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94" r:id="rId4"/>
    <p:sldId id="262" r:id="rId5"/>
    <p:sldId id="290" r:id="rId6"/>
    <p:sldId id="259" r:id="rId7"/>
    <p:sldId id="264" r:id="rId8"/>
    <p:sldId id="293" r:id="rId9"/>
    <p:sldId id="267" r:id="rId10"/>
    <p:sldId id="291" r:id="rId11"/>
    <p:sldId id="292" r:id="rId12"/>
    <p:sldId id="296" r:id="rId13"/>
    <p:sldId id="295" r:id="rId14"/>
    <p:sldId id="282" r:id="rId15"/>
    <p:sldId id="270" r:id="rId16"/>
    <p:sldId id="280" r:id="rId17"/>
    <p:sldId id="286" r:id="rId18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20"/>
      <p:bold r:id="rId21"/>
      <p:italic r:id="rId22"/>
      <p:boldItalic r:id="rId23"/>
    </p:embeddedFont>
    <p:embeddedFont>
      <p:font typeface="Fira Sans Extra Condensed Medium" panose="020B0603050000020004" pitchFamily="34" charset="0"/>
      <p:regular r:id="rId24"/>
      <p:bold r:id="rId24"/>
      <p:italic r:id="rId24"/>
      <p:boldItalic r:id="rId24"/>
    </p:embeddedFont>
    <p:embeddedFont>
      <p:font typeface="Fira Sans SemiBold" panose="020B05030500000200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03"/>
  </p:normalViewPr>
  <p:slideViewPr>
    <p:cSldViewPr snapToGrid="0">
      <p:cViewPr varScale="1">
        <p:scale>
          <a:sx n="152" d="100"/>
          <a:sy n="152" d="100"/>
        </p:scale>
        <p:origin x="480" y="184"/>
      </p:cViewPr>
      <p:guideLst>
        <p:guide orient="horz" pos="16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18fbe0c5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918fbe0c5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13592f75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13592f75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160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13592f75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13592f75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761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13592f75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13592f75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973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13592f75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13592f75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816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0" name="Google Shape;4320;g913592f7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1" name="Google Shape;4321;g913592f7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Google Shape;2998;g913592f7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" name="Google Shape;2999;g913592f7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8" name="Google Shape;4258;g913592f75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9" name="Google Shape;4259;g913592f75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4" name="Google Shape;6674;g913592f75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5" name="Google Shape;6675;g913592f75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13592f75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13592f75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13592f75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13592f75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665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13592f75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13592f75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913592f75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913592f75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1221dc74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1221dc74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91221dc74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91221dc74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91221dc74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91221dc74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913592f75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913592f75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2444025"/>
            <a:ext cx="4101000" cy="14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Fira Sans SemiBold"/>
              <a:buNone/>
              <a:defRPr sz="4000">
                <a:latin typeface="Fira Sans SemiBold"/>
                <a:ea typeface="Fira Sans SemiBold"/>
                <a:cs typeface="Fira Sans SemiBold"/>
                <a:sym typeface="Fira Sans SemiBol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3973500"/>
            <a:ext cx="410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57200" y="1106125"/>
            <a:ext cx="8229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3152225"/>
            <a:ext cx="8229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397625"/>
            <a:ext cx="8229600" cy="33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38544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8544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57200" y="1398750"/>
            <a:ext cx="2808000" cy="33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6400800" cy="43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57200" y="10230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73700" y="28030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57200" y="41610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 Extra Condensed Medium"/>
              <a:buNone/>
              <a:defRPr sz="2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97625"/>
            <a:ext cx="82296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300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17683" y="1808925"/>
            <a:ext cx="4101000" cy="14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+mj-lt"/>
              </a:rPr>
              <a:t>ToastBusters</a:t>
            </a:r>
            <a:endParaRPr lang="en-US" sz="4800" dirty="0">
              <a:latin typeface="+mj-lt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23727" y="3218001"/>
            <a:ext cx="723821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+mj-lt"/>
                <a:ea typeface="Roboto"/>
                <a:cs typeface="Roboto"/>
                <a:sym typeface="Roboto"/>
              </a:rPr>
              <a:t>One Stop Application to Manage your Pantry for a Scrumptious Meal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30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latin typeface="+mj-lt"/>
                <a:cs typeface="Times New Roman" panose="02020603050405020304" pitchFamily="18" charset="0"/>
              </a:rPr>
              <a:t>Rishab</a:t>
            </a:r>
            <a:r>
              <a:rPr lang="en-US" sz="1300" dirty="0">
                <a:latin typeface="+mj-lt"/>
                <a:cs typeface="Times New Roman" panose="02020603050405020304" pitchFamily="18" charset="0"/>
              </a:rPr>
              <a:t> Agarwal (</a:t>
            </a:r>
            <a:r>
              <a:rPr lang="en-US" sz="1300" b="0" i="0" dirty="0">
                <a:effectLst/>
                <a:latin typeface="+mj-lt"/>
                <a:cs typeface="Times New Roman" panose="02020603050405020304" pitchFamily="18" charset="0"/>
              </a:rPr>
              <a:t>002766211</a:t>
            </a:r>
            <a:r>
              <a:rPr lang="en-US" sz="1300" dirty="0">
                <a:latin typeface="+mj-lt"/>
                <a:cs typeface="Times New Roman" panose="02020603050405020304" pitchFamily="18" charset="0"/>
              </a:rPr>
              <a:t>)</a:t>
            </a:r>
            <a:br>
              <a:rPr lang="en-US" sz="1300" dirty="0">
                <a:latin typeface="+mj-lt"/>
                <a:cs typeface="Times New Roman" panose="02020603050405020304" pitchFamily="18" charset="0"/>
              </a:rPr>
            </a:br>
            <a:r>
              <a:rPr lang="en-US" sz="1300" dirty="0" err="1">
                <a:latin typeface="+mj-lt"/>
                <a:cs typeface="Times New Roman" panose="02020603050405020304" pitchFamily="18" charset="0"/>
              </a:rPr>
              <a:t>Shobhit</a:t>
            </a:r>
            <a:r>
              <a:rPr lang="en-US" sz="1300" dirty="0">
                <a:latin typeface="+mj-lt"/>
                <a:cs typeface="Times New Roman" panose="02020603050405020304" pitchFamily="18" charset="0"/>
              </a:rPr>
              <a:t> Srivastava(</a:t>
            </a:r>
            <a:r>
              <a:rPr lang="en-US" sz="1300" b="0" i="0" dirty="0">
                <a:effectLst/>
                <a:latin typeface="+mj-lt"/>
                <a:cs typeface="Times New Roman" panose="02020603050405020304" pitchFamily="18" charset="0"/>
              </a:rPr>
              <a:t>002965382</a:t>
            </a:r>
            <a:r>
              <a:rPr lang="en-US" sz="1300" dirty="0">
                <a:latin typeface="+mj-lt"/>
                <a:cs typeface="Times New Roman" panose="02020603050405020304" pitchFamily="18" charset="0"/>
              </a:rPr>
              <a:t>)</a:t>
            </a:r>
            <a:br>
              <a:rPr lang="en-US" sz="1300" dirty="0">
                <a:latin typeface="+mj-lt"/>
                <a:cs typeface="Times New Roman" panose="02020603050405020304" pitchFamily="18" charset="0"/>
              </a:rPr>
            </a:br>
            <a:r>
              <a:rPr lang="en-US" sz="1300" dirty="0" err="1">
                <a:latin typeface="+mj-lt"/>
                <a:cs typeface="Times New Roman" panose="02020603050405020304" pitchFamily="18" charset="0"/>
              </a:rPr>
              <a:t>Taru</a:t>
            </a:r>
            <a:r>
              <a:rPr lang="en-US" sz="1300" dirty="0">
                <a:latin typeface="+mj-lt"/>
                <a:cs typeface="Times New Roman" panose="02020603050405020304" pitchFamily="18" charset="0"/>
              </a:rPr>
              <a:t> Shukla(</a:t>
            </a:r>
            <a:r>
              <a:rPr lang="en-US" sz="1300" b="0" i="0" dirty="0">
                <a:effectLst/>
                <a:latin typeface="+mj-lt"/>
                <a:cs typeface="Times New Roman" panose="02020603050405020304" pitchFamily="18" charset="0"/>
              </a:rPr>
              <a:t>002193864</a:t>
            </a:r>
            <a:r>
              <a:rPr lang="en-US" sz="1300" dirty="0">
                <a:latin typeface="+mj-lt"/>
                <a:cs typeface="Times New Roman" panose="02020603050405020304" pitchFamily="18" charset="0"/>
              </a:rPr>
              <a:t>)</a:t>
            </a:r>
            <a:endParaRPr sz="1300" dirty="0">
              <a:latin typeface="+mj-lt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7217793" y="1524308"/>
            <a:ext cx="77728" cy="60440"/>
          </a:xfrm>
          <a:custGeom>
            <a:avLst/>
            <a:gdLst/>
            <a:ahLst/>
            <a:cxnLst/>
            <a:rect l="l" t="t" r="r" b="b"/>
            <a:pathLst>
              <a:path w="1807" h="1405" extrusionOk="0">
                <a:moveTo>
                  <a:pt x="807" y="1"/>
                </a:moveTo>
                <a:cubicBezTo>
                  <a:pt x="0" y="1"/>
                  <a:pt x="0" y="1404"/>
                  <a:pt x="807" y="1404"/>
                </a:cubicBezTo>
                <a:cubicBezTo>
                  <a:pt x="1807" y="1404"/>
                  <a:pt x="1807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7364869" y="1428552"/>
            <a:ext cx="78459" cy="61128"/>
          </a:xfrm>
          <a:custGeom>
            <a:avLst/>
            <a:gdLst/>
            <a:ahLst/>
            <a:cxnLst/>
            <a:rect l="l" t="t" r="r" b="b"/>
            <a:pathLst>
              <a:path w="1824" h="1421" extrusionOk="0">
                <a:moveTo>
                  <a:pt x="807" y="1"/>
                </a:moveTo>
                <a:cubicBezTo>
                  <a:pt x="1" y="1"/>
                  <a:pt x="1" y="1420"/>
                  <a:pt x="807" y="1420"/>
                </a:cubicBezTo>
                <a:cubicBezTo>
                  <a:pt x="1823" y="1420"/>
                  <a:pt x="182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7026970" y="1376544"/>
            <a:ext cx="69426" cy="61085"/>
          </a:xfrm>
          <a:custGeom>
            <a:avLst/>
            <a:gdLst/>
            <a:ahLst/>
            <a:cxnLst/>
            <a:rect l="l" t="t" r="r" b="b"/>
            <a:pathLst>
              <a:path w="1614" h="1420" extrusionOk="0">
                <a:moveTo>
                  <a:pt x="807" y="0"/>
                </a:moveTo>
                <a:cubicBezTo>
                  <a:pt x="0" y="0"/>
                  <a:pt x="0" y="1420"/>
                  <a:pt x="807" y="1420"/>
                </a:cubicBezTo>
                <a:cubicBezTo>
                  <a:pt x="1613" y="1420"/>
                  <a:pt x="1613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8796347" y="2287606"/>
            <a:ext cx="77771" cy="52094"/>
          </a:xfrm>
          <a:custGeom>
            <a:avLst/>
            <a:gdLst/>
            <a:ahLst/>
            <a:cxnLst/>
            <a:rect l="l" t="t" r="r" b="b"/>
            <a:pathLst>
              <a:path w="1808" h="1211" extrusionOk="0">
                <a:moveTo>
                  <a:pt x="1001" y="0"/>
                </a:moveTo>
                <a:cubicBezTo>
                  <a:pt x="1" y="0"/>
                  <a:pt x="1" y="1210"/>
                  <a:pt x="1001" y="1210"/>
                </a:cubicBezTo>
                <a:cubicBezTo>
                  <a:pt x="1807" y="1210"/>
                  <a:pt x="1807" y="0"/>
                  <a:pt x="1001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8943465" y="2174471"/>
            <a:ext cx="78459" cy="61128"/>
          </a:xfrm>
          <a:custGeom>
            <a:avLst/>
            <a:gdLst/>
            <a:ahLst/>
            <a:cxnLst/>
            <a:rect l="l" t="t" r="r" b="b"/>
            <a:pathLst>
              <a:path w="1824" h="1421" extrusionOk="0">
                <a:moveTo>
                  <a:pt x="807" y="1"/>
                </a:moveTo>
                <a:cubicBezTo>
                  <a:pt x="0" y="1"/>
                  <a:pt x="0" y="1420"/>
                  <a:pt x="807" y="1420"/>
                </a:cubicBezTo>
                <a:cubicBezTo>
                  <a:pt x="1823" y="1420"/>
                  <a:pt x="182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8952499" y="2382674"/>
            <a:ext cx="77728" cy="61085"/>
          </a:xfrm>
          <a:custGeom>
            <a:avLst/>
            <a:gdLst/>
            <a:ahLst/>
            <a:cxnLst/>
            <a:rect l="l" t="t" r="r" b="b"/>
            <a:pathLst>
              <a:path w="1807" h="1420" extrusionOk="0">
                <a:moveTo>
                  <a:pt x="807" y="0"/>
                </a:moveTo>
                <a:cubicBezTo>
                  <a:pt x="0" y="0"/>
                  <a:pt x="0" y="1420"/>
                  <a:pt x="807" y="1420"/>
                </a:cubicBezTo>
                <a:cubicBezTo>
                  <a:pt x="1807" y="1420"/>
                  <a:pt x="1807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5664878" y="3614301"/>
            <a:ext cx="69426" cy="52094"/>
          </a:xfrm>
          <a:custGeom>
            <a:avLst/>
            <a:gdLst/>
            <a:ahLst/>
            <a:cxnLst/>
            <a:rect l="l" t="t" r="r" b="b"/>
            <a:pathLst>
              <a:path w="1614" h="1211" extrusionOk="0">
                <a:moveTo>
                  <a:pt x="807" y="1"/>
                </a:moveTo>
                <a:cubicBezTo>
                  <a:pt x="0" y="1"/>
                  <a:pt x="0" y="1210"/>
                  <a:pt x="807" y="1210"/>
                </a:cubicBezTo>
                <a:cubicBezTo>
                  <a:pt x="1613" y="1210"/>
                  <a:pt x="161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5500424" y="3284702"/>
            <a:ext cx="69426" cy="61128"/>
          </a:xfrm>
          <a:custGeom>
            <a:avLst/>
            <a:gdLst/>
            <a:ahLst/>
            <a:cxnLst/>
            <a:rect l="l" t="t" r="r" b="b"/>
            <a:pathLst>
              <a:path w="1614" h="1421" extrusionOk="0">
                <a:moveTo>
                  <a:pt x="807" y="1"/>
                </a:moveTo>
                <a:cubicBezTo>
                  <a:pt x="0" y="1"/>
                  <a:pt x="0" y="1420"/>
                  <a:pt x="807" y="1420"/>
                </a:cubicBezTo>
                <a:cubicBezTo>
                  <a:pt x="1613" y="1420"/>
                  <a:pt x="161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5326937" y="3675385"/>
            <a:ext cx="77771" cy="52051"/>
          </a:xfrm>
          <a:custGeom>
            <a:avLst/>
            <a:gdLst/>
            <a:ahLst/>
            <a:cxnLst/>
            <a:rect l="l" t="t" r="r" b="b"/>
            <a:pathLst>
              <a:path w="1808" h="1210" extrusionOk="0">
                <a:moveTo>
                  <a:pt x="1001" y="0"/>
                </a:moveTo>
                <a:cubicBezTo>
                  <a:pt x="1" y="0"/>
                  <a:pt x="1" y="1210"/>
                  <a:pt x="1001" y="1210"/>
                </a:cubicBezTo>
                <a:cubicBezTo>
                  <a:pt x="1807" y="1210"/>
                  <a:pt x="1807" y="0"/>
                  <a:pt x="1001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6011811" y="3770410"/>
            <a:ext cx="69426" cy="61128"/>
          </a:xfrm>
          <a:custGeom>
            <a:avLst/>
            <a:gdLst/>
            <a:ahLst/>
            <a:cxnLst/>
            <a:rect l="l" t="t" r="r" b="b"/>
            <a:pathLst>
              <a:path w="1614" h="1421" extrusionOk="0">
                <a:moveTo>
                  <a:pt x="807" y="1"/>
                </a:moveTo>
                <a:cubicBezTo>
                  <a:pt x="1" y="1"/>
                  <a:pt x="1" y="1420"/>
                  <a:pt x="807" y="1420"/>
                </a:cubicBezTo>
                <a:cubicBezTo>
                  <a:pt x="1614" y="1420"/>
                  <a:pt x="1614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5708584" y="3467182"/>
            <a:ext cx="60393" cy="52094"/>
          </a:xfrm>
          <a:custGeom>
            <a:avLst/>
            <a:gdLst/>
            <a:ahLst/>
            <a:cxnLst/>
            <a:rect l="l" t="t" r="r" b="b"/>
            <a:pathLst>
              <a:path w="1404" h="1211" extrusionOk="0">
                <a:moveTo>
                  <a:pt x="597" y="1"/>
                </a:moveTo>
                <a:cubicBezTo>
                  <a:pt x="194" y="1"/>
                  <a:pt x="1" y="194"/>
                  <a:pt x="1" y="598"/>
                </a:cubicBezTo>
                <a:cubicBezTo>
                  <a:pt x="1" y="1001"/>
                  <a:pt x="194" y="1211"/>
                  <a:pt x="597" y="1211"/>
                </a:cubicBezTo>
                <a:lnTo>
                  <a:pt x="807" y="1211"/>
                </a:lnTo>
                <a:cubicBezTo>
                  <a:pt x="1210" y="1211"/>
                  <a:pt x="1404" y="1001"/>
                  <a:pt x="1404" y="598"/>
                </a:cubicBezTo>
                <a:cubicBezTo>
                  <a:pt x="1404" y="194"/>
                  <a:pt x="1210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5248560" y="1923293"/>
            <a:ext cx="78416" cy="60440"/>
          </a:xfrm>
          <a:custGeom>
            <a:avLst/>
            <a:gdLst/>
            <a:ahLst/>
            <a:cxnLst/>
            <a:rect l="l" t="t" r="r" b="b"/>
            <a:pathLst>
              <a:path w="1823" h="1405" extrusionOk="0">
                <a:moveTo>
                  <a:pt x="1016" y="1"/>
                </a:moveTo>
                <a:cubicBezTo>
                  <a:pt x="0" y="1"/>
                  <a:pt x="0" y="1404"/>
                  <a:pt x="1016" y="1404"/>
                </a:cubicBezTo>
                <a:cubicBezTo>
                  <a:pt x="1823" y="1404"/>
                  <a:pt x="1823" y="1"/>
                  <a:pt x="1016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5127122" y="2096781"/>
            <a:ext cx="78459" cy="60397"/>
          </a:xfrm>
          <a:custGeom>
            <a:avLst/>
            <a:gdLst/>
            <a:ahLst/>
            <a:cxnLst/>
            <a:rect l="l" t="t" r="r" b="b"/>
            <a:pathLst>
              <a:path w="1824" h="1404" extrusionOk="0">
                <a:moveTo>
                  <a:pt x="807" y="0"/>
                </a:moveTo>
                <a:cubicBezTo>
                  <a:pt x="0" y="0"/>
                  <a:pt x="0" y="1404"/>
                  <a:pt x="807" y="1404"/>
                </a:cubicBezTo>
                <a:cubicBezTo>
                  <a:pt x="1823" y="1404"/>
                  <a:pt x="1823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5292265" y="2261236"/>
            <a:ext cx="69426" cy="61085"/>
          </a:xfrm>
          <a:custGeom>
            <a:avLst/>
            <a:gdLst/>
            <a:ahLst/>
            <a:cxnLst/>
            <a:rect l="l" t="t" r="r" b="b"/>
            <a:pathLst>
              <a:path w="1614" h="1420" extrusionOk="0">
                <a:moveTo>
                  <a:pt x="807" y="0"/>
                </a:moveTo>
                <a:cubicBezTo>
                  <a:pt x="0" y="0"/>
                  <a:pt x="0" y="1420"/>
                  <a:pt x="807" y="1420"/>
                </a:cubicBezTo>
                <a:cubicBezTo>
                  <a:pt x="1613" y="1420"/>
                  <a:pt x="1613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096356" y="353035"/>
            <a:ext cx="69426" cy="61128"/>
          </a:xfrm>
          <a:custGeom>
            <a:avLst/>
            <a:gdLst/>
            <a:ahLst/>
            <a:cxnLst/>
            <a:rect l="l" t="t" r="r" b="b"/>
            <a:pathLst>
              <a:path w="1614" h="1421" extrusionOk="0">
                <a:moveTo>
                  <a:pt x="807" y="1"/>
                </a:moveTo>
                <a:cubicBezTo>
                  <a:pt x="0" y="1"/>
                  <a:pt x="0" y="1420"/>
                  <a:pt x="807" y="1420"/>
                </a:cubicBezTo>
                <a:cubicBezTo>
                  <a:pt x="1613" y="1420"/>
                  <a:pt x="1613" y="1"/>
                  <a:pt x="807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260811" y="526523"/>
            <a:ext cx="78416" cy="61085"/>
          </a:xfrm>
          <a:custGeom>
            <a:avLst/>
            <a:gdLst/>
            <a:ahLst/>
            <a:cxnLst/>
            <a:rect l="l" t="t" r="r" b="b"/>
            <a:pathLst>
              <a:path w="1823" h="1420" extrusionOk="0">
                <a:moveTo>
                  <a:pt x="1016" y="0"/>
                </a:moveTo>
                <a:cubicBezTo>
                  <a:pt x="0" y="0"/>
                  <a:pt x="0" y="1420"/>
                  <a:pt x="1016" y="1420"/>
                </a:cubicBezTo>
                <a:cubicBezTo>
                  <a:pt x="1823" y="1420"/>
                  <a:pt x="1823" y="0"/>
                  <a:pt x="1016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8813683" y="3623334"/>
            <a:ext cx="77771" cy="60397"/>
          </a:xfrm>
          <a:custGeom>
            <a:avLst/>
            <a:gdLst/>
            <a:ahLst/>
            <a:cxnLst/>
            <a:rect l="l" t="t" r="r" b="b"/>
            <a:pathLst>
              <a:path w="1808" h="1404" extrusionOk="0">
                <a:moveTo>
                  <a:pt x="807" y="0"/>
                </a:moveTo>
                <a:cubicBezTo>
                  <a:pt x="1" y="0"/>
                  <a:pt x="1" y="1404"/>
                  <a:pt x="807" y="1404"/>
                </a:cubicBezTo>
                <a:cubicBezTo>
                  <a:pt x="1808" y="1404"/>
                  <a:pt x="1808" y="0"/>
                  <a:pt x="80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8952499" y="3406140"/>
            <a:ext cx="60393" cy="69430"/>
          </a:xfrm>
          <a:custGeom>
            <a:avLst/>
            <a:gdLst/>
            <a:ahLst/>
            <a:cxnLst/>
            <a:rect l="l" t="t" r="r" b="b"/>
            <a:pathLst>
              <a:path w="1404" h="1614" extrusionOk="0">
                <a:moveTo>
                  <a:pt x="597" y="0"/>
                </a:moveTo>
                <a:cubicBezTo>
                  <a:pt x="403" y="0"/>
                  <a:pt x="0" y="404"/>
                  <a:pt x="0" y="807"/>
                </a:cubicBezTo>
                <a:lnTo>
                  <a:pt x="0" y="1017"/>
                </a:lnTo>
                <a:cubicBezTo>
                  <a:pt x="0" y="1420"/>
                  <a:pt x="403" y="1613"/>
                  <a:pt x="597" y="1613"/>
                </a:cubicBezTo>
                <a:cubicBezTo>
                  <a:pt x="1000" y="1613"/>
                  <a:pt x="1403" y="1420"/>
                  <a:pt x="1403" y="1017"/>
                </a:cubicBezTo>
                <a:lnTo>
                  <a:pt x="1403" y="807"/>
                </a:lnTo>
                <a:cubicBezTo>
                  <a:pt x="1403" y="404"/>
                  <a:pt x="1000" y="0"/>
                  <a:pt x="597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9004506" y="2798995"/>
            <a:ext cx="34756" cy="26413"/>
          </a:xfrm>
          <a:custGeom>
            <a:avLst/>
            <a:gdLst/>
            <a:ahLst/>
            <a:cxnLst/>
            <a:rect l="l" t="t" r="r" b="b"/>
            <a:pathLst>
              <a:path w="808" h="614" extrusionOk="0">
                <a:moveTo>
                  <a:pt x="404" y="0"/>
                </a:moveTo>
                <a:cubicBezTo>
                  <a:pt x="1" y="0"/>
                  <a:pt x="1" y="613"/>
                  <a:pt x="404" y="613"/>
                </a:cubicBezTo>
                <a:cubicBezTo>
                  <a:pt x="807" y="613"/>
                  <a:pt x="807" y="0"/>
                  <a:pt x="404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8865733" y="2469397"/>
            <a:ext cx="34756" cy="26413"/>
          </a:xfrm>
          <a:custGeom>
            <a:avLst/>
            <a:gdLst/>
            <a:ahLst/>
            <a:cxnLst/>
            <a:rect l="l" t="t" r="r" b="b"/>
            <a:pathLst>
              <a:path w="808" h="614" extrusionOk="0">
                <a:moveTo>
                  <a:pt x="404" y="0"/>
                </a:moveTo>
                <a:cubicBezTo>
                  <a:pt x="1" y="0"/>
                  <a:pt x="1" y="613"/>
                  <a:pt x="404" y="613"/>
                </a:cubicBezTo>
                <a:cubicBezTo>
                  <a:pt x="807" y="613"/>
                  <a:pt x="807" y="0"/>
                  <a:pt x="404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8266936" y="2010059"/>
            <a:ext cx="43746" cy="34715"/>
          </a:xfrm>
          <a:custGeom>
            <a:avLst/>
            <a:gdLst/>
            <a:ahLst/>
            <a:cxnLst/>
            <a:rect l="l" t="t" r="r" b="b"/>
            <a:pathLst>
              <a:path w="1017" h="807" extrusionOk="0">
                <a:moveTo>
                  <a:pt x="403" y="0"/>
                </a:moveTo>
                <a:cubicBezTo>
                  <a:pt x="0" y="0"/>
                  <a:pt x="0" y="807"/>
                  <a:pt x="403" y="807"/>
                </a:cubicBezTo>
                <a:cubicBezTo>
                  <a:pt x="1016" y="807"/>
                  <a:pt x="1016" y="0"/>
                  <a:pt x="403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219970" y="3770410"/>
            <a:ext cx="43746" cy="26413"/>
          </a:xfrm>
          <a:custGeom>
            <a:avLst/>
            <a:gdLst/>
            <a:ahLst/>
            <a:cxnLst/>
            <a:rect l="l" t="t" r="r" b="b"/>
            <a:pathLst>
              <a:path w="1017" h="614" extrusionOk="0">
                <a:moveTo>
                  <a:pt x="404" y="1"/>
                </a:moveTo>
                <a:cubicBezTo>
                  <a:pt x="1" y="1"/>
                  <a:pt x="1" y="614"/>
                  <a:pt x="404" y="614"/>
                </a:cubicBezTo>
                <a:lnTo>
                  <a:pt x="614" y="614"/>
                </a:lnTo>
                <a:cubicBezTo>
                  <a:pt x="1017" y="614"/>
                  <a:pt x="1017" y="1"/>
                  <a:pt x="61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986130" y="3471526"/>
            <a:ext cx="25723" cy="34414"/>
          </a:xfrm>
          <a:custGeom>
            <a:avLst/>
            <a:gdLst/>
            <a:ahLst/>
            <a:cxnLst/>
            <a:rect l="l" t="t" r="r" b="b"/>
            <a:pathLst>
              <a:path w="598" h="800" extrusionOk="0">
                <a:moveTo>
                  <a:pt x="299" y="1"/>
                </a:moveTo>
                <a:cubicBezTo>
                  <a:pt x="150" y="1"/>
                  <a:pt x="1" y="102"/>
                  <a:pt x="1" y="303"/>
                </a:cubicBezTo>
                <a:lnTo>
                  <a:pt x="1" y="497"/>
                </a:lnTo>
                <a:cubicBezTo>
                  <a:pt x="1" y="698"/>
                  <a:pt x="150" y="799"/>
                  <a:pt x="299" y="799"/>
                </a:cubicBezTo>
                <a:cubicBezTo>
                  <a:pt x="448" y="799"/>
                  <a:pt x="598" y="698"/>
                  <a:pt x="598" y="497"/>
                </a:cubicBezTo>
                <a:lnTo>
                  <a:pt x="598" y="303"/>
                </a:lnTo>
                <a:cubicBezTo>
                  <a:pt x="598" y="102"/>
                  <a:pt x="448" y="1"/>
                  <a:pt x="299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760634" y="3822461"/>
            <a:ext cx="34713" cy="34758"/>
          </a:xfrm>
          <a:custGeom>
            <a:avLst/>
            <a:gdLst/>
            <a:ahLst/>
            <a:cxnLst/>
            <a:rect l="l" t="t" r="r" b="b"/>
            <a:pathLst>
              <a:path w="807" h="808" extrusionOk="0">
                <a:moveTo>
                  <a:pt x="404" y="1"/>
                </a:moveTo>
                <a:cubicBezTo>
                  <a:pt x="0" y="1"/>
                  <a:pt x="0" y="807"/>
                  <a:pt x="404" y="807"/>
                </a:cubicBezTo>
                <a:cubicBezTo>
                  <a:pt x="807" y="807"/>
                  <a:pt x="807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861828" y="1194710"/>
            <a:ext cx="34713" cy="34758"/>
          </a:xfrm>
          <a:custGeom>
            <a:avLst/>
            <a:gdLst/>
            <a:ahLst/>
            <a:cxnLst/>
            <a:rect l="l" t="t" r="r" b="b"/>
            <a:pathLst>
              <a:path w="807" h="808" extrusionOk="0">
                <a:moveTo>
                  <a:pt x="404" y="1"/>
                </a:moveTo>
                <a:cubicBezTo>
                  <a:pt x="0" y="1"/>
                  <a:pt x="0" y="807"/>
                  <a:pt x="404" y="807"/>
                </a:cubicBezTo>
                <a:cubicBezTo>
                  <a:pt x="807" y="807"/>
                  <a:pt x="807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200415" y="1316148"/>
            <a:ext cx="34756" cy="34758"/>
          </a:xfrm>
          <a:custGeom>
            <a:avLst/>
            <a:gdLst/>
            <a:ahLst/>
            <a:cxnLst/>
            <a:rect l="l" t="t" r="r" b="b"/>
            <a:pathLst>
              <a:path w="808" h="808" extrusionOk="0">
                <a:moveTo>
                  <a:pt x="404" y="1"/>
                </a:moveTo>
                <a:cubicBezTo>
                  <a:pt x="1" y="1"/>
                  <a:pt x="1" y="807"/>
                  <a:pt x="404" y="807"/>
                </a:cubicBezTo>
                <a:cubicBezTo>
                  <a:pt x="807" y="807"/>
                  <a:pt x="807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391238" y="314362"/>
            <a:ext cx="25723" cy="34371"/>
          </a:xfrm>
          <a:custGeom>
            <a:avLst/>
            <a:gdLst/>
            <a:ahLst/>
            <a:cxnLst/>
            <a:rect l="l" t="t" r="r" b="b"/>
            <a:pathLst>
              <a:path w="598" h="799" extrusionOk="0">
                <a:moveTo>
                  <a:pt x="299" y="0"/>
                </a:moveTo>
                <a:cubicBezTo>
                  <a:pt x="150" y="0"/>
                  <a:pt x="1" y="101"/>
                  <a:pt x="1" y="303"/>
                </a:cubicBezTo>
                <a:lnTo>
                  <a:pt x="1" y="496"/>
                </a:lnTo>
                <a:cubicBezTo>
                  <a:pt x="1" y="698"/>
                  <a:pt x="150" y="799"/>
                  <a:pt x="299" y="799"/>
                </a:cubicBezTo>
                <a:cubicBezTo>
                  <a:pt x="448" y="799"/>
                  <a:pt x="598" y="698"/>
                  <a:pt x="598" y="496"/>
                </a:cubicBezTo>
                <a:lnTo>
                  <a:pt x="598" y="303"/>
                </a:lnTo>
                <a:cubicBezTo>
                  <a:pt x="598" y="101"/>
                  <a:pt x="448" y="0"/>
                  <a:pt x="299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7009634" y="552893"/>
            <a:ext cx="34713" cy="34715"/>
          </a:xfrm>
          <a:custGeom>
            <a:avLst/>
            <a:gdLst/>
            <a:ahLst/>
            <a:cxnLst/>
            <a:rect l="l" t="t" r="r" b="b"/>
            <a:pathLst>
              <a:path w="807" h="807" extrusionOk="0">
                <a:moveTo>
                  <a:pt x="403" y="0"/>
                </a:moveTo>
                <a:cubicBezTo>
                  <a:pt x="0" y="0"/>
                  <a:pt x="0" y="807"/>
                  <a:pt x="403" y="807"/>
                </a:cubicBezTo>
                <a:cubicBezTo>
                  <a:pt x="807" y="807"/>
                  <a:pt x="807" y="0"/>
                  <a:pt x="403" y="0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5084105" y="1879587"/>
            <a:ext cx="43058" cy="34758"/>
          </a:xfrm>
          <a:custGeom>
            <a:avLst/>
            <a:gdLst/>
            <a:ahLst/>
            <a:cxnLst/>
            <a:rect l="l" t="t" r="r" b="b"/>
            <a:pathLst>
              <a:path w="1001" h="808" extrusionOk="0">
                <a:moveTo>
                  <a:pt x="404" y="1"/>
                </a:moveTo>
                <a:cubicBezTo>
                  <a:pt x="0" y="1"/>
                  <a:pt x="0" y="807"/>
                  <a:pt x="404" y="807"/>
                </a:cubicBezTo>
                <a:cubicBezTo>
                  <a:pt x="1000" y="807"/>
                  <a:pt x="1000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5335282" y="2157135"/>
            <a:ext cx="34713" cy="34758"/>
          </a:xfrm>
          <a:custGeom>
            <a:avLst/>
            <a:gdLst/>
            <a:ahLst/>
            <a:cxnLst/>
            <a:rect l="l" t="t" r="r" b="b"/>
            <a:pathLst>
              <a:path w="807" h="808" extrusionOk="0">
                <a:moveTo>
                  <a:pt x="404" y="1"/>
                </a:moveTo>
                <a:cubicBezTo>
                  <a:pt x="0" y="1"/>
                  <a:pt x="0" y="807"/>
                  <a:pt x="404" y="807"/>
                </a:cubicBezTo>
                <a:cubicBezTo>
                  <a:pt x="807" y="807"/>
                  <a:pt x="807" y="1"/>
                  <a:pt x="404" y="1"/>
                </a:cubicBezTo>
                <a:close/>
              </a:path>
            </a:pathLst>
          </a:custGeom>
          <a:solidFill>
            <a:srgbClr val="E4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8284272" y="603696"/>
            <a:ext cx="572487" cy="711983"/>
          </a:xfrm>
          <a:custGeom>
            <a:avLst/>
            <a:gdLst/>
            <a:ahLst/>
            <a:cxnLst/>
            <a:rect l="l" t="t" r="r" b="b"/>
            <a:pathLst>
              <a:path w="13309" h="16551" extrusionOk="0">
                <a:moveTo>
                  <a:pt x="8028" y="1"/>
                </a:moveTo>
                <a:cubicBezTo>
                  <a:pt x="7979" y="1"/>
                  <a:pt x="7927" y="10"/>
                  <a:pt x="7872" y="29"/>
                </a:cubicBezTo>
                <a:cubicBezTo>
                  <a:pt x="4436" y="1029"/>
                  <a:pt x="1823" y="3658"/>
                  <a:pt x="807" y="7288"/>
                </a:cubicBezTo>
                <a:cubicBezTo>
                  <a:pt x="0" y="10111"/>
                  <a:pt x="210" y="14950"/>
                  <a:pt x="3630" y="16159"/>
                </a:cubicBezTo>
                <a:cubicBezTo>
                  <a:pt x="4290" y="16429"/>
                  <a:pt x="4950" y="16551"/>
                  <a:pt x="5595" y="16551"/>
                </a:cubicBezTo>
                <a:cubicBezTo>
                  <a:pt x="8306" y="16551"/>
                  <a:pt x="10758" y="14407"/>
                  <a:pt x="11905" y="12127"/>
                </a:cubicBezTo>
                <a:cubicBezTo>
                  <a:pt x="12711" y="10514"/>
                  <a:pt x="13308" y="8691"/>
                  <a:pt x="13308" y="7078"/>
                </a:cubicBezTo>
                <a:cubicBezTo>
                  <a:pt x="13114" y="4868"/>
                  <a:pt x="12308" y="2852"/>
                  <a:pt x="11501" y="1029"/>
                </a:cubicBezTo>
                <a:cubicBezTo>
                  <a:pt x="11414" y="779"/>
                  <a:pt x="11187" y="668"/>
                  <a:pt x="10968" y="668"/>
                </a:cubicBezTo>
                <a:cubicBezTo>
                  <a:pt x="10664" y="668"/>
                  <a:pt x="10373" y="882"/>
                  <a:pt x="10485" y="1239"/>
                </a:cubicBezTo>
                <a:cubicBezTo>
                  <a:pt x="11695" y="4255"/>
                  <a:pt x="12905" y="7078"/>
                  <a:pt x="11695" y="10304"/>
                </a:cubicBezTo>
                <a:cubicBezTo>
                  <a:pt x="10779" y="12713"/>
                  <a:pt x="8333" y="15622"/>
                  <a:pt x="5449" y="15622"/>
                </a:cubicBezTo>
                <a:cubicBezTo>
                  <a:pt x="5185" y="15622"/>
                  <a:pt x="4917" y="15598"/>
                  <a:pt x="4646" y="15546"/>
                </a:cubicBezTo>
                <a:cubicBezTo>
                  <a:pt x="1210" y="14740"/>
                  <a:pt x="1017" y="9901"/>
                  <a:pt x="1823" y="7288"/>
                </a:cubicBezTo>
                <a:cubicBezTo>
                  <a:pt x="2823" y="4255"/>
                  <a:pt x="5049" y="2045"/>
                  <a:pt x="8066" y="1029"/>
                </a:cubicBezTo>
                <a:cubicBezTo>
                  <a:pt x="8622" y="853"/>
                  <a:pt x="8501" y="1"/>
                  <a:pt x="8028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858A"/>
              </a:solidFill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8610642" y="-212900"/>
            <a:ext cx="451744" cy="854500"/>
          </a:xfrm>
          <a:custGeom>
            <a:avLst/>
            <a:gdLst/>
            <a:ahLst/>
            <a:cxnLst/>
            <a:rect l="l" t="t" r="r" b="b"/>
            <a:pathLst>
              <a:path w="10502" h="19864" extrusionOk="0">
                <a:moveTo>
                  <a:pt x="9790" y="0"/>
                </a:moveTo>
                <a:cubicBezTo>
                  <a:pt x="9632" y="0"/>
                  <a:pt x="9473" y="71"/>
                  <a:pt x="9350" y="252"/>
                </a:cubicBezTo>
                <a:cubicBezTo>
                  <a:pt x="6124" y="6301"/>
                  <a:pt x="3108" y="12753"/>
                  <a:pt x="285" y="19012"/>
                </a:cubicBezTo>
                <a:cubicBezTo>
                  <a:pt x="0" y="19434"/>
                  <a:pt x="416" y="19863"/>
                  <a:pt x="758" y="19863"/>
                </a:cubicBezTo>
                <a:cubicBezTo>
                  <a:pt x="900" y="19863"/>
                  <a:pt x="1030" y="19789"/>
                  <a:pt x="1092" y="19609"/>
                </a:cubicBezTo>
                <a:cubicBezTo>
                  <a:pt x="3914" y="13157"/>
                  <a:pt x="6931" y="6914"/>
                  <a:pt x="10367" y="656"/>
                </a:cubicBezTo>
                <a:cubicBezTo>
                  <a:pt x="10501" y="375"/>
                  <a:pt x="10151" y="0"/>
                  <a:pt x="9790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858A"/>
              </a:solidFill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8732079" y="-47843"/>
            <a:ext cx="451830" cy="724114"/>
          </a:xfrm>
          <a:custGeom>
            <a:avLst/>
            <a:gdLst/>
            <a:ahLst/>
            <a:cxnLst/>
            <a:rect l="l" t="t" r="r" b="b"/>
            <a:pathLst>
              <a:path w="10504" h="16833" extrusionOk="0">
                <a:moveTo>
                  <a:pt x="9774" y="0"/>
                </a:moveTo>
                <a:cubicBezTo>
                  <a:pt x="9622" y="0"/>
                  <a:pt x="9469" y="74"/>
                  <a:pt x="9350" y="254"/>
                </a:cubicBezTo>
                <a:cubicBezTo>
                  <a:pt x="6527" y="5690"/>
                  <a:pt x="3511" y="10933"/>
                  <a:pt x="285" y="15982"/>
                </a:cubicBezTo>
                <a:cubicBezTo>
                  <a:pt x="0" y="16403"/>
                  <a:pt x="319" y="16833"/>
                  <a:pt x="673" y="16833"/>
                </a:cubicBezTo>
                <a:cubicBezTo>
                  <a:pt x="820" y="16833"/>
                  <a:pt x="973" y="16758"/>
                  <a:pt x="1091" y="16578"/>
                </a:cubicBezTo>
                <a:cubicBezTo>
                  <a:pt x="4318" y="11336"/>
                  <a:pt x="7544" y="6094"/>
                  <a:pt x="10366" y="851"/>
                </a:cubicBezTo>
                <a:cubicBezTo>
                  <a:pt x="10503" y="430"/>
                  <a:pt x="10141" y="0"/>
                  <a:pt x="9774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858A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8327977" y="726338"/>
            <a:ext cx="312289" cy="436972"/>
          </a:xfrm>
          <a:custGeom>
            <a:avLst/>
            <a:gdLst/>
            <a:ahLst/>
            <a:cxnLst/>
            <a:rect l="l" t="t" r="r" b="b"/>
            <a:pathLst>
              <a:path w="7260" h="10158" extrusionOk="0">
                <a:moveTo>
                  <a:pt x="6856" y="1"/>
                </a:moveTo>
                <a:cubicBezTo>
                  <a:pt x="2614" y="1001"/>
                  <a:pt x="1" y="6453"/>
                  <a:pt x="2824" y="10082"/>
                </a:cubicBezTo>
                <a:cubicBezTo>
                  <a:pt x="2875" y="10134"/>
                  <a:pt x="2941" y="10158"/>
                  <a:pt x="3008" y="10158"/>
                </a:cubicBezTo>
                <a:cubicBezTo>
                  <a:pt x="3190" y="10158"/>
                  <a:pt x="3369" y="9975"/>
                  <a:pt x="3227" y="9679"/>
                </a:cubicBezTo>
                <a:cubicBezTo>
                  <a:pt x="598" y="6453"/>
                  <a:pt x="3017" y="1404"/>
                  <a:pt x="6856" y="404"/>
                </a:cubicBezTo>
                <a:cubicBezTo>
                  <a:pt x="7259" y="404"/>
                  <a:pt x="7050" y="1"/>
                  <a:pt x="6856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858A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8501465" y="1183483"/>
            <a:ext cx="93558" cy="32048"/>
          </a:xfrm>
          <a:custGeom>
            <a:avLst/>
            <a:gdLst/>
            <a:ahLst/>
            <a:cxnLst/>
            <a:rect l="l" t="t" r="r" b="b"/>
            <a:pathLst>
              <a:path w="2175" h="745" extrusionOk="0">
                <a:moveTo>
                  <a:pt x="1919" y="1"/>
                </a:moveTo>
                <a:cubicBezTo>
                  <a:pt x="1884" y="1"/>
                  <a:pt x="1846" y="16"/>
                  <a:pt x="1807" y="52"/>
                </a:cubicBezTo>
                <a:cubicBezTo>
                  <a:pt x="1508" y="157"/>
                  <a:pt x="1258" y="209"/>
                  <a:pt x="1033" y="209"/>
                </a:cubicBezTo>
                <a:cubicBezTo>
                  <a:pt x="807" y="209"/>
                  <a:pt x="605" y="157"/>
                  <a:pt x="404" y="52"/>
                </a:cubicBezTo>
                <a:cubicBezTo>
                  <a:pt x="0" y="52"/>
                  <a:pt x="0" y="455"/>
                  <a:pt x="194" y="665"/>
                </a:cubicBezTo>
                <a:cubicBezTo>
                  <a:pt x="372" y="721"/>
                  <a:pt x="549" y="745"/>
                  <a:pt x="725" y="745"/>
                </a:cubicBezTo>
                <a:cubicBezTo>
                  <a:pt x="1155" y="745"/>
                  <a:pt x="1582" y="604"/>
                  <a:pt x="2017" y="455"/>
                </a:cubicBezTo>
                <a:cubicBezTo>
                  <a:pt x="2174" y="298"/>
                  <a:pt x="2075" y="1"/>
                  <a:pt x="1919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858A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8622902" y="1110912"/>
            <a:ext cx="60393" cy="57471"/>
          </a:xfrm>
          <a:custGeom>
            <a:avLst/>
            <a:gdLst/>
            <a:ahLst/>
            <a:cxnLst/>
            <a:rect l="l" t="t" r="r" b="b"/>
            <a:pathLst>
              <a:path w="1404" h="1336" extrusionOk="0">
                <a:moveTo>
                  <a:pt x="1108" y="0"/>
                </a:moveTo>
                <a:cubicBezTo>
                  <a:pt x="1000" y="0"/>
                  <a:pt x="886" y="47"/>
                  <a:pt x="807" y="126"/>
                </a:cubicBezTo>
                <a:cubicBezTo>
                  <a:pt x="807" y="529"/>
                  <a:pt x="597" y="739"/>
                  <a:pt x="194" y="933"/>
                </a:cubicBezTo>
                <a:cubicBezTo>
                  <a:pt x="0" y="933"/>
                  <a:pt x="194" y="1336"/>
                  <a:pt x="403" y="1336"/>
                </a:cubicBezTo>
                <a:cubicBezTo>
                  <a:pt x="807" y="933"/>
                  <a:pt x="1210" y="739"/>
                  <a:pt x="1403" y="336"/>
                </a:cubicBezTo>
                <a:cubicBezTo>
                  <a:pt x="1403" y="98"/>
                  <a:pt x="1263" y="0"/>
                  <a:pt x="1108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858A"/>
              </a:solidFill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4164702" y="1502025"/>
            <a:ext cx="850019" cy="826839"/>
          </a:xfrm>
          <a:custGeom>
            <a:avLst/>
            <a:gdLst/>
            <a:ahLst/>
            <a:cxnLst/>
            <a:rect l="l" t="t" r="r" b="b"/>
            <a:pathLst>
              <a:path w="19761" h="19221" extrusionOk="0">
                <a:moveTo>
                  <a:pt x="10115" y="899"/>
                </a:moveTo>
                <a:cubicBezTo>
                  <a:pt x="11909" y="899"/>
                  <a:pt x="13743" y="1295"/>
                  <a:pt x="15115" y="2535"/>
                </a:cubicBezTo>
                <a:cubicBezTo>
                  <a:pt x="16534" y="3938"/>
                  <a:pt x="17744" y="5955"/>
                  <a:pt x="17937" y="7971"/>
                </a:cubicBezTo>
                <a:cubicBezTo>
                  <a:pt x="18744" y="12213"/>
                  <a:pt x="16131" y="16649"/>
                  <a:pt x="11889" y="17859"/>
                </a:cubicBezTo>
                <a:cubicBezTo>
                  <a:pt x="11120" y="18102"/>
                  <a:pt x="10304" y="18218"/>
                  <a:pt x="9478" y="18218"/>
                </a:cubicBezTo>
                <a:cubicBezTo>
                  <a:pt x="5533" y="18218"/>
                  <a:pt x="1370" y="15568"/>
                  <a:pt x="1210" y="11407"/>
                </a:cubicBezTo>
                <a:cubicBezTo>
                  <a:pt x="1001" y="6971"/>
                  <a:pt x="3823" y="2938"/>
                  <a:pt x="7662" y="1116"/>
                </a:cubicBezTo>
                <a:cubicBezTo>
                  <a:pt x="8436" y="987"/>
                  <a:pt x="9272" y="899"/>
                  <a:pt x="10115" y="899"/>
                </a:cubicBezTo>
                <a:close/>
                <a:moveTo>
                  <a:pt x="10520" y="0"/>
                </a:moveTo>
                <a:cubicBezTo>
                  <a:pt x="9486" y="0"/>
                  <a:pt x="8433" y="120"/>
                  <a:pt x="7441" y="279"/>
                </a:cubicBezTo>
                <a:lnTo>
                  <a:pt x="7441" y="279"/>
                </a:lnTo>
                <a:cubicBezTo>
                  <a:pt x="7383" y="279"/>
                  <a:pt x="7322" y="289"/>
                  <a:pt x="7259" y="309"/>
                </a:cubicBezTo>
                <a:cubicBezTo>
                  <a:pt x="7126" y="309"/>
                  <a:pt x="7040" y="357"/>
                  <a:pt x="6995" y="431"/>
                </a:cubicBezTo>
                <a:lnTo>
                  <a:pt x="6995" y="431"/>
                </a:lnTo>
                <a:cubicBezTo>
                  <a:pt x="3503" y="2090"/>
                  <a:pt x="986" y="5451"/>
                  <a:pt x="404" y="9181"/>
                </a:cubicBezTo>
                <a:cubicBezTo>
                  <a:pt x="1" y="11004"/>
                  <a:pt x="1" y="13213"/>
                  <a:pt x="1210" y="14826"/>
                </a:cubicBezTo>
                <a:cubicBezTo>
                  <a:pt x="2210" y="16649"/>
                  <a:pt x="4033" y="17859"/>
                  <a:pt x="5840" y="18456"/>
                </a:cubicBezTo>
                <a:cubicBezTo>
                  <a:pt x="7068" y="18972"/>
                  <a:pt x="8317" y="19221"/>
                  <a:pt x="9539" y="19221"/>
                </a:cubicBezTo>
                <a:cubicBezTo>
                  <a:pt x="12136" y="19221"/>
                  <a:pt x="14615" y="18098"/>
                  <a:pt x="16534" y="16036"/>
                </a:cubicBezTo>
                <a:cubicBezTo>
                  <a:pt x="19147" y="13213"/>
                  <a:pt x="19760" y="9181"/>
                  <a:pt x="18341" y="5551"/>
                </a:cubicBezTo>
                <a:cubicBezTo>
                  <a:pt x="17744" y="3745"/>
                  <a:pt x="16324" y="1922"/>
                  <a:pt x="14518" y="922"/>
                </a:cubicBezTo>
                <a:cubicBezTo>
                  <a:pt x="13372" y="234"/>
                  <a:pt x="11965" y="0"/>
                  <a:pt x="10520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4251683" y="1595157"/>
            <a:ext cx="649914" cy="646510"/>
          </a:xfrm>
          <a:custGeom>
            <a:avLst/>
            <a:gdLst/>
            <a:ahLst/>
            <a:cxnLst/>
            <a:rect l="l" t="t" r="r" b="b"/>
            <a:pathLst>
              <a:path w="15109" h="15029" extrusionOk="0">
                <a:moveTo>
                  <a:pt x="7599" y="641"/>
                </a:moveTo>
                <a:cubicBezTo>
                  <a:pt x="9843" y="641"/>
                  <a:pt x="11980" y="1358"/>
                  <a:pt x="13093" y="3596"/>
                </a:cubicBezTo>
                <a:cubicBezTo>
                  <a:pt x="14512" y="6419"/>
                  <a:pt x="14302" y="10855"/>
                  <a:pt x="12093" y="13065"/>
                </a:cubicBezTo>
                <a:cubicBezTo>
                  <a:pt x="11027" y="13997"/>
                  <a:pt x="9718" y="14402"/>
                  <a:pt x="8384" y="14402"/>
                </a:cubicBezTo>
                <a:cubicBezTo>
                  <a:pt x="5683" y="14402"/>
                  <a:pt x="2881" y="12741"/>
                  <a:pt x="1801" y="10452"/>
                </a:cubicBezTo>
                <a:cubicBezTo>
                  <a:pt x="1" y="6625"/>
                  <a:pt x="1998" y="2415"/>
                  <a:pt x="5796" y="790"/>
                </a:cubicBezTo>
                <a:lnTo>
                  <a:pt x="5796" y="790"/>
                </a:lnTo>
                <a:cubicBezTo>
                  <a:pt x="5808" y="785"/>
                  <a:pt x="5821" y="780"/>
                  <a:pt x="5834" y="773"/>
                </a:cubicBezTo>
                <a:lnTo>
                  <a:pt x="5834" y="773"/>
                </a:lnTo>
                <a:cubicBezTo>
                  <a:pt x="5834" y="773"/>
                  <a:pt x="5834" y="773"/>
                  <a:pt x="5834" y="773"/>
                </a:cubicBezTo>
                <a:cubicBezTo>
                  <a:pt x="5868" y="773"/>
                  <a:pt x="5898" y="769"/>
                  <a:pt x="5924" y="761"/>
                </a:cubicBezTo>
                <a:lnTo>
                  <a:pt x="5924" y="761"/>
                </a:lnTo>
                <a:cubicBezTo>
                  <a:pt x="6480" y="685"/>
                  <a:pt x="7042" y="641"/>
                  <a:pt x="7599" y="641"/>
                </a:cubicBezTo>
                <a:close/>
                <a:moveTo>
                  <a:pt x="7792" y="1"/>
                </a:moveTo>
                <a:cubicBezTo>
                  <a:pt x="7094" y="1"/>
                  <a:pt x="6373" y="62"/>
                  <a:pt x="5640" y="160"/>
                </a:cubicBezTo>
                <a:cubicBezTo>
                  <a:pt x="2608" y="1370"/>
                  <a:pt x="398" y="4193"/>
                  <a:pt x="398" y="7419"/>
                </a:cubicBezTo>
                <a:cubicBezTo>
                  <a:pt x="398" y="10855"/>
                  <a:pt x="2608" y="13678"/>
                  <a:pt x="5834" y="14678"/>
                </a:cubicBezTo>
                <a:cubicBezTo>
                  <a:pt x="6578" y="14912"/>
                  <a:pt x="7334" y="15028"/>
                  <a:pt x="8073" y="15028"/>
                </a:cubicBezTo>
                <a:cubicBezTo>
                  <a:pt x="10538" y="15028"/>
                  <a:pt x="12820" y="13740"/>
                  <a:pt x="13899" y="11258"/>
                </a:cubicBezTo>
                <a:cubicBezTo>
                  <a:pt x="15109" y="8629"/>
                  <a:pt x="14915" y="5000"/>
                  <a:pt x="13302" y="2580"/>
                </a:cubicBezTo>
                <a:cubicBezTo>
                  <a:pt x="11922" y="601"/>
                  <a:pt x="9969" y="1"/>
                  <a:pt x="7792" y="1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4895992" y="1645746"/>
            <a:ext cx="248498" cy="190869"/>
          </a:xfrm>
          <a:custGeom>
            <a:avLst/>
            <a:gdLst/>
            <a:ahLst/>
            <a:cxnLst/>
            <a:rect l="l" t="t" r="r" b="b"/>
            <a:pathLst>
              <a:path w="5777" h="4437" extrusionOk="0">
                <a:moveTo>
                  <a:pt x="4777" y="1"/>
                </a:moveTo>
                <a:cubicBezTo>
                  <a:pt x="3357" y="194"/>
                  <a:pt x="1954" y="597"/>
                  <a:pt x="534" y="1210"/>
                </a:cubicBezTo>
                <a:cubicBezTo>
                  <a:pt x="1" y="1383"/>
                  <a:pt x="267" y="2047"/>
                  <a:pt x="755" y="2047"/>
                </a:cubicBezTo>
                <a:cubicBezTo>
                  <a:pt x="813" y="2047"/>
                  <a:pt x="874" y="2037"/>
                  <a:pt x="937" y="2017"/>
                </a:cubicBezTo>
                <a:cubicBezTo>
                  <a:pt x="2050" y="1453"/>
                  <a:pt x="3340" y="1244"/>
                  <a:pt x="4481" y="1051"/>
                </a:cubicBezTo>
                <a:lnTo>
                  <a:pt x="4481" y="1051"/>
                </a:lnTo>
                <a:cubicBezTo>
                  <a:pt x="4553" y="1448"/>
                  <a:pt x="4593" y="1894"/>
                  <a:pt x="4675" y="2352"/>
                </a:cubicBezTo>
                <a:lnTo>
                  <a:pt x="4675" y="2352"/>
                </a:lnTo>
                <a:cubicBezTo>
                  <a:pt x="3563" y="2856"/>
                  <a:pt x="2452" y="3050"/>
                  <a:pt x="1341" y="3420"/>
                </a:cubicBezTo>
                <a:cubicBezTo>
                  <a:pt x="744" y="3420"/>
                  <a:pt x="1147" y="4436"/>
                  <a:pt x="1744" y="4436"/>
                </a:cubicBezTo>
                <a:cubicBezTo>
                  <a:pt x="2954" y="4033"/>
                  <a:pt x="4373" y="3630"/>
                  <a:pt x="5583" y="3017"/>
                </a:cubicBezTo>
                <a:cubicBezTo>
                  <a:pt x="5777" y="3017"/>
                  <a:pt x="5777" y="2614"/>
                  <a:pt x="5777" y="2420"/>
                </a:cubicBezTo>
                <a:cubicBezTo>
                  <a:pt x="5583" y="1807"/>
                  <a:pt x="5373" y="1001"/>
                  <a:pt x="5180" y="404"/>
                </a:cubicBezTo>
                <a:cubicBezTo>
                  <a:pt x="5180" y="194"/>
                  <a:pt x="4970" y="1"/>
                  <a:pt x="4777" y="1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4450594" y="1755311"/>
            <a:ext cx="155628" cy="134602"/>
          </a:xfrm>
          <a:custGeom>
            <a:avLst/>
            <a:gdLst/>
            <a:ahLst/>
            <a:cxnLst/>
            <a:rect l="l" t="t" r="r" b="b"/>
            <a:pathLst>
              <a:path w="3618" h="3129" extrusionOk="0">
                <a:moveTo>
                  <a:pt x="1620" y="424"/>
                </a:moveTo>
                <a:lnTo>
                  <a:pt x="1620" y="424"/>
                </a:lnTo>
                <a:cubicBezTo>
                  <a:pt x="1671" y="452"/>
                  <a:pt x="1738" y="470"/>
                  <a:pt x="1823" y="470"/>
                </a:cubicBezTo>
                <a:cubicBezTo>
                  <a:pt x="1899" y="445"/>
                  <a:pt x="1970" y="433"/>
                  <a:pt x="2036" y="433"/>
                </a:cubicBezTo>
                <a:cubicBezTo>
                  <a:pt x="2960" y="433"/>
                  <a:pt x="2940" y="2733"/>
                  <a:pt x="1704" y="2733"/>
                </a:cubicBezTo>
                <a:cubicBezTo>
                  <a:pt x="1615" y="2733"/>
                  <a:pt x="1521" y="2721"/>
                  <a:pt x="1420" y="2696"/>
                </a:cubicBezTo>
                <a:cubicBezTo>
                  <a:pt x="0" y="2486"/>
                  <a:pt x="210" y="680"/>
                  <a:pt x="1420" y="470"/>
                </a:cubicBezTo>
                <a:cubicBezTo>
                  <a:pt x="1504" y="470"/>
                  <a:pt x="1571" y="452"/>
                  <a:pt x="1620" y="424"/>
                </a:cubicBezTo>
                <a:close/>
                <a:moveTo>
                  <a:pt x="2038" y="0"/>
                </a:moveTo>
                <a:cubicBezTo>
                  <a:pt x="1908" y="0"/>
                  <a:pt x="1766" y="21"/>
                  <a:pt x="1613" y="67"/>
                </a:cubicBezTo>
                <a:cubicBezTo>
                  <a:pt x="1589" y="67"/>
                  <a:pt x="1568" y="73"/>
                  <a:pt x="1551" y="84"/>
                </a:cubicBezTo>
                <a:lnTo>
                  <a:pt x="1551" y="84"/>
                </a:lnTo>
                <a:cubicBezTo>
                  <a:pt x="1513" y="73"/>
                  <a:pt x="1470" y="67"/>
                  <a:pt x="1420" y="67"/>
                </a:cubicBezTo>
                <a:cubicBezTo>
                  <a:pt x="613" y="67"/>
                  <a:pt x="0" y="680"/>
                  <a:pt x="0" y="1680"/>
                </a:cubicBezTo>
                <a:cubicBezTo>
                  <a:pt x="0" y="2404"/>
                  <a:pt x="495" y="3128"/>
                  <a:pt x="1320" y="3128"/>
                </a:cubicBezTo>
                <a:cubicBezTo>
                  <a:pt x="1413" y="3128"/>
                  <a:pt x="1511" y="3119"/>
                  <a:pt x="1613" y="3099"/>
                </a:cubicBezTo>
                <a:cubicBezTo>
                  <a:pt x="3476" y="3099"/>
                  <a:pt x="3618" y="0"/>
                  <a:pt x="2038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4606702" y="1871285"/>
            <a:ext cx="95794" cy="104102"/>
          </a:xfrm>
          <a:custGeom>
            <a:avLst/>
            <a:gdLst/>
            <a:ahLst/>
            <a:cxnLst/>
            <a:rect l="l" t="t" r="r" b="b"/>
            <a:pathLst>
              <a:path w="2227" h="2420" extrusionOk="0">
                <a:moveTo>
                  <a:pt x="1229" y="585"/>
                </a:moveTo>
                <a:cubicBezTo>
                  <a:pt x="1414" y="739"/>
                  <a:pt x="1614" y="926"/>
                  <a:pt x="1614" y="1210"/>
                </a:cubicBezTo>
                <a:cubicBezTo>
                  <a:pt x="1614" y="1403"/>
                  <a:pt x="1420" y="1807"/>
                  <a:pt x="1210" y="1807"/>
                </a:cubicBezTo>
                <a:cubicBezTo>
                  <a:pt x="1099" y="1851"/>
                  <a:pt x="1005" y="1871"/>
                  <a:pt x="927" y="1871"/>
                </a:cubicBezTo>
                <a:cubicBezTo>
                  <a:pt x="300" y="1871"/>
                  <a:pt x="658" y="597"/>
                  <a:pt x="1017" y="597"/>
                </a:cubicBezTo>
                <a:cubicBezTo>
                  <a:pt x="1055" y="638"/>
                  <a:pt x="1093" y="656"/>
                  <a:pt x="1128" y="656"/>
                </a:cubicBezTo>
                <a:cubicBezTo>
                  <a:pt x="1171" y="656"/>
                  <a:pt x="1208" y="628"/>
                  <a:pt x="1229" y="585"/>
                </a:cubicBezTo>
                <a:close/>
                <a:moveTo>
                  <a:pt x="1210" y="0"/>
                </a:moveTo>
                <a:cubicBezTo>
                  <a:pt x="1124" y="0"/>
                  <a:pt x="995" y="81"/>
                  <a:pt x="916" y="170"/>
                </a:cubicBezTo>
                <a:lnTo>
                  <a:pt x="916" y="170"/>
                </a:lnTo>
                <a:cubicBezTo>
                  <a:pt x="889" y="166"/>
                  <a:pt x="863" y="164"/>
                  <a:pt x="838" y="164"/>
                </a:cubicBezTo>
                <a:cubicBezTo>
                  <a:pt x="365" y="164"/>
                  <a:pt x="210" y="849"/>
                  <a:pt x="210" y="1210"/>
                </a:cubicBezTo>
                <a:cubicBezTo>
                  <a:pt x="1" y="1807"/>
                  <a:pt x="404" y="2210"/>
                  <a:pt x="1017" y="2420"/>
                </a:cubicBezTo>
                <a:cubicBezTo>
                  <a:pt x="1420" y="2420"/>
                  <a:pt x="2017" y="2016"/>
                  <a:pt x="2017" y="1403"/>
                </a:cubicBezTo>
                <a:cubicBezTo>
                  <a:pt x="2227" y="807"/>
                  <a:pt x="1823" y="403"/>
                  <a:pt x="1210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4468015" y="1971773"/>
            <a:ext cx="104053" cy="93434"/>
          </a:xfrm>
          <a:custGeom>
            <a:avLst/>
            <a:gdLst/>
            <a:ahLst/>
            <a:cxnLst/>
            <a:rect l="l" t="t" r="r" b="b"/>
            <a:pathLst>
              <a:path w="2419" h="2172" extrusionOk="0">
                <a:moveTo>
                  <a:pt x="1116" y="400"/>
                </a:moveTo>
                <a:cubicBezTo>
                  <a:pt x="1331" y="400"/>
                  <a:pt x="1475" y="544"/>
                  <a:pt x="1612" y="680"/>
                </a:cubicBezTo>
                <a:cubicBezTo>
                  <a:pt x="2015" y="1084"/>
                  <a:pt x="1821" y="1487"/>
                  <a:pt x="1418" y="1697"/>
                </a:cubicBezTo>
                <a:cubicBezTo>
                  <a:pt x="1357" y="1753"/>
                  <a:pt x="1280" y="1776"/>
                  <a:pt x="1196" y="1776"/>
                </a:cubicBezTo>
                <a:cubicBezTo>
                  <a:pt x="992" y="1776"/>
                  <a:pt x="749" y="1636"/>
                  <a:pt x="611" y="1487"/>
                </a:cubicBezTo>
                <a:cubicBezTo>
                  <a:pt x="611" y="1293"/>
                  <a:pt x="402" y="1084"/>
                  <a:pt x="402" y="890"/>
                </a:cubicBezTo>
                <a:cubicBezTo>
                  <a:pt x="565" y="890"/>
                  <a:pt x="601" y="647"/>
                  <a:pt x="700" y="538"/>
                </a:cubicBezTo>
                <a:lnTo>
                  <a:pt x="700" y="538"/>
                </a:lnTo>
                <a:cubicBezTo>
                  <a:pt x="734" y="538"/>
                  <a:pt x="770" y="522"/>
                  <a:pt x="805" y="487"/>
                </a:cubicBezTo>
                <a:cubicBezTo>
                  <a:pt x="850" y="487"/>
                  <a:pt x="885" y="468"/>
                  <a:pt x="911" y="440"/>
                </a:cubicBezTo>
                <a:lnTo>
                  <a:pt x="911" y="440"/>
                </a:lnTo>
                <a:cubicBezTo>
                  <a:pt x="986" y="412"/>
                  <a:pt x="1054" y="400"/>
                  <a:pt x="1116" y="400"/>
                </a:cubicBezTo>
                <a:close/>
                <a:moveTo>
                  <a:pt x="1093" y="1"/>
                </a:moveTo>
                <a:cubicBezTo>
                  <a:pt x="934" y="1"/>
                  <a:pt x="772" y="27"/>
                  <a:pt x="611" y="84"/>
                </a:cubicBezTo>
                <a:cubicBezTo>
                  <a:pt x="601" y="93"/>
                  <a:pt x="592" y="103"/>
                  <a:pt x="584" y="113"/>
                </a:cubicBezTo>
                <a:lnTo>
                  <a:pt x="584" y="113"/>
                </a:lnTo>
                <a:cubicBezTo>
                  <a:pt x="1" y="280"/>
                  <a:pt x="20" y="1124"/>
                  <a:pt x="208" y="1487"/>
                </a:cubicBezTo>
                <a:cubicBezTo>
                  <a:pt x="354" y="1948"/>
                  <a:pt x="737" y="2172"/>
                  <a:pt x="1172" y="2172"/>
                </a:cubicBezTo>
                <a:cubicBezTo>
                  <a:pt x="1315" y="2172"/>
                  <a:pt x="1464" y="2148"/>
                  <a:pt x="1612" y="2100"/>
                </a:cubicBezTo>
                <a:cubicBezTo>
                  <a:pt x="2224" y="1890"/>
                  <a:pt x="2418" y="1084"/>
                  <a:pt x="2224" y="487"/>
                </a:cubicBezTo>
                <a:cubicBezTo>
                  <a:pt x="1930" y="192"/>
                  <a:pt x="1523" y="1"/>
                  <a:pt x="1093" y="1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3198554" y="24395"/>
            <a:ext cx="1266717" cy="1560137"/>
            <a:chOff x="2835725" y="-80126"/>
            <a:chExt cx="1342003" cy="1652863"/>
          </a:xfrm>
        </p:grpSpPr>
        <p:sp>
          <p:nvSpPr>
            <p:cNvPr id="103" name="Google Shape;103;p15"/>
            <p:cNvSpPr/>
            <p:nvPr/>
          </p:nvSpPr>
          <p:spPr>
            <a:xfrm>
              <a:off x="2835725" y="-80126"/>
              <a:ext cx="494406" cy="680965"/>
            </a:xfrm>
            <a:custGeom>
              <a:avLst/>
              <a:gdLst/>
              <a:ahLst/>
              <a:cxnLst/>
              <a:rect l="l" t="t" r="r" b="b"/>
              <a:pathLst>
                <a:path w="10847" h="14940" extrusionOk="0">
                  <a:moveTo>
                    <a:pt x="858" y="0"/>
                  </a:moveTo>
                  <a:cubicBezTo>
                    <a:pt x="440" y="0"/>
                    <a:pt x="0" y="333"/>
                    <a:pt x="291" y="775"/>
                  </a:cubicBezTo>
                  <a:cubicBezTo>
                    <a:pt x="3517" y="5405"/>
                    <a:pt x="6534" y="10050"/>
                    <a:pt x="9760" y="14680"/>
                  </a:cubicBezTo>
                  <a:cubicBezTo>
                    <a:pt x="9824" y="14866"/>
                    <a:pt x="9960" y="14939"/>
                    <a:pt x="10109" y="14939"/>
                  </a:cubicBezTo>
                  <a:cubicBezTo>
                    <a:pt x="10448" y="14939"/>
                    <a:pt x="10847" y="14557"/>
                    <a:pt x="10566" y="14276"/>
                  </a:cubicBezTo>
                  <a:cubicBezTo>
                    <a:pt x="7550" y="9437"/>
                    <a:pt x="4324" y="4808"/>
                    <a:pt x="1291" y="162"/>
                  </a:cubicBezTo>
                  <a:cubicBezTo>
                    <a:pt x="1179" y="50"/>
                    <a:pt x="1020" y="0"/>
                    <a:pt x="85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998626" y="-38011"/>
              <a:ext cx="395452" cy="576405"/>
            </a:xfrm>
            <a:custGeom>
              <a:avLst/>
              <a:gdLst/>
              <a:ahLst/>
              <a:cxnLst/>
              <a:rect l="l" t="t" r="r" b="b"/>
              <a:pathLst>
                <a:path w="8676" h="12646" extrusionOk="0">
                  <a:moveTo>
                    <a:pt x="729" y="0"/>
                  </a:moveTo>
                  <a:cubicBezTo>
                    <a:pt x="362" y="0"/>
                    <a:pt x="0" y="430"/>
                    <a:pt x="137" y="851"/>
                  </a:cubicBezTo>
                  <a:cubicBezTo>
                    <a:pt x="2766" y="4690"/>
                    <a:pt x="5186" y="8513"/>
                    <a:pt x="7605" y="12352"/>
                  </a:cubicBezTo>
                  <a:cubicBezTo>
                    <a:pt x="7745" y="12559"/>
                    <a:pt x="7934" y="12646"/>
                    <a:pt x="8103" y="12646"/>
                  </a:cubicBezTo>
                  <a:cubicBezTo>
                    <a:pt x="8422" y="12646"/>
                    <a:pt x="8675" y="12339"/>
                    <a:pt x="8412" y="11949"/>
                  </a:cubicBezTo>
                  <a:cubicBezTo>
                    <a:pt x="5992" y="7916"/>
                    <a:pt x="3573" y="4077"/>
                    <a:pt x="1153" y="254"/>
                  </a:cubicBezTo>
                  <a:cubicBezTo>
                    <a:pt x="1035" y="74"/>
                    <a:pt x="881" y="0"/>
                    <a:pt x="72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133496" y="564552"/>
              <a:ext cx="524261" cy="1008184"/>
            </a:xfrm>
            <a:custGeom>
              <a:avLst/>
              <a:gdLst/>
              <a:ahLst/>
              <a:cxnLst/>
              <a:rect l="l" t="t" r="r" b="b"/>
              <a:pathLst>
                <a:path w="11502" h="22119" extrusionOk="0">
                  <a:moveTo>
                    <a:pt x="3436" y="0"/>
                  </a:moveTo>
                  <a:cubicBezTo>
                    <a:pt x="3309" y="0"/>
                    <a:pt x="3171" y="39"/>
                    <a:pt x="3033" y="132"/>
                  </a:cubicBezTo>
                  <a:cubicBezTo>
                    <a:pt x="1614" y="1342"/>
                    <a:pt x="1" y="2955"/>
                    <a:pt x="210" y="5181"/>
                  </a:cubicBezTo>
                  <a:cubicBezTo>
                    <a:pt x="210" y="7391"/>
                    <a:pt x="1614" y="9407"/>
                    <a:pt x="2630" y="11230"/>
                  </a:cubicBezTo>
                  <a:cubicBezTo>
                    <a:pt x="4033" y="13440"/>
                    <a:pt x="5453" y="15456"/>
                    <a:pt x="6856" y="17472"/>
                  </a:cubicBezTo>
                  <a:cubicBezTo>
                    <a:pt x="7663" y="18489"/>
                    <a:pt x="8276" y="19489"/>
                    <a:pt x="9082" y="20295"/>
                  </a:cubicBezTo>
                  <a:cubicBezTo>
                    <a:pt x="9485" y="20908"/>
                    <a:pt x="10082" y="21908"/>
                    <a:pt x="10889" y="22118"/>
                  </a:cubicBezTo>
                  <a:cubicBezTo>
                    <a:pt x="11098" y="22118"/>
                    <a:pt x="11292" y="22118"/>
                    <a:pt x="11502" y="21908"/>
                  </a:cubicBezTo>
                  <a:lnTo>
                    <a:pt x="11502" y="21715"/>
                  </a:lnTo>
                  <a:cubicBezTo>
                    <a:pt x="11502" y="21505"/>
                    <a:pt x="11502" y="21312"/>
                    <a:pt x="11292" y="21102"/>
                  </a:cubicBezTo>
                  <a:lnTo>
                    <a:pt x="11292" y="20908"/>
                  </a:lnTo>
                  <a:cubicBezTo>
                    <a:pt x="11225" y="20885"/>
                    <a:pt x="11158" y="20874"/>
                    <a:pt x="11093" y="20874"/>
                  </a:cubicBezTo>
                  <a:cubicBezTo>
                    <a:pt x="10991" y="20874"/>
                    <a:pt x="10893" y="20900"/>
                    <a:pt x="10805" y="20944"/>
                  </a:cubicBezTo>
                  <a:lnTo>
                    <a:pt x="10805" y="20944"/>
                  </a:lnTo>
                  <a:cubicBezTo>
                    <a:pt x="10380" y="20566"/>
                    <a:pt x="9806" y="19615"/>
                    <a:pt x="9485" y="19295"/>
                  </a:cubicBezTo>
                  <a:cubicBezTo>
                    <a:pt x="8872" y="18489"/>
                    <a:pt x="8066" y="17472"/>
                    <a:pt x="7469" y="16666"/>
                  </a:cubicBezTo>
                  <a:cubicBezTo>
                    <a:pt x="6259" y="15053"/>
                    <a:pt x="5243" y="13440"/>
                    <a:pt x="4243" y="11827"/>
                  </a:cubicBezTo>
                  <a:cubicBezTo>
                    <a:pt x="3227" y="10214"/>
                    <a:pt x="1823" y="8197"/>
                    <a:pt x="1420" y="6391"/>
                  </a:cubicBezTo>
                  <a:cubicBezTo>
                    <a:pt x="614" y="3971"/>
                    <a:pt x="2017" y="2358"/>
                    <a:pt x="3840" y="745"/>
                  </a:cubicBezTo>
                  <a:cubicBezTo>
                    <a:pt x="4150" y="435"/>
                    <a:pt x="3859" y="0"/>
                    <a:pt x="343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340381" y="438935"/>
              <a:ext cx="835481" cy="814196"/>
            </a:xfrm>
            <a:custGeom>
              <a:avLst/>
              <a:gdLst/>
              <a:ahLst/>
              <a:cxnLst/>
              <a:rect l="l" t="t" r="r" b="b"/>
              <a:pathLst>
                <a:path w="18330" h="17863" extrusionOk="0">
                  <a:moveTo>
                    <a:pt x="4148" y="1"/>
                  </a:moveTo>
                  <a:cubicBezTo>
                    <a:pt x="2834" y="1"/>
                    <a:pt x="1253" y="323"/>
                    <a:pt x="301" y="1275"/>
                  </a:cubicBezTo>
                  <a:cubicBezTo>
                    <a:pt x="0" y="1576"/>
                    <a:pt x="265" y="2101"/>
                    <a:pt x="586" y="2101"/>
                  </a:cubicBezTo>
                  <a:cubicBezTo>
                    <a:pt x="695" y="2101"/>
                    <a:pt x="811" y="2040"/>
                    <a:pt x="914" y="1888"/>
                  </a:cubicBezTo>
                  <a:cubicBezTo>
                    <a:pt x="1720" y="1275"/>
                    <a:pt x="3124" y="1082"/>
                    <a:pt x="4140" y="1082"/>
                  </a:cubicBezTo>
                  <a:cubicBezTo>
                    <a:pt x="5350" y="1082"/>
                    <a:pt x="6156" y="1485"/>
                    <a:pt x="6963" y="2291"/>
                  </a:cubicBezTo>
                  <a:cubicBezTo>
                    <a:pt x="8366" y="3905"/>
                    <a:pt x="9576" y="5711"/>
                    <a:pt x="10786" y="7324"/>
                  </a:cubicBezTo>
                  <a:cubicBezTo>
                    <a:pt x="13205" y="10550"/>
                    <a:pt x="15431" y="13986"/>
                    <a:pt x="17238" y="17615"/>
                  </a:cubicBezTo>
                  <a:cubicBezTo>
                    <a:pt x="17355" y="17790"/>
                    <a:pt x="17508" y="17862"/>
                    <a:pt x="17654" y="17862"/>
                  </a:cubicBezTo>
                  <a:cubicBezTo>
                    <a:pt x="18009" y="17862"/>
                    <a:pt x="18330" y="17436"/>
                    <a:pt x="18044" y="17002"/>
                  </a:cubicBezTo>
                  <a:cubicBezTo>
                    <a:pt x="15834" y="12373"/>
                    <a:pt x="12802" y="8340"/>
                    <a:pt x="9576" y="4098"/>
                  </a:cubicBezTo>
                  <a:cubicBezTo>
                    <a:pt x="8366" y="2485"/>
                    <a:pt x="7366" y="469"/>
                    <a:pt x="5140" y="65"/>
                  </a:cubicBezTo>
                  <a:cubicBezTo>
                    <a:pt x="4841" y="24"/>
                    <a:pt x="4504" y="1"/>
                    <a:pt x="414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3598361" y="1208866"/>
              <a:ext cx="579367" cy="359307"/>
            </a:xfrm>
            <a:custGeom>
              <a:avLst/>
              <a:gdLst/>
              <a:ahLst/>
              <a:cxnLst/>
              <a:rect l="l" t="t" r="r" b="b"/>
              <a:pathLst>
                <a:path w="12711" h="7883" extrusionOk="0">
                  <a:moveTo>
                    <a:pt x="12104" y="0"/>
                  </a:moveTo>
                  <a:cubicBezTo>
                    <a:pt x="12008" y="0"/>
                    <a:pt x="11901" y="33"/>
                    <a:pt x="11787" y="110"/>
                  </a:cubicBezTo>
                  <a:cubicBezTo>
                    <a:pt x="7948" y="2127"/>
                    <a:pt x="4319" y="4756"/>
                    <a:pt x="496" y="6966"/>
                  </a:cubicBezTo>
                  <a:cubicBezTo>
                    <a:pt x="0" y="7292"/>
                    <a:pt x="307" y="7882"/>
                    <a:pt x="758" y="7882"/>
                  </a:cubicBezTo>
                  <a:cubicBezTo>
                    <a:pt x="864" y="7882"/>
                    <a:pt x="979" y="7849"/>
                    <a:pt x="1093" y="7772"/>
                  </a:cubicBezTo>
                  <a:cubicBezTo>
                    <a:pt x="4722" y="5562"/>
                    <a:pt x="8352" y="2933"/>
                    <a:pt x="12384" y="917"/>
                  </a:cubicBezTo>
                  <a:cubicBezTo>
                    <a:pt x="12710" y="591"/>
                    <a:pt x="12509" y="0"/>
                    <a:pt x="1210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3325841" y="631509"/>
              <a:ext cx="552475" cy="692679"/>
            </a:xfrm>
            <a:custGeom>
              <a:avLst/>
              <a:gdLst/>
              <a:ahLst/>
              <a:cxnLst/>
              <a:rect l="l" t="t" r="r" b="b"/>
              <a:pathLst>
                <a:path w="12121" h="15197" extrusionOk="0">
                  <a:moveTo>
                    <a:pt x="1976" y="704"/>
                  </a:moveTo>
                  <a:cubicBezTo>
                    <a:pt x="3552" y="3051"/>
                    <a:pt x="5314" y="5398"/>
                    <a:pt x="6878" y="7745"/>
                  </a:cubicBezTo>
                  <a:cubicBezTo>
                    <a:pt x="7878" y="8954"/>
                    <a:pt x="8685" y="10164"/>
                    <a:pt x="9701" y="11374"/>
                  </a:cubicBezTo>
                  <a:cubicBezTo>
                    <a:pt x="10104" y="11971"/>
                    <a:pt x="10701" y="12584"/>
                    <a:pt x="10911" y="13390"/>
                  </a:cubicBezTo>
                  <a:cubicBezTo>
                    <a:pt x="11105" y="13390"/>
                    <a:pt x="11105" y="13584"/>
                    <a:pt x="11314" y="13794"/>
                  </a:cubicBezTo>
                  <a:cubicBezTo>
                    <a:pt x="11105" y="13987"/>
                    <a:pt x="10701" y="14197"/>
                    <a:pt x="10508" y="14390"/>
                  </a:cubicBezTo>
                  <a:cubicBezTo>
                    <a:pt x="10298" y="14390"/>
                    <a:pt x="10104" y="13987"/>
                    <a:pt x="10104" y="13794"/>
                  </a:cubicBezTo>
                  <a:cubicBezTo>
                    <a:pt x="8685" y="11568"/>
                    <a:pt x="7072" y="9761"/>
                    <a:pt x="5669" y="7745"/>
                  </a:cubicBezTo>
                  <a:cubicBezTo>
                    <a:pt x="5070" y="7146"/>
                    <a:pt x="1211" y="1181"/>
                    <a:pt x="1976" y="704"/>
                  </a:cubicBezTo>
                  <a:close/>
                  <a:moveTo>
                    <a:pt x="2013" y="0"/>
                  </a:moveTo>
                  <a:cubicBezTo>
                    <a:pt x="1875" y="0"/>
                    <a:pt x="1732" y="68"/>
                    <a:pt x="1701" y="186"/>
                  </a:cubicBezTo>
                  <a:lnTo>
                    <a:pt x="1701" y="186"/>
                  </a:lnTo>
                  <a:cubicBezTo>
                    <a:pt x="0" y="1013"/>
                    <a:pt x="3281" y="5562"/>
                    <a:pt x="3846" y="6325"/>
                  </a:cubicBezTo>
                  <a:cubicBezTo>
                    <a:pt x="5862" y="9148"/>
                    <a:pt x="8282" y="11971"/>
                    <a:pt x="9895" y="15003"/>
                  </a:cubicBezTo>
                  <a:cubicBezTo>
                    <a:pt x="10104" y="15197"/>
                    <a:pt x="10298" y="15197"/>
                    <a:pt x="10298" y="15197"/>
                  </a:cubicBezTo>
                  <a:cubicBezTo>
                    <a:pt x="11105" y="15003"/>
                    <a:pt x="12121" y="14794"/>
                    <a:pt x="12121" y="13794"/>
                  </a:cubicBezTo>
                  <a:cubicBezTo>
                    <a:pt x="11911" y="13181"/>
                    <a:pt x="11314" y="12584"/>
                    <a:pt x="10911" y="12181"/>
                  </a:cubicBezTo>
                  <a:cubicBezTo>
                    <a:pt x="10298" y="11374"/>
                    <a:pt x="9895" y="10358"/>
                    <a:pt x="9298" y="9551"/>
                  </a:cubicBezTo>
                  <a:cubicBezTo>
                    <a:pt x="6942" y="6614"/>
                    <a:pt x="4585" y="3661"/>
                    <a:pt x="2408" y="350"/>
                  </a:cubicBezTo>
                  <a:lnTo>
                    <a:pt x="2408" y="350"/>
                  </a:lnTo>
                  <a:cubicBezTo>
                    <a:pt x="2449" y="190"/>
                    <a:pt x="2357" y="40"/>
                    <a:pt x="2198" y="40"/>
                  </a:cubicBezTo>
                  <a:cubicBezTo>
                    <a:pt x="2191" y="40"/>
                    <a:pt x="2185" y="40"/>
                    <a:pt x="2179" y="40"/>
                  </a:cubicBezTo>
                  <a:lnTo>
                    <a:pt x="2179" y="40"/>
                  </a:lnTo>
                  <a:cubicBezTo>
                    <a:pt x="2131" y="13"/>
                    <a:pt x="2073" y="0"/>
                    <a:pt x="201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3301730" y="728366"/>
              <a:ext cx="436018" cy="654757"/>
            </a:xfrm>
            <a:custGeom>
              <a:avLst/>
              <a:gdLst/>
              <a:ahLst/>
              <a:cxnLst/>
              <a:rect l="l" t="t" r="r" b="b"/>
              <a:pathLst>
                <a:path w="9566" h="14365" extrusionOk="0">
                  <a:moveTo>
                    <a:pt x="430" y="1"/>
                  </a:moveTo>
                  <a:cubicBezTo>
                    <a:pt x="263" y="1"/>
                    <a:pt x="0" y="286"/>
                    <a:pt x="149" y="571"/>
                  </a:cubicBezTo>
                  <a:cubicBezTo>
                    <a:pt x="2359" y="5410"/>
                    <a:pt x="6601" y="9249"/>
                    <a:pt x="8811" y="14282"/>
                  </a:cubicBezTo>
                  <a:cubicBezTo>
                    <a:pt x="8867" y="14338"/>
                    <a:pt x="8952" y="14364"/>
                    <a:pt x="9042" y="14364"/>
                  </a:cubicBezTo>
                  <a:cubicBezTo>
                    <a:pt x="9285" y="14364"/>
                    <a:pt x="9565" y="14173"/>
                    <a:pt x="9424" y="13878"/>
                  </a:cubicBezTo>
                  <a:cubicBezTo>
                    <a:pt x="7004" y="8846"/>
                    <a:pt x="2972" y="5216"/>
                    <a:pt x="552" y="168"/>
                  </a:cubicBezTo>
                  <a:cubicBezTo>
                    <a:pt x="552" y="50"/>
                    <a:pt x="499" y="1"/>
                    <a:pt x="4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3225384" y="719569"/>
              <a:ext cx="510405" cy="684384"/>
            </a:xfrm>
            <a:custGeom>
              <a:avLst/>
              <a:gdLst/>
              <a:ahLst/>
              <a:cxnLst/>
              <a:rect l="l" t="t" r="r" b="b"/>
              <a:pathLst>
                <a:path w="11198" h="15015" extrusionOk="0">
                  <a:moveTo>
                    <a:pt x="1667" y="0"/>
                  </a:moveTo>
                  <a:cubicBezTo>
                    <a:pt x="1570" y="0"/>
                    <a:pt x="1477" y="49"/>
                    <a:pt x="1420" y="167"/>
                  </a:cubicBezTo>
                  <a:cubicBezTo>
                    <a:pt x="1" y="3183"/>
                    <a:pt x="2824" y="6410"/>
                    <a:pt x="4647" y="8636"/>
                  </a:cubicBezTo>
                  <a:cubicBezTo>
                    <a:pt x="5856" y="10249"/>
                    <a:pt x="7066" y="11652"/>
                    <a:pt x="8276" y="13265"/>
                  </a:cubicBezTo>
                  <a:cubicBezTo>
                    <a:pt x="8780" y="13783"/>
                    <a:pt x="9584" y="15015"/>
                    <a:pt x="10424" y="15015"/>
                  </a:cubicBezTo>
                  <a:cubicBezTo>
                    <a:pt x="10578" y="15015"/>
                    <a:pt x="10734" y="14973"/>
                    <a:pt x="10889" y="14878"/>
                  </a:cubicBezTo>
                  <a:cubicBezTo>
                    <a:pt x="11198" y="14569"/>
                    <a:pt x="11034" y="14147"/>
                    <a:pt x="10759" y="14147"/>
                  </a:cubicBezTo>
                  <a:cubicBezTo>
                    <a:pt x="10675" y="14147"/>
                    <a:pt x="10580" y="14187"/>
                    <a:pt x="10486" y="14281"/>
                  </a:cubicBezTo>
                  <a:cubicBezTo>
                    <a:pt x="10465" y="14295"/>
                    <a:pt x="10440" y="14302"/>
                    <a:pt x="10412" y="14302"/>
                  </a:cubicBezTo>
                  <a:cubicBezTo>
                    <a:pt x="9602" y="14302"/>
                    <a:pt x="5633" y="9011"/>
                    <a:pt x="5243" y="8232"/>
                  </a:cubicBezTo>
                  <a:cubicBezTo>
                    <a:pt x="3630" y="6410"/>
                    <a:pt x="808" y="3183"/>
                    <a:pt x="2017" y="570"/>
                  </a:cubicBezTo>
                  <a:cubicBezTo>
                    <a:pt x="2166" y="285"/>
                    <a:pt x="1903" y="0"/>
                    <a:pt x="166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3476299" y="594726"/>
              <a:ext cx="491398" cy="650563"/>
            </a:xfrm>
            <a:custGeom>
              <a:avLst/>
              <a:gdLst/>
              <a:ahLst/>
              <a:cxnLst/>
              <a:rect l="l" t="t" r="r" b="b"/>
              <a:pathLst>
                <a:path w="10781" h="14273" extrusionOk="0">
                  <a:moveTo>
                    <a:pt x="524" y="1"/>
                  </a:moveTo>
                  <a:cubicBezTo>
                    <a:pt x="281" y="1"/>
                    <a:pt x="0" y="192"/>
                    <a:pt x="142" y="487"/>
                  </a:cubicBezTo>
                  <a:cubicBezTo>
                    <a:pt x="3368" y="5116"/>
                    <a:pt x="6594" y="9761"/>
                    <a:pt x="10030" y="14197"/>
                  </a:cubicBezTo>
                  <a:cubicBezTo>
                    <a:pt x="10081" y="14249"/>
                    <a:pt x="10162" y="14273"/>
                    <a:pt x="10250" y="14273"/>
                  </a:cubicBezTo>
                  <a:cubicBezTo>
                    <a:pt x="10491" y="14273"/>
                    <a:pt x="10780" y="14090"/>
                    <a:pt x="10626" y="13794"/>
                  </a:cubicBezTo>
                  <a:cubicBezTo>
                    <a:pt x="7207" y="9358"/>
                    <a:pt x="3981" y="4922"/>
                    <a:pt x="755" y="83"/>
                  </a:cubicBezTo>
                  <a:cubicBezTo>
                    <a:pt x="698" y="27"/>
                    <a:pt x="613" y="1"/>
                    <a:pt x="52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3476527" y="583149"/>
              <a:ext cx="530460" cy="655395"/>
            </a:xfrm>
            <a:custGeom>
              <a:avLst/>
              <a:gdLst/>
              <a:ahLst/>
              <a:cxnLst/>
              <a:rect l="l" t="t" r="r" b="b"/>
              <a:pathLst>
                <a:path w="11638" h="14379" extrusionOk="0">
                  <a:moveTo>
                    <a:pt x="1483" y="0"/>
                  </a:moveTo>
                  <a:cubicBezTo>
                    <a:pt x="1126" y="0"/>
                    <a:pt x="747" y="102"/>
                    <a:pt x="346" y="337"/>
                  </a:cubicBezTo>
                  <a:cubicBezTo>
                    <a:pt x="1" y="503"/>
                    <a:pt x="248" y="977"/>
                    <a:pt x="447" y="977"/>
                  </a:cubicBezTo>
                  <a:cubicBezTo>
                    <a:pt x="480" y="977"/>
                    <a:pt x="512" y="964"/>
                    <a:pt x="540" y="934"/>
                  </a:cubicBezTo>
                  <a:cubicBezTo>
                    <a:pt x="850" y="728"/>
                    <a:pt x="1149" y="639"/>
                    <a:pt x="1433" y="639"/>
                  </a:cubicBezTo>
                  <a:cubicBezTo>
                    <a:pt x="2818" y="639"/>
                    <a:pt x="3870" y="2753"/>
                    <a:pt x="4379" y="3757"/>
                  </a:cubicBezTo>
                  <a:cubicBezTo>
                    <a:pt x="5185" y="4967"/>
                    <a:pt x="5992" y="5983"/>
                    <a:pt x="6798" y="7193"/>
                  </a:cubicBezTo>
                  <a:lnTo>
                    <a:pt x="9218" y="10822"/>
                  </a:lnTo>
                  <a:lnTo>
                    <a:pt x="10428" y="12629"/>
                  </a:lnTo>
                  <a:cubicBezTo>
                    <a:pt x="10831" y="13435"/>
                    <a:pt x="10831" y="13242"/>
                    <a:pt x="10025" y="13838"/>
                  </a:cubicBezTo>
                  <a:cubicBezTo>
                    <a:pt x="9866" y="13997"/>
                    <a:pt x="10059" y="14378"/>
                    <a:pt x="10337" y="14378"/>
                  </a:cubicBezTo>
                  <a:cubicBezTo>
                    <a:pt x="10426" y="14378"/>
                    <a:pt x="10524" y="14339"/>
                    <a:pt x="10621" y="14242"/>
                  </a:cubicBezTo>
                  <a:cubicBezTo>
                    <a:pt x="10831" y="14048"/>
                    <a:pt x="11234" y="13838"/>
                    <a:pt x="11638" y="13435"/>
                  </a:cubicBezTo>
                  <a:lnTo>
                    <a:pt x="11638" y="13032"/>
                  </a:lnTo>
                  <a:cubicBezTo>
                    <a:pt x="9621" y="10015"/>
                    <a:pt x="7395" y="6983"/>
                    <a:pt x="5379" y="3757"/>
                  </a:cubicBezTo>
                  <a:cubicBezTo>
                    <a:pt x="4545" y="2586"/>
                    <a:pt x="3283" y="0"/>
                    <a:pt x="148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</p:grpSp>
      <p:sp>
        <p:nvSpPr>
          <p:cNvPr id="113" name="Google Shape;113;p15"/>
          <p:cNvSpPr/>
          <p:nvPr/>
        </p:nvSpPr>
        <p:spPr>
          <a:xfrm>
            <a:off x="5996153" y="3213122"/>
            <a:ext cx="464347" cy="273118"/>
          </a:xfrm>
          <a:custGeom>
            <a:avLst/>
            <a:gdLst/>
            <a:ahLst/>
            <a:cxnLst/>
            <a:rect l="l" t="t" r="r" b="b"/>
            <a:pathLst>
              <a:path w="10795" h="6349" extrusionOk="0">
                <a:moveTo>
                  <a:pt x="371" y="0"/>
                </a:moveTo>
                <a:cubicBezTo>
                  <a:pt x="108" y="0"/>
                  <a:pt x="0" y="297"/>
                  <a:pt x="171" y="455"/>
                </a:cubicBezTo>
                <a:cubicBezTo>
                  <a:pt x="1978" y="1471"/>
                  <a:pt x="3397" y="2681"/>
                  <a:pt x="4800" y="3487"/>
                </a:cubicBezTo>
                <a:cubicBezTo>
                  <a:pt x="6623" y="4487"/>
                  <a:pt x="8236" y="5504"/>
                  <a:pt x="10043" y="6310"/>
                </a:cubicBezTo>
                <a:cubicBezTo>
                  <a:pt x="10098" y="6337"/>
                  <a:pt x="10153" y="6348"/>
                  <a:pt x="10206" y="6348"/>
                </a:cubicBezTo>
                <a:cubicBezTo>
                  <a:pt x="10541" y="6348"/>
                  <a:pt x="10794" y="5878"/>
                  <a:pt x="10446" y="5697"/>
                </a:cubicBezTo>
                <a:cubicBezTo>
                  <a:pt x="8639" y="4891"/>
                  <a:pt x="6817" y="4084"/>
                  <a:pt x="5204" y="2874"/>
                </a:cubicBezTo>
                <a:cubicBezTo>
                  <a:pt x="3591" y="2068"/>
                  <a:pt x="2187" y="858"/>
                  <a:pt x="574" y="52"/>
                </a:cubicBezTo>
                <a:cubicBezTo>
                  <a:pt x="499" y="16"/>
                  <a:pt x="431" y="0"/>
                  <a:pt x="371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6103609" y="3364241"/>
            <a:ext cx="183244" cy="130558"/>
          </a:xfrm>
          <a:custGeom>
            <a:avLst/>
            <a:gdLst/>
            <a:ahLst/>
            <a:cxnLst/>
            <a:rect l="l" t="t" r="r" b="b"/>
            <a:pathLst>
              <a:path w="4260" h="3035" extrusionOk="0">
                <a:moveTo>
                  <a:pt x="447" y="1"/>
                </a:moveTo>
                <a:cubicBezTo>
                  <a:pt x="224" y="1"/>
                  <a:pt x="1" y="286"/>
                  <a:pt x="286" y="571"/>
                </a:cubicBezTo>
                <a:cubicBezTo>
                  <a:pt x="1093" y="1587"/>
                  <a:pt x="2302" y="2587"/>
                  <a:pt x="3512" y="2991"/>
                </a:cubicBezTo>
                <a:cubicBezTo>
                  <a:pt x="3571" y="3021"/>
                  <a:pt x="3630" y="3034"/>
                  <a:pt x="3686" y="3034"/>
                </a:cubicBezTo>
                <a:cubicBezTo>
                  <a:pt x="4016" y="3034"/>
                  <a:pt x="4260" y="2587"/>
                  <a:pt x="3915" y="2587"/>
                </a:cubicBezTo>
                <a:cubicBezTo>
                  <a:pt x="2706" y="1991"/>
                  <a:pt x="1706" y="1184"/>
                  <a:pt x="689" y="168"/>
                </a:cubicBezTo>
                <a:cubicBezTo>
                  <a:pt x="633" y="50"/>
                  <a:pt x="540" y="1"/>
                  <a:pt x="447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7954675" y="1242072"/>
            <a:ext cx="104139" cy="430433"/>
          </a:xfrm>
          <a:custGeom>
            <a:avLst/>
            <a:gdLst/>
            <a:ahLst/>
            <a:cxnLst/>
            <a:rect l="l" t="t" r="r" b="b"/>
            <a:pathLst>
              <a:path w="2421" h="10006" extrusionOk="0">
                <a:moveTo>
                  <a:pt x="2017" y="1"/>
                </a:moveTo>
                <a:cubicBezTo>
                  <a:pt x="1815" y="1"/>
                  <a:pt x="1614" y="102"/>
                  <a:pt x="1614" y="303"/>
                </a:cubicBezTo>
                <a:cubicBezTo>
                  <a:pt x="1614" y="3529"/>
                  <a:pt x="1210" y="6755"/>
                  <a:pt x="1" y="9578"/>
                </a:cubicBezTo>
                <a:cubicBezTo>
                  <a:pt x="1" y="9829"/>
                  <a:pt x="238" y="10005"/>
                  <a:pt x="464" y="10005"/>
                </a:cubicBezTo>
                <a:cubicBezTo>
                  <a:pt x="601" y="10005"/>
                  <a:pt x="734" y="9940"/>
                  <a:pt x="807" y="9788"/>
                </a:cubicBezTo>
                <a:cubicBezTo>
                  <a:pt x="1823" y="6755"/>
                  <a:pt x="2420" y="3529"/>
                  <a:pt x="2420" y="303"/>
                </a:cubicBezTo>
                <a:cubicBezTo>
                  <a:pt x="2420" y="102"/>
                  <a:pt x="2218" y="1"/>
                  <a:pt x="2017" y="1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8024062" y="1375985"/>
            <a:ext cx="86761" cy="244468"/>
          </a:xfrm>
          <a:custGeom>
            <a:avLst/>
            <a:gdLst/>
            <a:ahLst/>
            <a:cxnLst/>
            <a:rect l="l" t="t" r="r" b="b"/>
            <a:pathLst>
              <a:path w="2017" h="5683" extrusionOk="0">
                <a:moveTo>
                  <a:pt x="1618" y="0"/>
                </a:moveTo>
                <a:cubicBezTo>
                  <a:pt x="1509" y="0"/>
                  <a:pt x="1420" y="67"/>
                  <a:pt x="1420" y="223"/>
                </a:cubicBezTo>
                <a:cubicBezTo>
                  <a:pt x="1210" y="2029"/>
                  <a:pt x="614" y="3642"/>
                  <a:pt x="1" y="5255"/>
                </a:cubicBezTo>
                <a:cubicBezTo>
                  <a:pt x="1" y="5506"/>
                  <a:pt x="238" y="5682"/>
                  <a:pt x="464" y="5682"/>
                </a:cubicBezTo>
                <a:cubicBezTo>
                  <a:pt x="601" y="5682"/>
                  <a:pt x="734" y="5617"/>
                  <a:pt x="807" y="5465"/>
                </a:cubicBezTo>
                <a:cubicBezTo>
                  <a:pt x="1420" y="3852"/>
                  <a:pt x="1823" y="2239"/>
                  <a:pt x="2017" y="416"/>
                </a:cubicBezTo>
                <a:cubicBezTo>
                  <a:pt x="2017" y="169"/>
                  <a:pt x="1792" y="0"/>
                  <a:pt x="1618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8192344" y="551043"/>
            <a:ext cx="264241" cy="306113"/>
          </a:xfrm>
          <a:custGeom>
            <a:avLst/>
            <a:gdLst/>
            <a:ahLst/>
            <a:cxnLst/>
            <a:rect l="l" t="t" r="r" b="b"/>
            <a:pathLst>
              <a:path w="6143" h="7116" extrusionOk="0">
                <a:moveTo>
                  <a:pt x="5733" y="0"/>
                </a:moveTo>
                <a:cubicBezTo>
                  <a:pt x="5684" y="0"/>
                  <a:pt x="5631" y="13"/>
                  <a:pt x="5573" y="43"/>
                </a:cubicBezTo>
                <a:cubicBezTo>
                  <a:pt x="2944" y="1656"/>
                  <a:pt x="1137" y="3866"/>
                  <a:pt x="121" y="6689"/>
                </a:cubicBezTo>
                <a:cubicBezTo>
                  <a:pt x="1" y="6940"/>
                  <a:pt x="268" y="7116"/>
                  <a:pt x="486" y="7116"/>
                </a:cubicBezTo>
                <a:cubicBezTo>
                  <a:pt x="619" y="7116"/>
                  <a:pt x="734" y="7051"/>
                  <a:pt x="734" y="6899"/>
                </a:cubicBezTo>
                <a:cubicBezTo>
                  <a:pt x="1734" y="4269"/>
                  <a:pt x="3557" y="2060"/>
                  <a:pt x="5977" y="640"/>
                </a:cubicBezTo>
                <a:cubicBezTo>
                  <a:pt x="6142" y="474"/>
                  <a:pt x="6024" y="0"/>
                  <a:pt x="5733" y="0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858A"/>
              </a:solidFill>
            </a:endParaRPr>
          </a:p>
        </p:txBody>
      </p:sp>
      <p:grpSp>
        <p:nvGrpSpPr>
          <p:cNvPr id="118" name="Google Shape;118;p15"/>
          <p:cNvGrpSpPr/>
          <p:nvPr/>
        </p:nvGrpSpPr>
        <p:grpSpPr>
          <a:xfrm>
            <a:off x="8171230" y="1226774"/>
            <a:ext cx="1110132" cy="748433"/>
            <a:chOff x="8051248" y="1383348"/>
            <a:chExt cx="1230882" cy="829840"/>
          </a:xfrm>
        </p:grpSpPr>
        <p:sp>
          <p:nvSpPr>
            <p:cNvPr id="119" name="Google Shape;119;p15"/>
            <p:cNvSpPr/>
            <p:nvPr/>
          </p:nvSpPr>
          <p:spPr>
            <a:xfrm>
              <a:off x="8063648" y="1638929"/>
              <a:ext cx="564632" cy="476925"/>
            </a:xfrm>
            <a:custGeom>
              <a:avLst/>
              <a:gdLst/>
              <a:ahLst/>
              <a:cxnLst/>
              <a:rect l="l" t="t" r="r" b="b"/>
              <a:pathLst>
                <a:path w="11839" h="10000" extrusionOk="0">
                  <a:moveTo>
                    <a:pt x="6491" y="998"/>
                  </a:moveTo>
                  <a:cubicBezTo>
                    <a:pt x="10161" y="998"/>
                    <a:pt x="11699" y="6379"/>
                    <a:pt x="8209" y="8411"/>
                  </a:cubicBezTo>
                  <a:cubicBezTo>
                    <a:pt x="7554" y="8809"/>
                    <a:pt x="6931" y="8983"/>
                    <a:pt x="6359" y="8983"/>
                  </a:cubicBezTo>
                  <a:cubicBezTo>
                    <a:pt x="2869" y="8983"/>
                    <a:pt x="1229" y="2538"/>
                    <a:pt x="5386" y="1153"/>
                  </a:cubicBezTo>
                  <a:cubicBezTo>
                    <a:pt x="5772" y="1047"/>
                    <a:pt x="6141" y="998"/>
                    <a:pt x="6491" y="998"/>
                  </a:cubicBezTo>
                  <a:close/>
                  <a:moveTo>
                    <a:pt x="6300" y="0"/>
                  </a:moveTo>
                  <a:cubicBezTo>
                    <a:pt x="5952" y="0"/>
                    <a:pt x="5603" y="38"/>
                    <a:pt x="5257" y="117"/>
                  </a:cubicBezTo>
                  <a:lnTo>
                    <a:pt x="5257" y="117"/>
                  </a:lnTo>
                  <a:cubicBezTo>
                    <a:pt x="5231" y="121"/>
                    <a:pt x="5204" y="128"/>
                    <a:pt x="5176" y="136"/>
                  </a:cubicBezTo>
                  <a:cubicBezTo>
                    <a:pt x="5176" y="136"/>
                    <a:pt x="5176" y="136"/>
                    <a:pt x="5176" y="136"/>
                  </a:cubicBezTo>
                  <a:lnTo>
                    <a:pt x="5176" y="136"/>
                  </a:lnTo>
                  <a:cubicBezTo>
                    <a:pt x="5120" y="151"/>
                    <a:pt x="5069" y="170"/>
                    <a:pt x="5024" y="191"/>
                  </a:cubicBezTo>
                  <a:lnTo>
                    <a:pt x="5024" y="191"/>
                  </a:lnTo>
                  <a:cubicBezTo>
                    <a:pt x="0" y="2093"/>
                    <a:pt x="1697" y="10000"/>
                    <a:pt x="6223" y="10000"/>
                  </a:cubicBezTo>
                  <a:cubicBezTo>
                    <a:pt x="6775" y="10000"/>
                    <a:pt x="7369" y="9882"/>
                    <a:pt x="7999" y="9621"/>
                  </a:cubicBezTo>
                  <a:cubicBezTo>
                    <a:pt x="10419" y="8814"/>
                    <a:pt x="11838" y="5992"/>
                    <a:pt x="11032" y="3572"/>
                  </a:cubicBezTo>
                  <a:cubicBezTo>
                    <a:pt x="10349" y="1347"/>
                    <a:pt x="8361" y="0"/>
                    <a:pt x="630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8535177" y="1384636"/>
              <a:ext cx="569019" cy="480931"/>
            </a:xfrm>
            <a:custGeom>
              <a:avLst/>
              <a:gdLst/>
              <a:ahLst/>
              <a:cxnLst/>
              <a:rect l="l" t="t" r="r" b="b"/>
              <a:pathLst>
                <a:path w="11931" h="10084" extrusionOk="0">
                  <a:moveTo>
                    <a:pt x="6311" y="925"/>
                  </a:moveTo>
                  <a:cubicBezTo>
                    <a:pt x="10126" y="925"/>
                    <a:pt x="11931" y="6438"/>
                    <a:pt x="8194" y="8501"/>
                  </a:cubicBezTo>
                  <a:cubicBezTo>
                    <a:pt x="7554" y="8891"/>
                    <a:pt x="6945" y="9061"/>
                    <a:pt x="6383" y="9061"/>
                  </a:cubicBezTo>
                  <a:cubicBezTo>
                    <a:pt x="2881" y="9061"/>
                    <a:pt x="1204" y="2439"/>
                    <a:pt x="5355" y="1038"/>
                  </a:cubicBezTo>
                  <a:lnTo>
                    <a:pt x="5355" y="1038"/>
                  </a:lnTo>
                  <a:cubicBezTo>
                    <a:pt x="5360" y="1036"/>
                    <a:pt x="5366" y="1034"/>
                    <a:pt x="5371" y="1032"/>
                  </a:cubicBezTo>
                  <a:lnTo>
                    <a:pt x="5371" y="1032"/>
                  </a:lnTo>
                  <a:cubicBezTo>
                    <a:pt x="5371" y="1032"/>
                    <a:pt x="5371" y="1032"/>
                    <a:pt x="5371" y="1032"/>
                  </a:cubicBezTo>
                  <a:cubicBezTo>
                    <a:pt x="5696" y="959"/>
                    <a:pt x="6009" y="925"/>
                    <a:pt x="6311" y="925"/>
                  </a:cubicBezTo>
                  <a:close/>
                  <a:moveTo>
                    <a:pt x="6652" y="0"/>
                  </a:moveTo>
                  <a:cubicBezTo>
                    <a:pt x="6175" y="0"/>
                    <a:pt x="5687" y="71"/>
                    <a:pt x="5199" y="219"/>
                  </a:cubicBezTo>
                  <a:lnTo>
                    <a:pt x="5199" y="219"/>
                  </a:lnTo>
                  <a:cubicBezTo>
                    <a:pt x="5192" y="221"/>
                    <a:pt x="5185" y="224"/>
                    <a:pt x="5177" y="226"/>
                  </a:cubicBezTo>
                  <a:cubicBezTo>
                    <a:pt x="5067" y="226"/>
                    <a:pt x="4983" y="259"/>
                    <a:pt x="4923" y="312"/>
                  </a:cubicBezTo>
                  <a:lnTo>
                    <a:pt x="4923" y="312"/>
                  </a:lnTo>
                  <a:cubicBezTo>
                    <a:pt x="0" y="2125"/>
                    <a:pt x="1722" y="10083"/>
                    <a:pt x="6383" y="10083"/>
                  </a:cubicBezTo>
                  <a:cubicBezTo>
                    <a:pt x="6946" y="10083"/>
                    <a:pt x="7552" y="9967"/>
                    <a:pt x="8194" y="9711"/>
                  </a:cubicBezTo>
                  <a:cubicBezTo>
                    <a:pt x="10613" y="8694"/>
                    <a:pt x="11823" y="6081"/>
                    <a:pt x="11226" y="3452"/>
                  </a:cubicBezTo>
                  <a:cubicBezTo>
                    <a:pt x="10572" y="1334"/>
                    <a:pt x="8721" y="0"/>
                    <a:pt x="665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8051248" y="1906433"/>
              <a:ext cx="160438" cy="114414"/>
            </a:xfrm>
            <a:custGeom>
              <a:avLst/>
              <a:gdLst/>
              <a:ahLst/>
              <a:cxnLst/>
              <a:rect l="l" t="t" r="r" b="b"/>
              <a:pathLst>
                <a:path w="3364" h="2399" extrusionOk="0">
                  <a:moveTo>
                    <a:pt x="2649" y="1"/>
                  </a:moveTo>
                  <a:cubicBezTo>
                    <a:pt x="2384" y="1"/>
                    <a:pt x="2150" y="238"/>
                    <a:pt x="2017" y="383"/>
                  </a:cubicBezTo>
                  <a:cubicBezTo>
                    <a:pt x="1474" y="740"/>
                    <a:pt x="944" y="1249"/>
                    <a:pt x="404" y="1786"/>
                  </a:cubicBezTo>
                  <a:lnTo>
                    <a:pt x="404" y="1786"/>
                  </a:lnTo>
                  <a:cubicBezTo>
                    <a:pt x="404" y="1786"/>
                    <a:pt x="404" y="1786"/>
                    <a:pt x="404" y="1786"/>
                  </a:cubicBezTo>
                  <a:cubicBezTo>
                    <a:pt x="404" y="1786"/>
                    <a:pt x="404" y="1786"/>
                    <a:pt x="404" y="1786"/>
                  </a:cubicBezTo>
                  <a:lnTo>
                    <a:pt x="404" y="1786"/>
                  </a:lnTo>
                  <a:cubicBezTo>
                    <a:pt x="334" y="1856"/>
                    <a:pt x="264" y="1926"/>
                    <a:pt x="194" y="1996"/>
                  </a:cubicBezTo>
                  <a:cubicBezTo>
                    <a:pt x="0" y="1996"/>
                    <a:pt x="194" y="2399"/>
                    <a:pt x="404" y="2399"/>
                  </a:cubicBezTo>
                  <a:cubicBezTo>
                    <a:pt x="1210" y="2399"/>
                    <a:pt x="2210" y="2189"/>
                    <a:pt x="3017" y="1786"/>
                  </a:cubicBezTo>
                  <a:cubicBezTo>
                    <a:pt x="3364" y="1786"/>
                    <a:pt x="3269" y="1344"/>
                    <a:pt x="3102" y="1344"/>
                  </a:cubicBezTo>
                  <a:cubicBezTo>
                    <a:pt x="3075" y="1344"/>
                    <a:pt x="3046" y="1356"/>
                    <a:pt x="3017" y="1383"/>
                  </a:cubicBezTo>
                  <a:cubicBezTo>
                    <a:pt x="2430" y="1535"/>
                    <a:pt x="1741" y="1679"/>
                    <a:pt x="1099" y="1746"/>
                  </a:cubicBezTo>
                  <a:lnTo>
                    <a:pt x="1099" y="1746"/>
                  </a:lnTo>
                  <a:cubicBezTo>
                    <a:pt x="1651" y="1264"/>
                    <a:pt x="2477" y="562"/>
                    <a:pt x="2598" y="562"/>
                  </a:cubicBezTo>
                  <a:cubicBezTo>
                    <a:pt x="2608" y="562"/>
                    <a:pt x="2613" y="566"/>
                    <a:pt x="2613" y="576"/>
                  </a:cubicBezTo>
                  <a:cubicBezTo>
                    <a:pt x="2655" y="617"/>
                    <a:pt x="2703" y="635"/>
                    <a:pt x="2753" y="635"/>
                  </a:cubicBezTo>
                  <a:cubicBezTo>
                    <a:pt x="2958" y="635"/>
                    <a:pt x="3185" y="341"/>
                    <a:pt x="3017" y="173"/>
                  </a:cubicBezTo>
                  <a:cubicBezTo>
                    <a:pt x="2892" y="48"/>
                    <a:pt x="2767" y="1"/>
                    <a:pt x="264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8533841" y="1674650"/>
              <a:ext cx="132871" cy="69774"/>
            </a:xfrm>
            <a:custGeom>
              <a:avLst/>
              <a:gdLst/>
              <a:ahLst/>
              <a:cxnLst/>
              <a:rect l="l" t="t" r="r" b="b"/>
              <a:pathLst>
                <a:path w="2786" h="1463" extrusionOk="0">
                  <a:moveTo>
                    <a:pt x="2173" y="0"/>
                  </a:moveTo>
                  <a:cubicBezTo>
                    <a:pt x="1576" y="404"/>
                    <a:pt x="963" y="807"/>
                    <a:pt x="156" y="1000"/>
                  </a:cubicBezTo>
                  <a:cubicBezTo>
                    <a:pt x="1" y="1169"/>
                    <a:pt x="95" y="1462"/>
                    <a:pt x="247" y="1462"/>
                  </a:cubicBezTo>
                  <a:cubicBezTo>
                    <a:pt x="284" y="1462"/>
                    <a:pt x="325" y="1445"/>
                    <a:pt x="366" y="1404"/>
                  </a:cubicBezTo>
                  <a:cubicBezTo>
                    <a:pt x="1173" y="1210"/>
                    <a:pt x="1769" y="807"/>
                    <a:pt x="2576" y="404"/>
                  </a:cubicBezTo>
                  <a:cubicBezTo>
                    <a:pt x="2786" y="404"/>
                    <a:pt x="2576" y="0"/>
                    <a:pt x="217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8562456" y="1730259"/>
              <a:ext cx="132537" cy="71873"/>
            </a:xfrm>
            <a:custGeom>
              <a:avLst/>
              <a:gdLst/>
              <a:ahLst/>
              <a:cxnLst/>
              <a:rect l="l" t="t" r="r" b="b"/>
              <a:pathLst>
                <a:path w="2779" h="1507" extrusionOk="0">
                  <a:moveTo>
                    <a:pt x="2531" y="0"/>
                  </a:moveTo>
                  <a:cubicBezTo>
                    <a:pt x="2488" y="0"/>
                    <a:pt x="2438" y="13"/>
                    <a:pt x="2379" y="44"/>
                  </a:cubicBezTo>
                  <a:cubicBezTo>
                    <a:pt x="1573" y="238"/>
                    <a:pt x="976" y="641"/>
                    <a:pt x="169" y="1044"/>
                  </a:cubicBezTo>
                  <a:cubicBezTo>
                    <a:pt x="1" y="1213"/>
                    <a:pt x="103" y="1506"/>
                    <a:pt x="250" y="1506"/>
                  </a:cubicBezTo>
                  <a:cubicBezTo>
                    <a:pt x="286" y="1506"/>
                    <a:pt x="325" y="1489"/>
                    <a:pt x="363" y="1447"/>
                  </a:cubicBezTo>
                  <a:cubicBezTo>
                    <a:pt x="1169" y="1044"/>
                    <a:pt x="1782" y="641"/>
                    <a:pt x="2589" y="447"/>
                  </a:cubicBezTo>
                  <a:cubicBezTo>
                    <a:pt x="2754" y="447"/>
                    <a:pt x="2778" y="0"/>
                    <a:pt x="25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8993638" y="1383348"/>
              <a:ext cx="217049" cy="118230"/>
            </a:xfrm>
            <a:custGeom>
              <a:avLst/>
              <a:gdLst/>
              <a:ahLst/>
              <a:cxnLst/>
              <a:rect l="l" t="t" r="r" b="b"/>
              <a:pathLst>
                <a:path w="4551" h="2479" extrusionOk="0">
                  <a:moveTo>
                    <a:pt x="4163" y="1"/>
                  </a:moveTo>
                  <a:cubicBezTo>
                    <a:pt x="4117" y="1"/>
                    <a:pt x="4071" y="18"/>
                    <a:pt x="4033" y="59"/>
                  </a:cubicBezTo>
                  <a:cubicBezTo>
                    <a:pt x="2823" y="656"/>
                    <a:pt x="1613" y="1269"/>
                    <a:pt x="194" y="2076"/>
                  </a:cubicBezTo>
                  <a:cubicBezTo>
                    <a:pt x="0" y="2076"/>
                    <a:pt x="194" y="2479"/>
                    <a:pt x="403" y="2479"/>
                  </a:cubicBezTo>
                  <a:cubicBezTo>
                    <a:pt x="1807" y="1672"/>
                    <a:pt x="3016" y="1059"/>
                    <a:pt x="4226" y="463"/>
                  </a:cubicBezTo>
                  <a:cubicBezTo>
                    <a:pt x="4550" y="294"/>
                    <a:pt x="4354" y="1"/>
                    <a:pt x="416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9033795" y="1414634"/>
              <a:ext cx="248335" cy="127864"/>
            </a:xfrm>
            <a:custGeom>
              <a:avLst/>
              <a:gdLst/>
              <a:ahLst/>
              <a:cxnLst/>
              <a:rect l="l" t="t" r="r" b="b"/>
              <a:pathLst>
                <a:path w="5207" h="2681" extrusionOk="0">
                  <a:moveTo>
                    <a:pt x="4594" y="0"/>
                  </a:moveTo>
                  <a:cubicBezTo>
                    <a:pt x="3191" y="807"/>
                    <a:pt x="1771" y="1613"/>
                    <a:pt x="158" y="2226"/>
                  </a:cubicBezTo>
                  <a:cubicBezTo>
                    <a:pt x="0" y="2384"/>
                    <a:pt x="100" y="2681"/>
                    <a:pt x="255" y="2681"/>
                  </a:cubicBezTo>
                  <a:cubicBezTo>
                    <a:pt x="291" y="2681"/>
                    <a:pt x="329" y="2665"/>
                    <a:pt x="368" y="2629"/>
                  </a:cubicBezTo>
                  <a:cubicBezTo>
                    <a:pt x="1981" y="2017"/>
                    <a:pt x="3384" y="1210"/>
                    <a:pt x="4997" y="403"/>
                  </a:cubicBezTo>
                  <a:cubicBezTo>
                    <a:pt x="5207" y="403"/>
                    <a:pt x="4997" y="0"/>
                    <a:pt x="459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8224321" y="1730259"/>
              <a:ext cx="160342" cy="280623"/>
            </a:xfrm>
            <a:custGeom>
              <a:avLst/>
              <a:gdLst/>
              <a:ahLst/>
              <a:cxnLst/>
              <a:rect l="l" t="t" r="r" b="b"/>
              <a:pathLst>
                <a:path w="3362" h="5884" extrusionOk="0">
                  <a:moveTo>
                    <a:pt x="3106" y="0"/>
                  </a:moveTo>
                  <a:cubicBezTo>
                    <a:pt x="3078" y="0"/>
                    <a:pt x="3048" y="13"/>
                    <a:pt x="3017" y="44"/>
                  </a:cubicBezTo>
                  <a:cubicBezTo>
                    <a:pt x="194" y="851"/>
                    <a:pt x="1" y="4673"/>
                    <a:pt x="2614" y="5883"/>
                  </a:cubicBezTo>
                  <a:cubicBezTo>
                    <a:pt x="3017" y="5883"/>
                    <a:pt x="3227" y="5480"/>
                    <a:pt x="3017" y="5480"/>
                  </a:cubicBezTo>
                  <a:cubicBezTo>
                    <a:pt x="598" y="4480"/>
                    <a:pt x="598" y="1254"/>
                    <a:pt x="3017" y="447"/>
                  </a:cubicBezTo>
                  <a:cubicBezTo>
                    <a:pt x="3361" y="447"/>
                    <a:pt x="3271" y="0"/>
                    <a:pt x="310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8416662" y="1960325"/>
              <a:ext cx="55753" cy="41302"/>
            </a:xfrm>
            <a:custGeom>
              <a:avLst/>
              <a:gdLst/>
              <a:ahLst/>
              <a:cxnLst/>
              <a:rect l="l" t="t" r="r" b="b"/>
              <a:pathLst>
                <a:path w="1169" h="866" extrusionOk="0">
                  <a:moveTo>
                    <a:pt x="919" y="0"/>
                  </a:moveTo>
                  <a:cubicBezTo>
                    <a:pt x="883" y="0"/>
                    <a:pt x="845" y="18"/>
                    <a:pt x="807" y="59"/>
                  </a:cubicBezTo>
                  <a:cubicBezTo>
                    <a:pt x="597" y="253"/>
                    <a:pt x="404" y="253"/>
                    <a:pt x="194" y="462"/>
                  </a:cubicBezTo>
                  <a:cubicBezTo>
                    <a:pt x="0" y="462"/>
                    <a:pt x="0" y="866"/>
                    <a:pt x="404" y="866"/>
                  </a:cubicBezTo>
                  <a:cubicBezTo>
                    <a:pt x="597" y="866"/>
                    <a:pt x="807" y="656"/>
                    <a:pt x="1000" y="462"/>
                  </a:cubicBezTo>
                  <a:cubicBezTo>
                    <a:pt x="1169" y="294"/>
                    <a:pt x="1067" y="0"/>
                    <a:pt x="91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8695135" y="1486744"/>
              <a:ext cx="173124" cy="293357"/>
            </a:xfrm>
            <a:custGeom>
              <a:avLst/>
              <a:gdLst/>
              <a:ahLst/>
              <a:cxnLst/>
              <a:rect l="l" t="t" r="r" b="b"/>
              <a:pathLst>
                <a:path w="3630" h="6151" extrusionOk="0">
                  <a:moveTo>
                    <a:pt x="2800" y="1"/>
                  </a:moveTo>
                  <a:cubicBezTo>
                    <a:pt x="1708" y="1"/>
                    <a:pt x="589" y="1832"/>
                    <a:pt x="404" y="2731"/>
                  </a:cubicBezTo>
                  <a:cubicBezTo>
                    <a:pt x="0" y="4134"/>
                    <a:pt x="807" y="5747"/>
                    <a:pt x="2226" y="6150"/>
                  </a:cubicBezTo>
                  <a:cubicBezTo>
                    <a:pt x="2420" y="6150"/>
                    <a:pt x="2630" y="5747"/>
                    <a:pt x="2420" y="5747"/>
                  </a:cubicBezTo>
                  <a:cubicBezTo>
                    <a:pt x="1210" y="5344"/>
                    <a:pt x="404" y="3940"/>
                    <a:pt x="807" y="2731"/>
                  </a:cubicBezTo>
                  <a:cubicBezTo>
                    <a:pt x="998" y="2173"/>
                    <a:pt x="2018" y="452"/>
                    <a:pt x="2953" y="452"/>
                  </a:cubicBezTo>
                  <a:cubicBezTo>
                    <a:pt x="3045" y="452"/>
                    <a:pt x="3137" y="468"/>
                    <a:pt x="3227" y="505"/>
                  </a:cubicBezTo>
                  <a:cubicBezTo>
                    <a:pt x="3436" y="505"/>
                    <a:pt x="3630" y="101"/>
                    <a:pt x="3227" y="101"/>
                  </a:cubicBezTo>
                  <a:cubicBezTo>
                    <a:pt x="3086" y="32"/>
                    <a:pt x="2944" y="1"/>
                    <a:pt x="280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8829960" y="1737747"/>
              <a:ext cx="83891" cy="42351"/>
            </a:xfrm>
            <a:custGeom>
              <a:avLst/>
              <a:gdLst/>
              <a:ahLst/>
              <a:cxnLst/>
              <a:rect l="l" t="t" r="r" b="b"/>
              <a:pathLst>
                <a:path w="1759" h="888" extrusionOk="0">
                  <a:moveTo>
                    <a:pt x="1578" y="1"/>
                  </a:moveTo>
                  <a:cubicBezTo>
                    <a:pt x="1530" y="1"/>
                    <a:pt x="1472" y="24"/>
                    <a:pt x="1416" y="81"/>
                  </a:cubicBezTo>
                  <a:cubicBezTo>
                    <a:pt x="1013" y="290"/>
                    <a:pt x="609" y="484"/>
                    <a:pt x="206" y="484"/>
                  </a:cubicBezTo>
                  <a:cubicBezTo>
                    <a:pt x="177" y="457"/>
                    <a:pt x="152" y="445"/>
                    <a:pt x="130" y="445"/>
                  </a:cubicBezTo>
                  <a:cubicBezTo>
                    <a:pt x="0" y="445"/>
                    <a:pt x="26" y="887"/>
                    <a:pt x="206" y="887"/>
                  </a:cubicBezTo>
                  <a:cubicBezTo>
                    <a:pt x="803" y="887"/>
                    <a:pt x="1416" y="694"/>
                    <a:pt x="1609" y="290"/>
                  </a:cubicBezTo>
                  <a:cubicBezTo>
                    <a:pt x="1758" y="142"/>
                    <a:pt x="1696" y="1"/>
                    <a:pt x="157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8938649" y="1667163"/>
              <a:ext cx="40396" cy="59377"/>
            </a:xfrm>
            <a:custGeom>
              <a:avLst/>
              <a:gdLst/>
              <a:ahLst/>
              <a:cxnLst/>
              <a:rect l="l" t="t" r="r" b="b"/>
              <a:pathLst>
                <a:path w="847" h="1245" extrusionOk="0">
                  <a:moveTo>
                    <a:pt x="621" y="0"/>
                  </a:moveTo>
                  <a:cubicBezTo>
                    <a:pt x="496" y="0"/>
                    <a:pt x="347" y="52"/>
                    <a:pt x="347" y="157"/>
                  </a:cubicBezTo>
                  <a:cubicBezTo>
                    <a:pt x="347" y="561"/>
                    <a:pt x="137" y="754"/>
                    <a:pt x="137" y="964"/>
                  </a:cubicBezTo>
                  <a:cubicBezTo>
                    <a:pt x="0" y="1100"/>
                    <a:pt x="56" y="1245"/>
                    <a:pt x="175" y="1245"/>
                  </a:cubicBezTo>
                  <a:cubicBezTo>
                    <a:pt x="224" y="1245"/>
                    <a:pt x="285" y="1219"/>
                    <a:pt x="347" y="1157"/>
                  </a:cubicBezTo>
                  <a:cubicBezTo>
                    <a:pt x="750" y="964"/>
                    <a:pt x="750" y="561"/>
                    <a:pt x="750" y="157"/>
                  </a:cubicBezTo>
                  <a:cubicBezTo>
                    <a:pt x="847" y="52"/>
                    <a:pt x="746" y="0"/>
                    <a:pt x="62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8522061" y="2038921"/>
              <a:ext cx="144651" cy="145033"/>
            </a:xfrm>
            <a:custGeom>
              <a:avLst/>
              <a:gdLst/>
              <a:ahLst/>
              <a:cxnLst/>
              <a:rect l="l" t="t" r="r" b="b"/>
              <a:pathLst>
                <a:path w="3033" h="3041" extrusionOk="0">
                  <a:moveTo>
                    <a:pt x="2616" y="1"/>
                  </a:moveTo>
                  <a:cubicBezTo>
                    <a:pt x="2507" y="1"/>
                    <a:pt x="2420" y="65"/>
                    <a:pt x="2420" y="218"/>
                  </a:cubicBezTo>
                  <a:cubicBezTo>
                    <a:pt x="2226" y="1234"/>
                    <a:pt x="1420" y="2234"/>
                    <a:pt x="403" y="2444"/>
                  </a:cubicBezTo>
                  <a:cubicBezTo>
                    <a:pt x="0" y="2444"/>
                    <a:pt x="0" y="3041"/>
                    <a:pt x="613" y="3041"/>
                  </a:cubicBezTo>
                  <a:cubicBezTo>
                    <a:pt x="1823" y="2847"/>
                    <a:pt x="2823" y="1637"/>
                    <a:pt x="3033" y="427"/>
                  </a:cubicBezTo>
                  <a:cubicBezTo>
                    <a:pt x="3033" y="177"/>
                    <a:pt x="2795" y="1"/>
                    <a:pt x="2616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8628223" y="2145465"/>
              <a:ext cx="96196" cy="67723"/>
            </a:xfrm>
            <a:custGeom>
              <a:avLst/>
              <a:gdLst/>
              <a:ahLst/>
              <a:cxnLst/>
              <a:rect l="l" t="t" r="r" b="b"/>
              <a:pathLst>
                <a:path w="2017" h="1420" extrusionOk="0">
                  <a:moveTo>
                    <a:pt x="1613" y="0"/>
                  </a:moveTo>
                  <a:cubicBezTo>
                    <a:pt x="1403" y="0"/>
                    <a:pt x="1403" y="0"/>
                    <a:pt x="1210" y="210"/>
                  </a:cubicBezTo>
                  <a:cubicBezTo>
                    <a:pt x="1000" y="613"/>
                    <a:pt x="807" y="807"/>
                    <a:pt x="403" y="807"/>
                  </a:cubicBezTo>
                  <a:cubicBezTo>
                    <a:pt x="0" y="807"/>
                    <a:pt x="0" y="1420"/>
                    <a:pt x="403" y="1420"/>
                  </a:cubicBezTo>
                  <a:cubicBezTo>
                    <a:pt x="1000" y="1420"/>
                    <a:pt x="1613" y="1016"/>
                    <a:pt x="1807" y="403"/>
                  </a:cubicBezTo>
                  <a:cubicBezTo>
                    <a:pt x="2016" y="210"/>
                    <a:pt x="1807" y="0"/>
                    <a:pt x="161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5"/>
          <p:cNvSpPr/>
          <p:nvPr/>
        </p:nvSpPr>
        <p:spPr>
          <a:xfrm>
            <a:off x="4060601" y="1669792"/>
            <a:ext cx="144788" cy="427594"/>
          </a:xfrm>
          <a:custGeom>
            <a:avLst/>
            <a:gdLst/>
            <a:ahLst/>
            <a:cxnLst/>
            <a:rect l="l" t="t" r="r" b="b"/>
            <a:pathLst>
              <a:path w="3366" h="9940" extrusionOk="0">
                <a:moveTo>
                  <a:pt x="2777" y="0"/>
                </a:moveTo>
                <a:cubicBezTo>
                  <a:pt x="2724" y="0"/>
                  <a:pt x="2669" y="12"/>
                  <a:pt x="2614" y="38"/>
                </a:cubicBezTo>
                <a:cubicBezTo>
                  <a:pt x="1404" y="845"/>
                  <a:pt x="807" y="2861"/>
                  <a:pt x="404" y="4281"/>
                </a:cubicBezTo>
                <a:cubicBezTo>
                  <a:pt x="1" y="6087"/>
                  <a:pt x="195" y="7910"/>
                  <a:pt x="598" y="9717"/>
                </a:cubicBezTo>
                <a:cubicBezTo>
                  <a:pt x="679" y="9872"/>
                  <a:pt x="817" y="9939"/>
                  <a:pt x="957" y="9939"/>
                </a:cubicBezTo>
                <a:cubicBezTo>
                  <a:pt x="1179" y="9939"/>
                  <a:pt x="1404" y="9771"/>
                  <a:pt x="1404" y="9523"/>
                </a:cubicBezTo>
                <a:cubicBezTo>
                  <a:pt x="807" y="7910"/>
                  <a:pt x="807" y="6491"/>
                  <a:pt x="1001" y="4878"/>
                </a:cubicBezTo>
                <a:cubicBezTo>
                  <a:pt x="1211" y="3668"/>
                  <a:pt x="1808" y="1248"/>
                  <a:pt x="3017" y="651"/>
                </a:cubicBezTo>
                <a:cubicBezTo>
                  <a:pt x="3366" y="470"/>
                  <a:pt x="3112" y="0"/>
                  <a:pt x="2777" y="0"/>
                </a:cubicBezTo>
                <a:close/>
              </a:path>
            </a:pathLst>
          </a:cu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15"/>
          <p:cNvGrpSpPr/>
          <p:nvPr/>
        </p:nvGrpSpPr>
        <p:grpSpPr>
          <a:xfrm>
            <a:off x="5509400" y="1402188"/>
            <a:ext cx="3348452" cy="2571508"/>
            <a:chOff x="5284027" y="1498206"/>
            <a:chExt cx="3547465" cy="2724344"/>
          </a:xfrm>
        </p:grpSpPr>
        <p:sp>
          <p:nvSpPr>
            <p:cNvPr id="135" name="Google Shape;135;p15"/>
            <p:cNvSpPr/>
            <p:nvPr/>
          </p:nvSpPr>
          <p:spPr>
            <a:xfrm>
              <a:off x="5492553" y="1560833"/>
              <a:ext cx="891636" cy="1311884"/>
            </a:xfrm>
            <a:custGeom>
              <a:avLst/>
              <a:gdLst/>
              <a:ahLst/>
              <a:cxnLst/>
              <a:rect l="l" t="t" r="r" b="b"/>
              <a:pathLst>
                <a:path w="19562" h="28782" extrusionOk="0">
                  <a:moveTo>
                    <a:pt x="18851" y="1"/>
                  </a:moveTo>
                  <a:cubicBezTo>
                    <a:pt x="18693" y="1"/>
                    <a:pt x="18533" y="74"/>
                    <a:pt x="18411" y="260"/>
                  </a:cubicBezTo>
                  <a:cubicBezTo>
                    <a:pt x="12765" y="9729"/>
                    <a:pt x="6523" y="19004"/>
                    <a:pt x="264" y="28085"/>
                  </a:cubicBezTo>
                  <a:cubicBezTo>
                    <a:pt x="1" y="28475"/>
                    <a:pt x="253" y="28782"/>
                    <a:pt x="573" y="28782"/>
                  </a:cubicBezTo>
                  <a:cubicBezTo>
                    <a:pt x="742" y="28782"/>
                    <a:pt x="931" y="28695"/>
                    <a:pt x="1071" y="28488"/>
                  </a:cubicBezTo>
                  <a:cubicBezTo>
                    <a:pt x="7329" y="19407"/>
                    <a:pt x="13572" y="10342"/>
                    <a:pt x="19427" y="663"/>
                  </a:cubicBezTo>
                  <a:cubicBezTo>
                    <a:pt x="19562" y="383"/>
                    <a:pt x="19212" y="1"/>
                    <a:pt x="1885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5412652" y="2829087"/>
              <a:ext cx="1943941" cy="1210878"/>
            </a:xfrm>
            <a:custGeom>
              <a:avLst/>
              <a:gdLst/>
              <a:ahLst/>
              <a:cxnLst/>
              <a:rect l="l" t="t" r="r" b="b"/>
              <a:pathLst>
                <a:path w="42649" h="26566" extrusionOk="0">
                  <a:moveTo>
                    <a:pt x="2452" y="0"/>
                  </a:moveTo>
                  <a:cubicBezTo>
                    <a:pt x="2300" y="0"/>
                    <a:pt x="2140" y="74"/>
                    <a:pt x="2017" y="260"/>
                  </a:cubicBezTo>
                  <a:cubicBezTo>
                    <a:pt x="1" y="3486"/>
                    <a:pt x="2824" y="6502"/>
                    <a:pt x="5453" y="8115"/>
                  </a:cubicBezTo>
                  <a:cubicBezTo>
                    <a:pt x="9276" y="10535"/>
                    <a:pt x="13308" y="12551"/>
                    <a:pt x="17341" y="14777"/>
                  </a:cubicBezTo>
                  <a:cubicBezTo>
                    <a:pt x="25213" y="18810"/>
                    <a:pt x="33471" y="22843"/>
                    <a:pt x="41746" y="26472"/>
                  </a:cubicBezTo>
                  <a:cubicBezTo>
                    <a:pt x="41812" y="26538"/>
                    <a:pt x="41883" y="26566"/>
                    <a:pt x="41953" y="26566"/>
                  </a:cubicBezTo>
                  <a:cubicBezTo>
                    <a:pt x="42312" y="26566"/>
                    <a:pt x="42649" y="25827"/>
                    <a:pt x="42149" y="25665"/>
                  </a:cubicBezTo>
                  <a:cubicBezTo>
                    <a:pt x="34891" y="22230"/>
                    <a:pt x="27632" y="18810"/>
                    <a:pt x="20373" y="15181"/>
                  </a:cubicBezTo>
                  <a:cubicBezTo>
                    <a:pt x="16744" y="13358"/>
                    <a:pt x="13308" y="11342"/>
                    <a:pt x="9889" y="9535"/>
                  </a:cubicBezTo>
                  <a:cubicBezTo>
                    <a:pt x="7066" y="7922"/>
                    <a:pt x="211" y="4889"/>
                    <a:pt x="2824" y="663"/>
                  </a:cubicBezTo>
                  <a:cubicBezTo>
                    <a:pt x="3104" y="383"/>
                    <a:pt x="2799" y="0"/>
                    <a:pt x="245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630915" y="2085774"/>
              <a:ext cx="1200577" cy="2025712"/>
            </a:xfrm>
            <a:custGeom>
              <a:avLst/>
              <a:gdLst/>
              <a:ahLst/>
              <a:cxnLst/>
              <a:rect l="l" t="t" r="r" b="b"/>
              <a:pathLst>
                <a:path w="26340" h="44443" extrusionOk="0">
                  <a:moveTo>
                    <a:pt x="742" y="0"/>
                  </a:moveTo>
                  <a:cubicBezTo>
                    <a:pt x="259" y="0"/>
                    <a:pt x="0" y="676"/>
                    <a:pt x="530" y="1034"/>
                  </a:cubicBezTo>
                  <a:cubicBezTo>
                    <a:pt x="5176" y="3664"/>
                    <a:pt x="10015" y="6277"/>
                    <a:pt x="14451" y="9100"/>
                  </a:cubicBezTo>
                  <a:cubicBezTo>
                    <a:pt x="16871" y="10519"/>
                    <a:pt x="19080" y="12132"/>
                    <a:pt x="21306" y="13745"/>
                  </a:cubicBezTo>
                  <a:cubicBezTo>
                    <a:pt x="22306" y="14342"/>
                    <a:pt x="23516" y="15148"/>
                    <a:pt x="24323" y="15955"/>
                  </a:cubicBezTo>
                  <a:cubicBezTo>
                    <a:pt x="25533" y="17374"/>
                    <a:pt x="24936" y="18584"/>
                    <a:pt x="24323" y="19988"/>
                  </a:cubicBezTo>
                  <a:cubicBezTo>
                    <a:pt x="19484" y="28666"/>
                    <a:pt x="12435" y="35715"/>
                    <a:pt x="6983" y="43780"/>
                  </a:cubicBezTo>
                  <a:cubicBezTo>
                    <a:pt x="6702" y="44061"/>
                    <a:pt x="7109" y="44443"/>
                    <a:pt x="7447" y="44443"/>
                  </a:cubicBezTo>
                  <a:cubicBezTo>
                    <a:pt x="7595" y="44443"/>
                    <a:pt x="7730" y="44370"/>
                    <a:pt x="7789" y="44183"/>
                  </a:cubicBezTo>
                  <a:cubicBezTo>
                    <a:pt x="12628" y="37328"/>
                    <a:pt x="18274" y="31279"/>
                    <a:pt x="22919" y="24423"/>
                  </a:cubicBezTo>
                  <a:cubicBezTo>
                    <a:pt x="23919" y="22617"/>
                    <a:pt x="25129" y="21004"/>
                    <a:pt x="25936" y="19181"/>
                  </a:cubicBezTo>
                  <a:cubicBezTo>
                    <a:pt x="26339" y="17778"/>
                    <a:pt x="26145" y="16358"/>
                    <a:pt x="25129" y="15358"/>
                  </a:cubicBezTo>
                  <a:cubicBezTo>
                    <a:pt x="23726" y="13939"/>
                    <a:pt x="21903" y="12939"/>
                    <a:pt x="20290" y="11729"/>
                  </a:cubicBezTo>
                  <a:cubicBezTo>
                    <a:pt x="18484" y="10519"/>
                    <a:pt x="16467" y="9309"/>
                    <a:pt x="14645" y="8100"/>
                  </a:cubicBezTo>
                  <a:cubicBezTo>
                    <a:pt x="10209" y="5277"/>
                    <a:pt x="5579" y="2647"/>
                    <a:pt x="934" y="34"/>
                  </a:cubicBezTo>
                  <a:cubicBezTo>
                    <a:pt x="867" y="11"/>
                    <a:pt x="803" y="0"/>
                    <a:pt x="74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6318681" y="1498206"/>
              <a:ext cx="1122544" cy="498600"/>
            </a:xfrm>
            <a:custGeom>
              <a:avLst/>
              <a:gdLst/>
              <a:ahLst/>
              <a:cxnLst/>
              <a:rect l="l" t="t" r="r" b="b"/>
              <a:pathLst>
                <a:path w="24628" h="10939" extrusionOk="0">
                  <a:moveTo>
                    <a:pt x="3672" y="1"/>
                  </a:moveTo>
                  <a:cubicBezTo>
                    <a:pt x="2375" y="1"/>
                    <a:pt x="1179" y="488"/>
                    <a:pt x="286" y="1828"/>
                  </a:cubicBezTo>
                  <a:cubicBezTo>
                    <a:pt x="0" y="2262"/>
                    <a:pt x="426" y="2687"/>
                    <a:pt x="768" y="2687"/>
                  </a:cubicBezTo>
                  <a:cubicBezTo>
                    <a:pt x="909" y="2687"/>
                    <a:pt x="1036" y="2615"/>
                    <a:pt x="1092" y="2441"/>
                  </a:cubicBezTo>
                  <a:cubicBezTo>
                    <a:pt x="1804" y="1430"/>
                    <a:pt x="2816" y="1076"/>
                    <a:pt x="3878" y="1076"/>
                  </a:cubicBezTo>
                  <a:cubicBezTo>
                    <a:pt x="4934" y="1076"/>
                    <a:pt x="6039" y="1425"/>
                    <a:pt x="6948" y="1828"/>
                  </a:cubicBezTo>
                  <a:lnTo>
                    <a:pt x="12384" y="4860"/>
                  </a:lnTo>
                  <a:cubicBezTo>
                    <a:pt x="16223" y="6876"/>
                    <a:pt x="19852" y="8893"/>
                    <a:pt x="23675" y="10909"/>
                  </a:cubicBezTo>
                  <a:cubicBezTo>
                    <a:pt x="23739" y="10929"/>
                    <a:pt x="23801" y="10939"/>
                    <a:pt x="23859" y="10939"/>
                  </a:cubicBezTo>
                  <a:cubicBezTo>
                    <a:pt x="24361" y="10939"/>
                    <a:pt x="24627" y="10254"/>
                    <a:pt x="24078" y="9893"/>
                  </a:cubicBezTo>
                  <a:cubicBezTo>
                    <a:pt x="19449" y="7473"/>
                    <a:pt x="14803" y="4860"/>
                    <a:pt x="10174" y="2441"/>
                  </a:cubicBezTo>
                  <a:cubicBezTo>
                    <a:pt x="8393" y="1423"/>
                    <a:pt x="5887" y="1"/>
                    <a:pt x="367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6014302" y="2233862"/>
              <a:ext cx="608994" cy="793821"/>
            </a:xfrm>
            <a:custGeom>
              <a:avLst/>
              <a:gdLst/>
              <a:ahLst/>
              <a:cxnLst/>
              <a:rect l="l" t="t" r="r" b="b"/>
              <a:pathLst>
                <a:path w="13361" h="17416" extrusionOk="0">
                  <a:moveTo>
                    <a:pt x="10163" y="0"/>
                  </a:moveTo>
                  <a:cubicBezTo>
                    <a:pt x="5320" y="0"/>
                    <a:pt x="659" y="3935"/>
                    <a:pt x="318" y="8883"/>
                  </a:cubicBezTo>
                  <a:cubicBezTo>
                    <a:pt x="0" y="13650"/>
                    <a:pt x="4812" y="17415"/>
                    <a:pt x="9337" y="17415"/>
                  </a:cubicBezTo>
                  <a:cubicBezTo>
                    <a:pt x="10553" y="17415"/>
                    <a:pt x="11749" y="17143"/>
                    <a:pt x="12819" y="16545"/>
                  </a:cubicBezTo>
                  <a:cubicBezTo>
                    <a:pt x="13354" y="16184"/>
                    <a:pt x="12931" y="15499"/>
                    <a:pt x="12396" y="15499"/>
                  </a:cubicBezTo>
                  <a:cubicBezTo>
                    <a:pt x="12334" y="15499"/>
                    <a:pt x="12270" y="15509"/>
                    <a:pt x="12206" y="15529"/>
                  </a:cubicBezTo>
                  <a:cubicBezTo>
                    <a:pt x="11243" y="16116"/>
                    <a:pt x="10166" y="16381"/>
                    <a:pt x="9075" y="16381"/>
                  </a:cubicBezTo>
                  <a:cubicBezTo>
                    <a:pt x="4923" y="16381"/>
                    <a:pt x="570" y="12547"/>
                    <a:pt x="1528" y="8077"/>
                  </a:cubicBezTo>
                  <a:cubicBezTo>
                    <a:pt x="2358" y="4061"/>
                    <a:pt x="6109" y="1012"/>
                    <a:pt x="10126" y="1012"/>
                  </a:cubicBezTo>
                  <a:cubicBezTo>
                    <a:pt x="10950" y="1012"/>
                    <a:pt x="11786" y="1140"/>
                    <a:pt x="12609" y="1415"/>
                  </a:cubicBezTo>
                  <a:cubicBezTo>
                    <a:pt x="12666" y="1434"/>
                    <a:pt x="12719" y="1443"/>
                    <a:pt x="12769" y="1443"/>
                  </a:cubicBezTo>
                  <a:cubicBezTo>
                    <a:pt x="13251" y="1443"/>
                    <a:pt x="13361" y="590"/>
                    <a:pt x="12819" y="415"/>
                  </a:cubicBezTo>
                  <a:cubicBezTo>
                    <a:pt x="11945" y="132"/>
                    <a:pt x="11051" y="0"/>
                    <a:pt x="1016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6555148" y="2221510"/>
              <a:ext cx="594865" cy="796419"/>
            </a:xfrm>
            <a:custGeom>
              <a:avLst/>
              <a:gdLst/>
              <a:ahLst/>
              <a:cxnLst/>
              <a:rect l="l" t="t" r="r" b="b"/>
              <a:pathLst>
                <a:path w="13051" h="17473" extrusionOk="0">
                  <a:moveTo>
                    <a:pt x="5568" y="1"/>
                  </a:moveTo>
                  <a:cubicBezTo>
                    <a:pt x="4065" y="1"/>
                    <a:pt x="2507" y="466"/>
                    <a:pt x="953" y="1089"/>
                  </a:cubicBezTo>
                  <a:cubicBezTo>
                    <a:pt x="405" y="1262"/>
                    <a:pt x="515" y="1925"/>
                    <a:pt x="971" y="1925"/>
                  </a:cubicBezTo>
                  <a:cubicBezTo>
                    <a:pt x="1025" y="1925"/>
                    <a:pt x="1084" y="1916"/>
                    <a:pt x="1147" y="1895"/>
                  </a:cubicBezTo>
                  <a:cubicBezTo>
                    <a:pt x="2603" y="1371"/>
                    <a:pt x="4007" y="959"/>
                    <a:pt x="5384" y="959"/>
                  </a:cubicBezTo>
                  <a:cubicBezTo>
                    <a:pt x="6677" y="959"/>
                    <a:pt x="7947" y="1322"/>
                    <a:pt x="9212" y="2299"/>
                  </a:cubicBezTo>
                  <a:cubicBezTo>
                    <a:pt x="11035" y="3912"/>
                    <a:pt x="12035" y="6525"/>
                    <a:pt x="12035" y="8944"/>
                  </a:cubicBezTo>
                  <a:cubicBezTo>
                    <a:pt x="12244" y="11574"/>
                    <a:pt x="11035" y="13784"/>
                    <a:pt x="8615" y="14993"/>
                  </a:cubicBezTo>
                  <a:cubicBezTo>
                    <a:pt x="7219" y="15884"/>
                    <a:pt x="5511" y="16451"/>
                    <a:pt x="3835" y="16451"/>
                  </a:cubicBezTo>
                  <a:cubicBezTo>
                    <a:pt x="2839" y="16451"/>
                    <a:pt x="1855" y="16251"/>
                    <a:pt x="953" y="15800"/>
                  </a:cubicBezTo>
                  <a:cubicBezTo>
                    <a:pt x="889" y="15780"/>
                    <a:pt x="827" y="15770"/>
                    <a:pt x="769" y="15770"/>
                  </a:cubicBezTo>
                  <a:cubicBezTo>
                    <a:pt x="267" y="15770"/>
                    <a:pt x="1" y="16455"/>
                    <a:pt x="550" y="16816"/>
                  </a:cubicBezTo>
                  <a:cubicBezTo>
                    <a:pt x="1544" y="17276"/>
                    <a:pt x="2600" y="17473"/>
                    <a:pt x="3669" y="17473"/>
                  </a:cubicBezTo>
                  <a:cubicBezTo>
                    <a:pt x="5410" y="17473"/>
                    <a:pt x="7190" y="16952"/>
                    <a:pt x="8809" y="16203"/>
                  </a:cubicBezTo>
                  <a:cubicBezTo>
                    <a:pt x="11631" y="14800"/>
                    <a:pt x="13051" y="12380"/>
                    <a:pt x="13051" y="9348"/>
                  </a:cubicBezTo>
                  <a:cubicBezTo>
                    <a:pt x="13051" y="6525"/>
                    <a:pt x="12035" y="3299"/>
                    <a:pt x="9615" y="1492"/>
                  </a:cubicBezTo>
                  <a:cubicBezTo>
                    <a:pt x="8348" y="413"/>
                    <a:pt x="6982" y="1"/>
                    <a:pt x="556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147895" y="2338969"/>
              <a:ext cx="438525" cy="591401"/>
            </a:xfrm>
            <a:custGeom>
              <a:avLst/>
              <a:gdLst/>
              <a:ahLst/>
              <a:cxnLst/>
              <a:rect l="l" t="t" r="r" b="b"/>
              <a:pathLst>
                <a:path w="9621" h="12975" extrusionOk="0">
                  <a:moveTo>
                    <a:pt x="6955" y="1"/>
                  </a:moveTo>
                  <a:cubicBezTo>
                    <a:pt x="5603" y="1"/>
                    <a:pt x="4283" y="405"/>
                    <a:pt x="3226" y="1335"/>
                  </a:cubicBezTo>
                  <a:cubicBezTo>
                    <a:pt x="1613" y="2738"/>
                    <a:pt x="0" y="4561"/>
                    <a:pt x="0" y="6771"/>
                  </a:cubicBezTo>
                  <a:cubicBezTo>
                    <a:pt x="210" y="8997"/>
                    <a:pt x="1420" y="10610"/>
                    <a:pt x="3033" y="11819"/>
                  </a:cubicBezTo>
                  <a:cubicBezTo>
                    <a:pt x="4134" y="12624"/>
                    <a:pt x="5140" y="12975"/>
                    <a:pt x="6145" y="12975"/>
                  </a:cubicBezTo>
                  <a:cubicBezTo>
                    <a:pt x="7156" y="12975"/>
                    <a:pt x="8167" y="12620"/>
                    <a:pt x="9275" y="12013"/>
                  </a:cubicBezTo>
                  <a:cubicBezTo>
                    <a:pt x="9621" y="11847"/>
                    <a:pt x="9374" y="11373"/>
                    <a:pt x="9042" y="11373"/>
                  </a:cubicBezTo>
                  <a:cubicBezTo>
                    <a:pt x="8987" y="11373"/>
                    <a:pt x="8930" y="11386"/>
                    <a:pt x="8872" y="11416"/>
                  </a:cubicBezTo>
                  <a:cubicBezTo>
                    <a:pt x="8065" y="12013"/>
                    <a:pt x="7065" y="12416"/>
                    <a:pt x="6049" y="12416"/>
                  </a:cubicBezTo>
                  <a:cubicBezTo>
                    <a:pt x="5049" y="12416"/>
                    <a:pt x="4242" y="11819"/>
                    <a:pt x="3436" y="11207"/>
                  </a:cubicBezTo>
                  <a:cubicBezTo>
                    <a:pt x="2017" y="10206"/>
                    <a:pt x="613" y="8384"/>
                    <a:pt x="807" y="6367"/>
                  </a:cubicBezTo>
                  <a:cubicBezTo>
                    <a:pt x="807" y="4754"/>
                    <a:pt x="2017" y="3141"/>
                    <a:pt x="3436" y="2141"/>
                  </a:cubicBezTo>
                  <a:cubicBezTo>
                    <a:pt x="4416" y="1150"/>
                    <a:pt x="5695" y="654"/>
                    <a:pt x="7064" y="654"/>
                  </a:cubicBezTo>
                  <a:cubicBezTo>
                    <a:pt x="7656" y="654"/>
                    <a:pt x="8264" y="747"/>
                    <a:pt x="8872" y="931"/>
                  </a:cubicBezTo>
                  <a:cubicBezTo>
                    <a:pt x="8927" y="958"/>
                    <a:pt x="8978" y="970"/>
                    <a:pt x="9025" y="970"/>
                  </a:cubicBezTo>
                  <a:cubicBezTo>
                    <a:pt x="9321" y="970"/>
                    <a:pt x="9430" y="500"/>
                    <a:pt x="9082" y="319"/>
                  </a:cubicBezTo>
                  <a:cubicBezTo>
                    <a:pt x="8386" y="113"/>
                    <a:pt x="7666" y="1"/>
                    <a:pt x="695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620554" y="2333408"/>
              <a:ext cx="461178" cy="573442"/>
            </a:xfrm>
            <a:custGeom>
              <a:avLst/>
              <a:gdLst/>
              <a:ahLst/>
              <a:cxnLst/>
              <a:rect l="l" t="t" r="r" b="b"/>
              <a:pathLst>
                <a:path w="10118" h="12581" extrusionOk="0">
                  <a:moveTo>
                    <a:pt x="2692" y="0"/>
                  </a:moveTo>
                  <a:cubicBezTo>
                    <a:pt x="1844" y="0"/>
                    <a:pt x="1028" y="232"/>
                    <a:pt x="325" y="844"/>
                  </a:cubicBezTo>
                  <a:cubicBezTo>
                    <a:pt x="1" y="1012"/>
                    <a:pt x="322" y="1306"/>
                    <a:pt x="570" y="1306"/>
                  </a:cubicBezTo>
                  <a:cubicBezTo>
                    <a:pt x="631" y="1306"/>
                    <a:pt x="687" y="1288"/>
                    <a:pt x="728" y="1247"/>
                  </a:cubicBezTo>
                  <a:cubicBezTo>
                    <a:pt x="1244" y="802"/>
                    <a:pt x="1925" y="630"/>
                    <a:pt x="2650" y="630"/>
                  </a:cubicBezTo>
                  <a:cubicBezTo>
                    <a:pt x="3898" y="630"/>
                    <a:pt x="5276" y="1140"/>
                    <a:pt x="6164" y="1650"/>
                  </a:cubicBezTo>
                  <a:cubicBezTo>
                    <a:pt x="7777" y="2667"/>
                    <a:pt x="8793" y="4280"/>
                    <a:pt x="8987" y="6086"/>
                  </a:cubicBezTo>
                  <a:cubicBezTo>
                    <a:pt x="9168" y="9233"/>
                    <a:pt x="5701" y="11931"/>
                    <a:pt x="2673" y="11931"/>
                  </a:cubicBezTo>
                  <a:cubicBezTo>
                    <a:pt x="2208" y="11931"/>
                    <a:pt x="1754" y="11867"/>
                    <a:pt x="1325" y="11732"/>
                  </a:cubicBezTo>
                  <a:cubicBezTo>
                    <a:pt x="1270" y="11705"/>
                    <a:pt x="1219" y="11694"/>
                    <a:pt x="1173" y="11694"/>
                  </a:cubicBezTo>
                  <a:cubicBezTo>
                    <a:pt x="880" y="11694"/>
                    <a:pt x="783" y="12164"/>
                    <a:pt x="1131" y="12345"/>
                  </a:cubicBezTo>
                  <a:cubicBezTo>
                    <a:pt x="1638" y="12505"/>
                    <a:pt x="2171" y="12581"/>
                    <a:pt x="2711" y="12581"/>
                  </a:cubicBezTo>
                  <a:cubicBezTo>
                    <a:pt x="6242" y="12581"/>
                    <a:pt x="10117" y="9362"/>
                    <a:pt x="9600" y="5683"/>
                  </a:cubicBezTo>
                  <a:cubicBezTo>
                    <a:pt x="9390" y="3473"/>
                    <a:pt x="7777" y="1860"/>
                    <a:pt x="5970" y="844"/>
                  </a:cubicBezTo>
                  <a:cubicBezTo>
                    <a:pt x="4942" y="389"/>
                    <a:pt x="3790" y="0"/>
                    <a:pt x="269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6386823" y="2358066"/>
              <a:ext cx="198911" cy="529548"/>
            </a:xfrm>
            <a:custGeom>
              <a:avLst/>
              <a:gdLst/>
              <a:ahLst/>
              <a:cxnLst/>
              <a:rect l="l" t="t" r="r" b="b"/>
              <a:pathLst>
                <a:path w="4364" h="11618" extrusionOk="0">
                  <a:moveTo>
                    <a:pt x="3709" y="0"/>
                  </a:moveTo>
                  <a:cubicBezTo>
                    <a:pt x="3533" y="0"/>
                    <a:pt x="3331" y="101"/>
                    <a:pt x="3227" y="303"/>
                  </a:cubicBezTo>
                  <a:cubicBezTo>
                    <a:pt x="3227" y="1319"/>
                    <a:pt x="3436" y="3739"/>
                    <a:pt x="2630" y="4545"/>
                  </a:cubicBezTo>
                  <a:cubicBezTo>
                    <a:pt x="1823" y="5142"/>
                    <a:pt x="1017" y="5545"/>
                    <a:pt x="210" y="6158"/>
                  </a:cubicBezTo>
                  <a:cubicBezTo>
                    <a:pt x="1" y="6352"/>
                    <a:pt x="210" y="6561"/>
                    <a:pt x="404" y="6755"/>
                  </a:cubicBezTo>
                  <a:cubicBezTo>
                    <a:pt x="1035" y="6755"/>
                    <a:pt x="1547" y="7002"/>
                    <a:pt x="2126" y="7302"/>
                  </a:cubicBezTo>
                  <a:lnTo>
                    <a:pt x="2126" y="7302"/>
                  </a:lnTo>
                  <a:cubicBezTo>
                    <a:pt x="1687" y="7605"/>
                    <a:pt x="1251" y="7936"/>
                    <a:pt x="807" y="8368"/>
                  </a:cubicBezTo>
                  <a:cubicBezTo>
                    <a:pt x="614" y="8578"/>
                    <a:pt x="807" y="8771"/>
                    <a:pt x="807" y="8771"/>
                  </a:cubicBezTo>
                  <a:cubicBezTo>
                    <a:pt x="1420" y="9174"/>
                    <a:pt x="2017" y="9174"/>
                    <a:pt x="2630" y="9384"/>
                  </a:cubicBezTo>
                  <a:cubicBezTo>
                    <a:pt x="3436" y="9787"/>
                    <a:pt x="3227" y="10788"/>
                    <a:pt x="3630" y="11400"/>
                  </a:cubicBezTo>
                  <a:cubicBezTo>
                    <a:pt x="3709" y="11553"/>
                    <a:pt x="3844" y="11618"/>
                    <a:pt x="3970" y="11618"/>
                  </a:cubicBezTo>
                  <a:cubicBezTo>
                    <a:pt x="4178" y="11618"/>
                    <a:pt x="4363" y="11442"/>
                    <a:pt x="4243" y="11191"/>
                  </a:cubicBezTo>
                  <a:cubicBezTo>
                    <a:pt x="3840" y="10384"/>
                    <a:pt x="4033" y="9578"/>
                    <a:pt x="3436" y="9174"/>
                  </a:cubicBezTo>
                  <a:cubicBezTo>
                    <a:pt x="2975" y="8725"/>
                    <a:pt x="2294" y="8724"/>
                    <a:pt x="1724" y="8496"/>
                  </a:cubicBezTo>
                  <a:lnTo>
                    <a:pt x="1724" y="8496"/>
                  </a:lnTo>
                  <a:cubicBezTo>
                    <a:pt x="2096" y="8184"/>
                    <a:pt x="2560" y="7873"/>
                    <a:pt x="3033" y="7561"/>
                  </a:cubicBezTo>
                  <a:cubicBezTo>
                    <a:pt x="3227" y="7368"/>
                    <a:pt x="3227" y="7158"/>
                    <a:pt x="3033" y="6965"/>
                  </a:cubicBezTo>
                  <a:cubicBezTo>
                    <a:pt x="2454" y="6675"/>
                    <a:pt x="1875" y="6386"/>
                    <a:pt x="1296" y="6168"/>
                  </a:cubicBezTo>
                  <a:lnTo>
                    <a:pt x="1296" y="6168"/>
                  </a:lnTo>
                  <a:cubicBezTo>
                    <a:pt x="2143" y="5594"/>
                    <a:pt x="3298" y="5173"/>
                    <a:pt x="3630" y="4335"/>
                  </a:cubicBezTo>
                  <a:cubicBezTo>
                    <a:pt x="3840" y="3932"/>
                    <a:pt x="3840" y="3335"/>
                    <a:pt x="3840" y="2932"/>
                  </a:cubicBezTo>
                  <a:cubicBezTo>
                    <a:pt x="3840" y="2126"/>
                    <a:pt x="4033" y="1109"/>
                    <a:pt x="4033" y="303"/>
                  </a:cubicBezTo>
                  <a:cubicBezTo>
                    <a:pt x="4033" y="101"/>
                    <a:pt x="3884" y="0"/>
                    <a:pt x="370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6616953" y="2369826"/>
              <a:ext cx="147087" cy="521663"/>
            </a:xfrm>
            <a:custGeom>
              <a:avLst/>
              <a:gdLst/>
              <a:ahLst/>
              <a:cxnLst/>
              <a:rect l="l" t="t" r="r" b="b"/>
              <a:pathLst>
                <a:path w="3227" h="11445" extrusionOk="0">
                  <a:moveTo>
                    <a:pt x="428" y="0"/>
                  </a:moveTo>
                  <a:cubicBezTo>
                    <a:pt x="250" y="0"/>
                    <a:pt x="97" y="150"/>
                    <a:pt x="194" y="448"/>
                  </a:cubicBezTo>
                  <a:cubicBezTo>
                    <a:pt x="194" y="1658"/>
                    <a:pt x="0" y="3271"/>
                    <a:pt x="404" y="4481"/>
                  </a:cubicBezTo>
                  <a:cubicBezTo>
                    <a:pt x="712" y="5098"/>
                    <a:pt x="1257" y="5243"/>
                    <a:pt x="1857" y="5371"/>
                  </a:cubicBezTo>
                  <a:lnTo>
                    <a:pt x="1857" y="5371"/>
                  </a:lnTo>
                  <a:cubicBezTo>
                    <a:pt x="1559" y="5745"/>
                    <a:pt x="1232" y="6072"/>
                    <a:pt x="807" y="6497"/>
                  </a:cubicBezTo>
                  <a:cubicBezTo>
                    <a:pt x="638" y="6665"/>
                    <a:pt x="741" y="6959"/>
                    <a:pt x="997" y="6959"/>
                  </a:cubicBezTo>
                  <a:cubicBezTo>
                    <a:pt x="1059" y="6959"/>
                    <a:pt x="1131" y="6941"/>
                    <a:pt x="1210" y="6900"/>
                  </a:cubicBezTo>
                  <a:cubicBezTo>
                    <a:pt x="1679" y="6900"/>
                    <a:pt x="2028" y="7029"/>
                    <a:pt x="2453" y="7179"/>
                  </a:cubicBezTo>
                  <a:lnTo>
                    <a:pt x="2453" y="7179"/>
                  </a:lnTo>
                  <a:cubicBezTo>
                    <a:pt x="2096" y="7596"/>
                    <a:pt x="1336" y="7842"/>
                    <a:pt x="1000" y="8513"/>
                  </a:cubicBezTo>
                  <a:cubicBezTo>
                    <a:pt x="807" y="9320"/>
                    <a:pt x="807" y="10336"/>
                    <a:pt x="1000" y="11142"/>
                  </a:cubicBezTo>
                  <a:cubicBezTo>
                    <a:pt x="1000" y="11344"/>
                    <a:pt x="1154" y="11445"/>
                    <a:pt x="1307" y="11445"/>
                  </a:cubicBezTo>
                  <a:cubicBezTo>
                    <a:pt x="1460" y="11445"/>
                    <a:pt x="1613" y="11344"/>
                    <a:pt x="1613" y="11142"/>
                  </a:cubicBezTo>
                  <a:cubicBezTo>
                    <a:pt x="1613" y="10126"/>
                    <a:pt x="1404" y="8916"/>
                    <a:pt x="2017" y="8110"/>
                  </a:cubicBezTo>
                  <a:cubicBezTo>
                    <a:pt x="2614" y="7707"/>
                    <a:pt x="3017" y="7707"/>
                    <a:pt x="3226" y="7110"/>
                  </a:cubicBezTo>
                  <a:cubicBezTo>
                    <a:pt x="3226" y="6900"/>
                    <a:pt x="3226" y="6707"/>
                    <a:pt x="3017" y="6707"/>
                  </a:cubicBezTo>
                  <a:cubicBezTo>
                    <a:pt x="2654" y="6462"/>
                    <a:pt x="2286" y="6366"/>
                    <a:pt x="1919" y="6328"/>
                  </a:cubicBezTo>
                  <a:lnTo>
                    <a:pt x="1919" y="6328"/>
                  </a:lnTo>
                  <a:cubicBezTo>
                    <a:pt x="2176" y="6036"/>
                    <a:pt x="2464" y="5733"/>
                    <a:pt x="2823" y="5497"/>
                  </a:cubicBezTo>
                  <a:cubicBezTo>
                    <a:pt x="3017" y="5287"/>
                    <a:pt x="2823" y="4884"/>
                    <a:pt x="2614" y="4884"/>
                  </a:cubicBezTo>
                  <a:cubicBezTo>
                    <a:pt x="1404" y="4690"/>
                    <a:pt x="1000" y="4077"/>
                    <a:pt x="1000" y="2868"/>
                  </a:cubicBezTo>
                  <a:cubicBezTo>
                    <a:pt x="807" y="2061"/>
                    <a:pt x="807" y="1255"/>
                    <a:pt x="807" y="448"/>
                  </a:cubicBezTo>
                  <a:cubicBezTo>
                    <a:pt x="807" y="150"/>
                    <a:pt x="605" y="0"/>
                    <a:pt x="4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6451545" y="2112255"/>
              <a:ext cx="189248" cy="197407"/>
            </a:xfrm>
            <a:custGeom>
              <a:avLst/>
              <a:gdLst/>
              <a:ahLst/>
              <a:cxnLst/>
              <a:rect l="l" t="t" r="r" b="b"/>
              <a:pathLst>
                <a:path w="4152" h="4331" extrusionOk="0">
                  <a:moveTo>
                    <a:pt x="1260" y="613"/>
                  </a:moveTo>
                  <a:cubicBezTo>
                    <a:pt x="1877" y="613"/>
                    <a:pt x="2658" y="1556"/>
                    <a:pt x="2823" y="1873"/>
                  </a:cubicBezTo>
                  <a:cubicBezTo>
                    <a:pt x="3226" y="2470"/>
                    <a:pt x="3226" y="3083"/>
                    <a:pt x="3420" y="3679"/>
                  </a:cubicBezTo>
                  <a:cubicBezTo>
                    <a:pt x="2823" y="3276"/>
                    <a:pt x="194" y="2066"/>
                    <a:pt x="807" y="857"/>
                  </a:cubicBezTo>
                  <a:cubicBezTo>
                    <a:pt x="935" y="683"/>
                    <a:pt x="1091" y="613"/>
                    <a:pt x="1260" y="613"/>
                  </a:cubicBezTo>
                  <a:close/>
                  <a:moveTo>
                    <a:pt x="1199" y="0"/>
                  </a:moveTo>
                  <a:cubicBezTo>
                    <a:pt x="988" y="0"/>
                    <a:pt x="783" y="73"/>
                    <a:pt x="597" y="260"/>
                  </a:cubicBezTo>
                  <a:cubicBezTo>
                    <a:pt x="0" y="857"/>
                    <a:pt x="0" y="1663"/>
                    <a:pt x="403" y="2276"/>
                  </a:cubicBezTo>
                  <a:cubicBezTo>
                    <a:pt x="1210" y="3083"/>
                    <a:pt x="2210" y="3889"/>
                    <a:pt x="3016" y="4292"/>
                  </a:cubicBezTo>
                  <a:cubicBezTo>
                    <a:pt x="3071" y="4319"/>
                    <a:pt x="3126" y="4331"/>
                    <a:pt x="3179" y="4331"/>
                  </a:cubicBezTo>
                  <a:cubicBezTo>
                    <a:pt x="3418" y="4331"/>
                    <a:pt x="3615" y="4093"/>
                    <a:pt x="3583" y="3890"/>
                  </a:cubicBezTo>
                  <a:lnTo>
                    <a:pt x="3583" y="3890"/>
                  </a:lnTo>
                  <a:cubicBezTo>
                    <a:pt x="3613" y="3898"/>
                    <a:pt x="3644" y="3902"/>
                    <a:pt x="3677" y="3902"/>
                  </a:cubicBezTo>
                  <a:cubicBezTo>
                    <a:pt x="3893" y="3902"/>
                    <a:pt x="4151" y="3733"/>
                    <a:pt x="4033" y="3486"/>
                  </a:cubicBezTo>
                  <a:cubicBezTo>
                    <a:pt x="3823" y="2470"/>
                    <a:pt x="3420" y="1470"/>
                    <a:pt x="2613" y="663"/>
                  </a:cubicBezTo>
                  <a:cubicBezTo>
                    <a:pt x="2198" y="382"/>
                    <a:pt x="1681" y="0"/>
                    <a:pt x="119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598950" y="2078663"/>
              <a:ext cx="137150" cy="212631"/>
            </a:xfrm>
            <a:custGeom>
              <a:avLst/>
              <a:gdLst/>
              <a:ahLst/>
              <a:cxnLst/>
              <a:rect l="l" t="t" r="r" b="b"/>
              <a:pathLst>
                <a:path w="3009" h="4665" extrusionOk="0">
                  <a:moveTo>
                    <a:pt x="1702" y="840"/>
                  </a:moveTo>
                  <a:cubicBezTo>
                    <a:pt x="1803" y="840"/>
                    <a:pt x="1904" y="892"/>
                    <a:pt x="2008" y="997"/>
                  </a:cubicBezTo>
                  <a:cubicBezTo>
                    <a:pt x="2605" y="1400"/>
                    <a:pt x="2202" y="2400"/>
                    <a:pt x="1799" y="2803"/>
                  </a:cubicBezTo>
                  <a:cubicBezTo>
                    <a:pt x="1649" y="3277"/>
                    <a:pt x="1249" y="3626"/>
                    <a:pt x="799" y="3849"/>
                  </a:cubicBezTo>
                  <a:lnTo>
                    <a:pt x="799" y="3849"/>
                  </a:lnTo>
                  <a:lnTo>
                    <a:pt x="799" y="2400"/>
                  </a:lnTo>
                  <a:cubicBezTo>
                    <a:pt x="992" y="1997"/>
                    <a:pt x="992" y="1803"/>
                    <a:pt x="1202" y="1594"/>
                  </a:cubicBezTo>
                  <a:cubicBezTo>
                    <a:pt x="1202" y="1400"/>
                    <a:pt x="1395" y="1190"/>
                    <a:pt x="1395" y="997"/>
                  </a:cubicBezTo>
                  <a:cubicBezTo>
                    <a:pt x="1500" y="892"/>
                    <a:pt x="1601" y="840"/>
                    <a:pt x="1702" y="840"/>
                  </a:cubicBezTo>
                  <a:close/>
                  <a:moveTo>
                    <a:pt x="1912" y="0"/>
                  </a:moveTo>
                  <a:cubicBezTo>
                    <a:pt x="1348" y="0"/>
                    <a:pt x="904" y="724"/>
                    <a:pt x="589" y="1190"/>
                  </a:cubicBezTo>
                  <a:cubicBezTo>
                    <a:pt x="194" y="2185"/>
                    <a:pt x="1" y="3163"/>
                    <a:pt x="174" y="4338"/>
                  </a:cubicBezTo>
                  <a:lnTo>
                    <a:pt x="174" y="4338"/>
                  </a:lnTo>
                  <a:cubicBezTo>
                    <a:pt x="170" y="4390"/>
                    <a:pt x="178" y="4440"/>
                    <a:pt x="195" y="4486"/>
                  </a:cubicBezTo>
                  <a:lnTo>
                    <a:pt x="195" y="4486"/>
                  </a:lnTo>
                  <a:cubicBezTo>
                    <a:pt x="203" y="4513"/>
                    <a:pt x="215" y="4537"/>
                    <a:pt x="232" y="4556"/>
                  </a:cubicBezTo>
                  <a:lnTo>
                    <a:pt x="232" y="4556"/>
                  </a:lnTo>
                  <a:cubicBezTo>
                    <a:pt x="278" y="4621"/>
                    <a:pt x="348" y="4664"/>
                    <a:pt x="437" y="4664"/>
                  </a:cubicBezTo>
                  <a:cubicBezTo>
                    <a:pt x="483" y="4664"/>
                    <a:pt x="534" y="4653"/>
                    <a:pt x="589" y="4626"/>
                  </a:cubicBezTo>
                  <a:cubicBezTo>
                    <a:pt x="1395" y="4223"/>
                    <a:pt x="2412" y="3820"/>
                    <a:pt x="2815" y="2803"/>
                  </a:cubicBezTo>
                  <a:cubicBezTo>
                    <a:pt x="3009" y="1997"/>
                    <a:pt x="3009" y="787"/>
                    <a:pt x="2412" y="190"/>
                  </a:cubicBezTo>
                  <a:cubicBezTo>
                    <a:pt x="2236" y="57"/>
                    <a:pt x="2069" y="0"/>
                    <a:pt x="191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974980" y="2708027"/>
              <a:ext cx="781606" cy="500560"/>
            </a:xfrm>
            <a:custGeom>
              <a:avLst/>
              <a:gdLst/>
              <a:ahLst/>
              <a:cxnLst/>
              <a:rect l="l" t="t" r="r" b="b"/>
              <a:pathLst>
                <a:path w="17148" h="10982" extrusionOk="0">
                  <a:moveTo>
                    <a:pt x="14672" y="789"/>
                  </a:moveTo>
                  <a:cubicBezTo>
                    <a:pt x="14961" y="789"/>
                    <a:pt x="15047" y="1007"/>
                    <a:pt x="15325" y="1706"/>
                  </a:cubicBezTo>
                  <a:cubicBezTo>
                    <a:pt x="15938" y="2706"/>
                    <a:pt x="15938" y="2513"/>
                    <a:pt x="14921" y="3110"/>
                  </a:cubicBezTo>
                  <a:cubicBezTo>
                    <a:pt x="14728" y="3319"/>
                    <a:pt x="14518" y="3513"/>
                    <a:pt x="14115" y="3722"/>
                  </a:cubicBezTo>
                  <a:cubicBezTo>
                    <a:pt x="13712" y="4126"/>
                    <a:pt x="13115" y="4319"/>
                    <a:pt x="12502" y="4723"/>
                  </a:cubicBezTo>
                  <a:cubicBezTo>
                    <a:pt x="11292" y="5336"/>
                    <a:pt x="10082" y="5932"/>
                    <a:pt x="8873" y="6739"/>
                  </a:cubicBezTo>
                  <a:cubicBezTo>
                    <a:pt x="7872" y="7352"/>
                    <a:pt x="6663" y="7949"/>
                    <a:pt x="5647" y="8755"/>
                  </a:cubicBezTo>
                  <a:cubicBezTo>
                    <a:pt x="5050" y="8965"/>
                    <a:pt x="4437" y="9562"/>
                    <a:pt x="3840" y="9771"/>
                  </a:cubicBezTo>
                  <a:cubicBezTo>
                    <a:pt x="3452" y="10059"/>
                    <a:pt x="2690" y="10349"/>
                    <a:pt x="2026" y="10349"/>
                  </a:cubicBezTo>
                  <a:cubicBezTo>
                    <a:pt x="1310" y="10349"/>
                    <a:pt x="707" y="10011"/>
                    <a:pt x="807" y="8965"/>
                  </a:cubicBezTo>
                  <a:cubicBezTo>
                    <a:pt x="837" y="8908"/>
                    <a:pt x="846" y="8860"/>
                    <a:pt x="841" y="8819"/>
                  </a:cubicBezTo>
                  <a:lnTo>
                    <a:pt x="841" y="8819"/>
                  </a:lnTo>
                  <a:cubicBezTo>
                    <a:pt x="2989" y="7436"/>
                    <a:pt x="5319" y="5884"/>
                    <a:pt x="7469" y="4529"/>
                  </a:cubicBezTo>
                  <a:cubicBezTo>
                    <a:pt x="8679" y="3722"/>
                    <a:pt x="10082" y="3110"/>
                    <a:pt x="11292" y="2303"/>
                  </a:cubicBezTo>
                  <a:cubicBezTo>
                    <a:pt x="11905" y="2109"/>
                    <a:pt x="12502" y="1706"/>
                    <a:pt x="13115" y="1496"/>
                  </a:cubicBezTo>
                  <a:cubicBezTo>
                    <a:pt x="13518" y="1303"/>
                    <a:pt x="13712" y="1093"/>
                    <a:pt x="14115" y="900"/>
                  </a:cubicBezTo>
                  <a:cubicBezTo>
                    <a:pt x="14367" y="834"/>
                    <a:pt x="14540" y="789"/>
                    <a:pt x="14672" y="789"/>
                  </a:cubicBezTo>
                  <a:close/>
                  <a:moveTo>
                    <a:pt x="15245" y="0"/>
                  </a:moveTo>
                  <a:cubicBezTo>
                    <a:pt x="14018" y="0"/>
                    <a:pt x="12745" y="788"/>
                    <a:pt x="11905" y="1303"/>
                  </a:cubicBezTo>
                  <a:cubicBezTo>
                    <a:pt x="7872" y="3319"/>
                    <a:pt x="4033" y="5932"/>
                    <a:pt x="211" y="8352"/>
                  </a:cubicBezTo>
                  <a:cubicBezTo>
                    <a:pt x="89" y="8473"/>
                    <a:pt x="108" y="8725"/>
                    <a:pt x="225" y="8877"/>
                  </a:cubicBezTo>
                  <a:lnTo>
                    <a:pt x="225" y="8877"/>
                  </a:lnTo>
                  <a:cubicBezTo>
                    <a:pt x="216" y="8904"/>
                    <a:pt x="211" y="8933"/>
                    <a:pt x="211" y="8965"/>
                  </a:cubicBezTo>
                  <a:cubicBezTo>
                    <a:pt x="1" y="10175"/>
                    <a:pt x="1211" y="10981"/>
                    <a:pt x="2420" y="10981"/>
                  </a:cubicBezTo>
                  <a:cubicBezTo>
                    <a:pt x="4033" y="10981"/>
                    <a:pt x="5453" y="9562"/>
                    <a:pt x="6663" y="8755"/>
                  </a:cubicBezTo>
                  <a:cubicBezTo>
                    <a:pt x="8469" y="7545"/>
                    <a:pt x="10486" y="6739"/>
                    <a:pt x="12308" y="5529"/>
                  </a:cubicBezTo>
                  <a:cubicBezTo>
                    <a:pt x="13712" y="4932"/>
                    <a:pt x="15938" y="3916"/>
                    <a:pt x="16744" y="2513"/>
                  </a:cubicBezTo>
                  <a:cubicBezTo>
                    <a:pt x="17147" y="1496"/>
                    <a:pt x="16938" y="496"/>
                    <a:pt x="15938" y="93"/>
                  </a:cubicBezTo>
                  <a:cubicBezTo>
                    <a:pt x="15711" y="29"/>
                    <a:pt x="15478" y="0"/>
                    <a:pt x="1524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7139613" y="2988342"/>
              <a:ext cx="644182" cy="341303"/>
            </a:xfrm>
            <a:custGeom>
              <a:avLst/>
              <a:gdLst/>
              <a:ahLst/>
              <a:cxnLst/>
              <a:rect l="l" t="t" r="r" b="b"/>
              <a:pathLst>
                <a:path w="14133" h="7488" extrusionOk="0">
                  <a:moveTo>
                    <a:pt x="12806" y="815"/>
                  </a:moveTo>
                  <a:cubicBezTo>
                    <a:pt x="12965" y="815"/>
                    <a:pt x="13017" y="951"/>
                    <a:pt x="13132" y="1395"/>
                  </a:cubicBezTo>
                  <a:cubicBezTo>
                    <a:pt x="13326" y="1799"/>
                    <a:pt x="13326" y="2605"/>
                    <a:pt x="13132" y="3008"/>
                  </a:cubicBezTo>
                  <a:cubicBezTo>
                    <a:pt x="12729" y="3412"/>
                    <a:pt x="11519" y="3815"/>
                    <a:pt x="10906" y="4025"/>
                  </a:cubicBezTo>
                  <a:cubicBezTo>
                    <a:pt x="9906" y="4428"/>
                    <a:pt x="8696" y="4831"/>
                    <a:pt x="7680" y="5025"/>
                  </a:cubicBezTo>
                  <a:cubicBezTo>
                    <a:pt x="6470" y="5428"/>
                    <a:pt x="5470" y="5831"/>
                    <a:pt x="4260" y="6041"/>
                  </a:cubicBezTo>
                  <a:cubicBezTo>
                    <a:pt x="3869" y="6165"/>
                    <a:pt x="2575" y="6624"/>
                    <a:pt x="1691" y="6624"/>
                  </a:cubicBezTo>
                  <a:cubicBezTo>
                    <a:pt x="1193" y="6624"/>
                    <a:pt x="825" y="6478"/>
                    <a:pt x="825" y="6041"/>
                  </a:cubicBezTo>
                  <a:cubicBezTo>
                    <a:pt x="825" y="5893"/>
                    <a:pt x="716" y="5800"/>
                    <a:pt x="579" y="5760"/>
                  </a:cubicBezTo>
                  <a:lnTo>
                    <a:pt x="579" y="5760"/>
                  </a:lnTo>
                  <a:cubicBezTo>
                    <a:pt x="2752" y="4774"/>
                    <a:pt x="4914" y="3602"/>
                    <a:pt x="7277" y="2815"/>
                  </a:cubicBezTo>
                  <a:cubicBezTo>
                    <a:pt x="8293" y="2412"/>
                    <a:pt x="9293" y="1799"/>
                    <a:pt x="10503" y="1605"/>
                  </a:cubicBezTo>
                  <a:cubicBezTo>
                    <a:pt x="10906" y="1395"/>
                    <a:pt x="11519" y="1202"/>
                    <a:pt x="12116" y="992"/>
                  </a:cubicBezTo>
                  <a:cubicBezTo>
                    <a:pt x="12478" y="905"/>
                    <a:pt x="12678" y="815"/>
                    <a:pt x="12806" y="815"/>
                  </a:cubicBezTo>
                  <a:close/>
                  <a:moveTo>
                    <a:pt x="12693" y="0"/>
                  </a:moveTo>
                  <a:cubicBezTo>
                    <a:pt x="11848" y="0"/>
                    <a:pt x="10729" y="678"/>
                    <a:pt x="10100" y="992"/>
                  </a:cubicBezTo>
                  <a:cubicBezTo>
                    <a:pt x="6680" y="2202"/>
                    <a:pt x="3454" y="3621"/>
                    <a:pt x="228" y="5428"/>
                  </a:cubicBezTo>
                  <a:cubicBezTo>
                    <a:pt x="1" y="5546"/>
                    <a:pt x="29" y="5726"/>
                    <a:pt x="132" y="5822"/>
                  </a:cubicBezTo>
                  <a:lnTo>
                    <a:pt x="132" y="5822"/>
                  </a:lnTo>
                  <a:cubicBezTo>
                    <a:pt x="63" y="5873"/>
                    <a:pt x="18" y="5945"/>
                    <a:pt x="18" y="6041"/>
                  </a:cubicBezTo>
                  <a:cubicBezTo>
                    <a:pt x="228" y="6638"/>
                    <a:pt x="421" y="7251"/>
                    <a:pt x="1034" y="7444"/>
                  </a:cubicBezTo>
                  <a:cubicBezTo>
                    <a:pt x="1150" y="7474"/>
                    <a:pt x="1277" y="7487"/>
                    <a:pt x="1413" y="7487"/>
                  </a:cubicBezTo>
                  <a:cubicBezTo>
                    <a:pt x="2230" y="7487"/>
                    <a:pt x="3359" y="7013"/>
                    <a:pt x="4051" y="6847"/>
                  </a:cubicBezTo>
                  <a:lnTo>
                    <a:pt x="6470" y="6235"/>
                  </a:lnTo>
                  <a:cubicBezTo>
                    <a:pt x="8083" y="5638"/>
                    <a:pt x="9906" y="5025"/>
                    <a:pt x="11519" y="4428"/>
                  </a:cubicBezTo>
                  <a:cubicBezTo>
                    <a:pt x="12326" y="4025"/>
                    <a:pt x="13939" y="3815"/>
                    <a:pt x="14132" y="2815"/>
                  </a:cubicBezTo>
                  <a:cubicBezTo>
                    <a:pt x="14132" y="2202"/>
                    <a:pt x="13939" y="395"/>
                    <a:pt x="13326" y="186"/>
                  </a:cubicBezTo>
                  <a:cubicBezTo>
                    <a:pt x="13148" y="54"/>
                    <a:pt x="12932" y="0"/>
                    <a:pt x="1269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256251" y="3290854"/>
              <a:ext cx="463549" cy="216368"/>
            </a:xfrm>
            <a:custGeom>
              <a:avLst/>
              <a:gdLst/>
              <a:ahLst/>
              <a:cxnLst/>
              <a:rect l="l" t="t" r="r" b="b"/>
              <a:pathLst>
                <a:path w="10170" h="4747" extrusionOk="0">
                  <a:moveTo>
                    <a:pt x="8849" y="700"/>
                  </a:moveTo>
                  <a:cubicBezTo>
                    <a:pt x="9339" y="2558"/>
                    <a:pt x="7267" y="3849"/>
                    <a:pt x="5734" y="4033"/>
                  </a:cubicBezTo>
                  <a:cubicBezTo>
                    <a:pt x="5366" y="4076"/>
                    <a:pt x="4989" y="4101"/>
                    <a:pt x="4614" y="4101"/>
                  </a:cubicBezTo>
                  <a:cubicBezTo>
                    <a:pt x="3247" y="4101"/>
                    <a:pt x="1884" y="3767"/>
                    <a:pt x="924" y="2709"/>
                  </a:cubicBezTo>
                  <a:lnTo>
                    <a:pt x="924" y="2709"/>
                  </a:lnTo>
                  <a:cubicBezTo>
                    <a:pt x="3670" y="1988"/>
                    <a:pt x="6263" y="1426"/>
                    <a:pt x="8849" y="700"/>
                  </a:cubicBezTo>
                  <a:close/>
                  <a:moveTo>
                    <a:pt x="8960" y="1"/>
                  </a:moveTo>
                  <a:cubicBezTo>
                    <a:pt x="6137" y="614"/>
                    <a:pt x="3315" y="1420"/>
                    <a:pt x="282" y="2227"/>
                  </a:cubicBezTo>
                  <a:cubicBezTo>
                    <a:pt x="60" y="2227"/>
                    <a:pt x="24" y="2407"/>
                    <a:pt x="103" y="2570"/>
                  </a:cubicBezTo>
                  <a:lnTo>
                    <a:pt x="103" y="2570"/>
                  </a:lnTo>
                  <a:cubicBezTo>
                    <a:pt x="20" y="2695"/>
                    <a:pt x="0" y="2864"/>
                    <a:pt x="88" y="3033"/>
                  </a:cubicBezTo>
                  <a:cubicBezTo>
                    <a:pt x="1180" y="4256"/>
                    <a:pt x="2914" y="4747"/>
                    <a:pt x="4611" y="4747"/>
                  </a:cubicBezTo>
                  <a:cubicBezTo>
                    <a:pt x="5422" y="4747"/>
                    <a:pt x="6224" y="4635"/>
                    <a:pt x="6944" y="4437"/>
                  </a:cubicBezTo>
                  <a:cubicBezTo>
                    <a:pt x="8750" y="3840"/>
                    <a:pt x="10170" y="2227"/>
                    <a:pt x="9363" y="210"/>
                  </a:cubicBezTo>
                  <a:cubicBezTo>
                    <a:pt x="9363" y="1"/>
                    <a:pt x="9154" y="1"/>
                    <a:pt x="896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6386823" y="2466956"/>
              <a:ext cx="88516" cy="55562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69" y="404"/>
                  </a:moveTo>
                  <a:cubicBezTo>
                    <a:pt x="1168" y="404"/>
                    <a:pt x="1258" y="429"/>
                    <a:pt x="1333" y="475"/>
                  </a:cubicBezTo>
                  <a:lnTo>
                    <a:pt x="1333" y="475"/>
                  </a:lnTo>
                  <a:cubicBezTo>
                    <a:pt x="1336" y="527"/>
                    <a:pt x="1352" y="587"/>
                    <a:pt x="1377" y="639"/>
                  </a:cubicBezTo>
                  <a:lnTo>
                    <a:pt x="1377" y="639"/>
                  </a:lnTo>
                  <a:cubicBezTo>
                    <a:pt x="1272" y="737"/>
                    <a:pt x="1017" y="737"/>
                    <a:pt x="1017" y="737"/>
                  </a:cubicBezTo>
                  <a:cubicBezTo>
                    <a:pt x="875" y="737"/>
                    <a:pt x="741" y="648"/>
                    <a:pt x="669" y="526"/>
                  </a:cubicBezTo>
                  <a:lnTo>
                    <a:pt x="669" y="526"/>
                  </a:lnTo>
                  <a:cubicBezTo>
                    <a:pt x="811" y="442"/>
                    <a:pt x="947" y="404"/>
                    <a:pt x="1069" y="404"/>
                  </a:cubicBezTo>
                  <a:close/>
                  <a:moveTo>
                    <a:pt x="1420" y="712"/>
                  </a:moveTo>
                  <a:cubicBezTo>
                    <a:pt x="1427" y="721"/>
                    <a:pt x="1434" y="729"/>
                    <a:pt x="1441" y="737"/>
                  </a:cubicBezTo>
                  <a:lnTo>
                    <a:pt x="1420" y="737"/>
                  </a:lnTo>
                  <a:lnTo>
                    <a:pt x="1420" y="712"/>
                  </a:lnTo>
                  <a:close/>
                  <a:moveTo>
                    <a:pt x="1033" y="1"/>
                  </a:moveTo>
                  <a:cubicBezTo>
                    <a:pt x="744" y="1"/>
                    <a:pt x="445" y="99"/>
                    <a:pt x="210" y="333"/>
                  </a:cubicBezTo>
                  <a:cubicBezTo>
                    <a:pt x="1" y="333"/>
                    <a:pt x="1" y="543"/>
                    <a:pt x="210" y="543"/>
                  </a:cubicBezTo>
                  <a:cubicBezTo>
                    <a:pt x="355" y="989"/>
                    <a:pt x="617" y="1219"/>
                    <a:pt x="996" y="1219"/>
                  </a:cubicBezTo>
                  <a:cubicBezTo>
                    <a:pt x="1124" y="1219"/>
                    <a:pt x="1265" y="1193"/>
                    <a:pt x="1420" y="1140"/>
                  </a:cubicBezTo>
                  <a:cubicBezTo>
                    <a:pt x="1614" y="1140"/>
                    <a:pt x="1823" y="946"/>
                    <a:pt x="1823" y="737"/>
                  </a:cubicBezTo>
                  <a:cubicBezTo>
                    <a:pt x="1942" y="618"/>
                    <a:pt x="1915" y="421"/>
                    <a:pt x="1785" y="331"/>
                  </a:cubicBezTo>
                  <a:lnTo>
                    <a:pt x="1785" y="331"/>
                  </a:lnTo>
                  <a:cubicBezTo>
                    <a:pt x="1775" y="262"/>
                    <a:pt x="1725" y="193"/>
                    <a:pt x="1614" y="140"/>
                  </a:cubicBezTo>
                  <a:cubicBezTo>
                    <a:pt x="1445" y="52"/>
                    <a:pt x="1242" y="1"/>
                    <a:pt x="103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286092" y="2555654"/>
              <a:ext cx="100777" cy="56838"/>
            </a:xfrm>
            <a:custGeom>
              <a:avLst/>
              <a:gdLst/>
              <a:ahLst/>
              <a:cxnLst/>
              <a:rect l="l" t="t" r="r" b="b"/>
              <a:pathLst>
                <a:path w="2211" h="1247" extrusionOk="0">
                  <a:moveTo>
                    <a:pt x="1310" y="394"/>
                  </a:moveTo>
                  <a:cubicBezTo>
                    <a:pt x="1336" y="400"/>
                    <a:pt x="1368" y="404"/>
                    <a:pt x="1404" y="404"/>
                  </a:cubicBezTo>
                  <a:lnTo>
                    <a:pt x="1807" y="404"/>
                  </a:lnTo>
                  <a:cubicBezTo>
                    <a:pt x="1807" y="613"/>
                    <a:pt x="1404" y="807"/>
                    <a:pt x="1210" y="807"/>
                  </a:cubicBezTo>
                  <a:cubicBezTo>
                    <a:pt x="1073" y="807"/>
                    <a:pt x="853" y="807"/>
                    <a:pt x="663" y="753"/>
                  </a:cubicBezTo>
                  <a:lnTo>
                    <a:pt x="663" y="753"/>
                  </a:lnTo>
                  <a:cubicBezTo>
                    <a:pt x="786" y="522"/>
                    <a:pt x="1053" y="404"/>
                    <a:pt x="1210" y="404"/>
                  </a:cubicBezTo>
                  <a:cubicBezTo>
                    <a:pt x="1247" y="404"/>
                    <a:pt x="1280" y="400"/>
                    <a:pt x="1310" y="394"/>
                  </a:cubicBezTo>
                  <a:close/>
                  <a:moveTo>
                    <a:pt x="1210" y="0"/>
                  </a:moveTo>
                  <a:cubicBezTo>
                    <a:pt x="807" y="0"/>
                    <a:pt x="404" y="210"/>
                    <a:pt x="194" y="613"/>
                  </a:cubicBezTo>
                  <a:cubicBezTo>
                    <a:pt x="1" y="807"/>
                    <a:pt x="1" y="1017"/>
                    <a:pt x="194" y="1017"/>
                  </a:cubicBezTo>
                  <a:cubicBezTo>
                    <a:pt x="550" y="1129"/>
                    <a:pt x="901" y="1247"/>
                    <a:pt x="1253" y="1247"/>
                  </a:cubicBezTo>
                  <a:cubicBezTo>
                    <a:pt x="1506" y="1247"/>
                    <a:pt x="1760" y="1186"/>
                    <a:pt x="2017" y="1017"/>
                  </a:cubicBezTo>
                  <a:cubicBezTo>
                    <a:pt x="2211" y="807"/>
                    <a:pt x="2211" y="613"/>
                    <a:pt x="2211" y="210"/>
                  </a:cubicBezTo>
                  <a:cubicBezTo>
                    <a:pt x="2211" y="0"/>
                    <a:pt x="1807" y="0"/>
                    <a:pt x="1404" y="0"/>
                  </a:cubicBezTo>
                  <a:cubicBezTo>
                    <a:pt x="1381" y="0"/>
                    <a:pt x="1358" y="6"/>
                    <a:pt x="1336" y="16"/>
                  </a:cubicBezTo>
                  <a:lnTo>
                    <a:pt x="1336" y="16"/>
                  </a:lnTo>
                  <a:cubicBezTo>
                    <a:pt x="1300" y="6"/>
                    <a:pt x="1258" y="0"/>
                    <a:pt x="121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6286092" y="2689886"/>
              <a:ext cx="100777" cy="63949"/>
            </a:xfrm>
            <a:custGeom>
              <a:avLst/>
              <a:gdLst/>
              <a:ahLst/>
              <a:cxnLst/>
              <a:rect l="l" t="t" r="r" b="b"/>
              <a:pathLst>
                <a:path w="2211" h="1403" extrusionOk="0">
                  <a:moveTo>
                    <a:pt x="1437" y="490"/>
                  </a:moveTo>
                  <a:cubicBezTo>
                    <a:pt x="1481" y="522"/>
                    <a:pt x="1538" y="542"/>
                    <a:pt x="1606" y="542"/>
                  </a:cubicBezTo>
                  <a:cubicBezTo>
                    <a:pt x="1626" y="542"/>
                    <a:pt x="1647" y="541"/>
                    <a:pt x="1669" y="537"/>
                  </a:cubicBezTo>
                  <a:lnTo>
                    <a:pt x="1669" y="537"/>
                  </a:lnTo>
                  <a:cubicBezTo>
                    <a:pt x="1593" y="594"/>
                    <a:pt x="1548" y="685"/>
                    <a:pt x="1404" y="685"/>
                  </a:cubicBezTo>
                  <a:cubicBezTo>
                    <a:pt x="1210" y="894"/>
                    <a:pt x="1210" y="894"/>
                    <a:pt x="1001" y="894"/>
                  </a:cubicBezTo>
                  <a:cubicBezTo>
                    <a:pt x="904" y="991"/>
                    <a:pt x="803" y="1040"/>
                    <a:pt x="702" y="1040"/>
                  </a:cubicBezTo>
                  <a:cubicBezTo>
                    <a:pt x="655" y="1040"/>
                    <a:pt x="607" y="1029"/>
                    <a:pt x="560" y="1007"/>
                  </a:cubicBezTo>
                  <a:lnTo>
                    <a:pt x="560" y="1007"/>
                  </a:lnTo>
                  <a:cubicBezTo>
                    <a:pt x="865" y="837"/>
                    <a:pt x="1056" y="658"/>
                    <a:pt x="1404" y="491"/>
                  </a:cubicBezTo>
                  <a:cubicBezTo>
                    <a:pt x="1415" y="491"/>
                    <a:pt x="1426" y="491"/>
                    <a:pt x="1437" y="490"/>
                  </a:cubicBezTo>
                  <a:close/>
                  <a:moveTo>
                    <a:pt x="1710" y="1"/>
                  </a:moveTo>
                  <a:cubicBezTo>
                    <a:pt x="1649" y="1"/>
                    <a:pt x="1579" y="14"/>
                    <a:pt x="1500" y="44"/>
                  </a:cubicBezTo>
                  <a:lnTo>
                    <a:pt x="1500" y="44"/>
                  </a:lnTo>
                  <a:cubicBezTo>
                    <a:pt x="1497" y="44"/>
                    <a:pt x="1495" y="44"/>
                    <a:pt x="1493" y="44"/>
                  </a:cubicBezTo>
                  <a:cubicBezTo>
                    <a:pt x="1465" y="44"/>
                    <a:pt x="1435" y="57"/>
                    <a:pt x="1404" y="88"/>
                  </a:cubicBezTo>
                  <a:cubicBezTo>
                    <a:pt x="807" y="281"/>
                    <a:pt x="404" y="491"/>
                    <a:pt x="1" y="894"/>
                  </a:cubicBezTo>
                  <a:lnTo>
                    <a:pt x="1" y="1088"/>
                  </a:lnTo>
                  <a:cubicBezTo>
                    <a:pt x="222" y="1315"/>
                    <a:pt x="471" y="1402"/>
                    <a:pt x="718" y="1402"/>
                  </a:cubicBezTo>
                  <a:cubicBezTo>
                    <a:pt x="1139" y="1402"/>
                    <a:pt x="1553" y="1148"/>
                    <a:pt x="1807" y="894"/>
                  </a:cubicBezTo>
                  <a:cubicBezTo>
                    <a:pt x="2017" y="894"/>
                    <a:pt x="2211" y="491"/>
                    <a:pt x="2017" y="281"/>
                  </a:cubicBezTo>
                  <a:cubicBezTo>
                    <a:pt x="2017" y="145"/>
                    <a:pt x="1913" y="1"/>
                    <a:pt x="171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6380168" y="2794583"/>
              <a:ext cx="89793" cy="86420"/>
            </a:xfrm>
            <a:custGeom>
              <a:avLst/>
              <a:gdLst/>
              <a:ahLst/>
              <a:cxnLst/>
              <a:rect l="l" t="t" r="r" b="b"/>
              <a:pathLst>
                <a:path w="1970" h="1896" extrusionOk="0">
                  <a:moveTo>
                    <a:pt x="1356" y="614"/>
                  </a:moveTo>
                  <a:cubicBezTo>
                    <a:pt x="1566" y="614"/>
                    <a:pt x="1356" y="1017"/>
                    <a:pt x="1163" y="1211"/>
                  </a:cubicBezTo>
                  <a:cubicBezTo>
                    <a:pt x="1163" y="1211"/>
                    <a:pt x="953" y="1420"/>
                    <a:pt x="550" y="1420"/>
                  </a:cubicBezTo>
                  <a:cubicBezTo>
                    <a:pt x="760" y="1211"/>
                    <a:pt x="760" y="1211"/>
                    <a:pt x="760" y="1017"/>
                  </a:cubicBezTo>
                  <a:cubicBezTo>
                    <a:pt x="953" y="807"/>
                    <a:pt x="1163" y="807"/>
                    <a:pt x="1356" y="614"/>
                  </a:cubicBezTo>
                  <a:close/>
                  <a:moveTo>
                    <a:pt x="1356" y="1"/>
                  </a:moveTo>
                  <a:cubicBezTo>
                    <a:pt x="1173" y="1"/>
                    <a:pt x="1073" y="128"/>
                    <a:pt x="1056" y="266"/>
                  </a:cubicBezTo>
                  <a:lnTo>
                    <a:pt x="1056" y="266"/>
                  </a:lnTo>
                  <a:cubicBezTo>
                    <a:pt x="690" y="475"/>
                    <a:pt x="338" y="843"/>
                    <a:pt x="147" y="1211"/>
                  </a:cubicBezTo>
                  <a:cubicBezTo>
                    <a:pt x="1" y="1672"/>
                    <a:pt x="193" y="1896"/>
                    <a:pt x="469" y="1896"/>
                  </a:cubicBezTo>
                  <a:cubicBezTo>
                    <a:pt x="560" y="1896"/>
                    <a:pt x="660" y="1871"/>
                    <a:pt x="760" y="1823"/>
                  </a:cubicBezTo>
                  <a:cubicBezTo>
                    <a:pt x="1356" y="1823"/>
                    <a:pt x="1566" y="1420"/>
                    <a:pt x="1760" y="1017"/>
                  </a:cubicBezTo>
                  <a:cubicBezTo>
                    <a:pt x="1969" y="614"/>
                    <a:pt x="1760" y="1"/>
                    <a:pt x="135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6711212" y="2439608"/>
              <a:ext cx="98407" cy="64724"/>
            </a:xfrm>
            <a:custGeom>
              <a:avLst/>
              <a:gdLst/>
              <a:ahLst/>
              <a:cxnLst/>
              <a:rect l="l" t="t" r="r" b="b"/>
              <a:pathLst>
                <a:path w="2159" h="1420" extrusionOk="0">
                  <a:moveTo>
                    <a:pt x="1507" y="444"/>
                  </a:moveTo>
                  <a:cubicBezTo>
                    <a:pt x="1538" y="444"/>
                    <a:pt x="1562" y="466"/>
                    <a:pt x="1562" y="530"/>
                  </a:cubicBezTo>
                  <a:cubicBezTo>
                    <a:pt x="1562" y="740"/>
                    <a:pt x="1158" y="740"/>
                    <a:pt x="1158" y="740"/>
                  </a:cubicBezTo>
                  <a:cubicBezTo>
                    <a:pt x="1072" y="819"/>
                    <a:pt x="953" y="866"/>
                    <a:pt x="830" y="894"/>
                  </a:cubicBezTo>
                  <a:lnTo>
                    <a:pt x="830" y="894"/>
                  </a:lnTo>
                  <a:cubicBezTo>
                    <a:pt x="861" y="842"/>
                    <a:pt x="898" y="790"/>
                    <a:pt x="949" y="740"/>
                  </a:cubicBezTo>
                  <a:cubicBezTo>
                    <a:pt x="1158" y="740"/>
                    <a:pt x="1158" y="530"/>
                    <a:pt x="1352" y="530"/>
                  </a:cubicBezTo>
                  <a:cubicBezTo>
                    <a:pt x="1352" y="530"/>
                    <a:pt x="1445" y="444"/>
                    <a:pt x="1507" y="444"/>
                  </a:cubicBezTo>
                  <a:close/>
                  <a:moveTo>
                    <a:pt x="1474" y="1"/>
                  </a:moveTo>
                  <a:cubicBezTo>
                    <a:pt x="1352" y="1"/>
                    <a:pt x="1238" y="48"/>
                    <a:pt x="1158" y="127"/>
                  </a:cubicBezTo>
                  <a:cubicBezTo>
                    <a:pt x="755" y="337"/>
                    <a:pt x="352" y="740"/>
                    <a:pt x="142" y="933"/>
                  </a:cubicBezTo>
                  <a:cubicBezTo>
                    <a:pt x="1" y="1228"/>
                    <a:pt x="178" y="1419"/>
                    <a:pt x="359" y="1419"/>
                  </a:cubicBezTo>
                  <a:cubicBezTo>
                    <a:pt x="426" y="1419"/>
                    <a:pt x="493" y="1393"/>
                    <a:pt x="546" y="1337"/>
                  </a:cubicBezTo>
                  <a:cubicBezTo>
                    <a:pt x="546" y="1336"/>
                    <a:pt x="546" y="1336"/>
                    <a:pt x="546" y="1336"/>
                  </a:cubicBezTo>
                  <a:lnTo>
                    <a:pt x="546" y="1336"/>
                  </a:lnTo>
                  <a:cubicBezTo>
                    <a:pt x="885" y="1332"/>
                    <a:pt x="1223" y="1305"/>
                    <a:pt x="1562" y="1143"/>
                  </a:cubicBezTo>
                  <a:cubicBezTo>
                    <a:pt x="1965" y="933"/>
                    <a:pt x="2159" y="740"/>
                    <a:pt x="1965" y="337"/>
                  </a:cubicBezTo>
                  <a:cubicBezTo>
                    <a:pt x="1841" y="98"/>
                    <a:pt x="1650" y="1"/>
                    <a:pt x="147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6764403" y="2528443"/>
              <a:ext cx="109893" cy="55197"/>
            </a:xfrm>
            <a:custGeom>
              <a:avLst/>
              <a:gdLst/>
              <a:ahLst/>
              <a:cxnLst/>
              <a:rect l="l" t="t" r="r" b="b"/>
              <a:pathLst>
                <a:path w="2411" h="1211" extrusionOk="0">
                  <a:moveTo>
                    <a:pt x="1678" y="545"/>
                  </a:moveTo>
                  <a:cubicBezTo>
                    <a:pt x="1753" y="545"/>
                    <a:pt x="1798" y="560"/>
                    <a:pt x="1798" y="597"/>
                  </a:cubicBezTo>
                  <a:cubicBezTo>
                    <a:pt x="1798" y="597"/>
                    <a:pt x="1260" y="777"/>
                    <a:pt x="902" y="777"/>
                  </a:cubicBezTo>
                  <a:cubicBezTo>
                    <a:pt x="823" y="777"/>
                    <a:pt x="752" y="768"/>
                    <a:pt x="698" y="746"/>
                  </a:cubicBezTo>
                  <a:lnTo>
                    <a:pt x="698" y="746"/>
                  </a:lnTo>
                  <a:cubicBezTo>
                    <a:pt x="1011" y="669"/>
                    <a:pt x="1465" y="545"/>
                    <a:pt x="1678" y="545"/>
                  </a:cubicBezTo>
                  <a:close/>
                  <a:moveTo>
                    <a:pt x="1798" y="1"/>
                  </a:moveTo>
                  <a:cubicBezTo>
                    <a:pt x="1604" y="1"/>
                    <a:pt x="1395" y="194"/>
                    <a:pt x="1201" y="194"/>
                  </a:cubicBezTo>
                  <a:cubicBezTo>
                    <a:pt x="798" y="194"/>
                    <a:pt x="588" y="404"/>
                    <a:pt x="185" y="404"/>
                  </a:cubicBezTo>
                  <a:cubicBezTo>
                    <a:pt x="33" y="404"/>
                    <a:pt x="0" y="771"/>
                    <a:pt x="188" y="836"/>
                  </a:cubicBezTo>
                  <a:lnTo>
                    <a:pt x="188" y="836"/>
                  </a:lnTo>
                  <a:cubicBezTo>
                    <a:pt x="225" y="1021"/>
                    <a:pt x="608" y="1210"/>
                    <a:pt x="992" y="1210"/>
                  </a:cubicBezTo>
                  <a:lnTo>
                    <a:pt x="1604" y="1210"/>
                  </a:lnTo>
                  <a:cubicBezTo>
                    <a:pt x="1798" y="1001"/>
                    <a:pt x="2201" y="1001"/>
                    <a:pt x="2201" y="807"/>
                  </a:cubicBezTo>
                  <a:cubicBezTo>
                    <a:pt x="2411" y="597"/>
                    <a:pt x="2201" y="194"/>
                    <a:pt x="179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6804240" y="2631544"/>
              <a:ext cx="115682" cy="61624"/>
            </a:xfrm>
            <a:custGeom>
              <a:avLst/>
              <a:gdLst/>
              <a:ahLst/>
              <a:cxnLst/>
              <a:rect l="l" t="t" r="r" b="b"/>
              <a:pathLst>
                <a:path w="2538" h="1352" extrusionOk="0">
                  <a:moveTo>
                    <a:pt x="1327" y="561"/>
                  </a:moveTo>
                  <a:cubicBezTo>
                    <a:pt x="1537" y="561"/>
                    <a:pt x="2134" y="561"/>
                    <a:pt x="1731" y="755"/>
                  </a:cubicBezTo>
                  <a:cubicBezTo>
                    <a:pt x="1612" y="873"/>
                    <a:pt x="1478" y="922"/>
                    <a:pt x="1341" y="922"/>
                  </a:cubicBezTo>
                  <a:cubicBezTo>
                    <a:pt x="1094" y="922"/>
                    <a:pt x="840" y="762"/>
                    <a:pt x="665" y="561"/>
                  </a:cubicBezTo>
                  <a:close/>
                  <a:moveTo>
                    <a:pt x="1206" y="1"/>
                  </a:moveTo>
                  <a:cubicBezTo>
                    <a:pt x="928" y="1"/>
                    <a:pt x="626" y="53"/>
                    <a:pt x="327" y="158"/>
                  </a:cubicBezTo>
                  <a:cubicBezTo>
                    <a:pt x="251" y="158"/>
                    <a:pt x="230" y="212"/>
                    <a:pt x="244" y="280"/>
                  </a:cubicBezTo>
                  <a:lnTo>
                    <a:pt x="244" y="280"/>
                  </a:lnTo>
                  <a:cubicBezTo>
                    <a:pt x="102" y="313"/>
                    <a:pt x="0" y="434"/>
                    <a:pt x="118" y="561"/>
                  </a:cubicBezTo>
                  <a:cubicBezTo>
                    <a:pt x="382" y="953"/>
                    <a:pt x="994" y="1351"/>
                    <a:pt x="1556" y="1351"/>
                  </a:cubicBezTo>
                  <a:cubicBezTo>
                    <a:pt x="1851" y="1351"/>
                    <a:pt x="2133" y="1242"/>
                    <a:pt x="2344" y="965"/>
                  </a:cubicBezTo>
                  <a:cubicBezTo>
                    <a:pt x="2537" y="755"/>
                    <a:pt x="2344" y="352"/>
                    <a:pt x="1940" y="158"/>
                  </a:cubicBezTo>
                  <a:cubicBezTo>
                    <a:pt x="1739" y="53"/>
                    <a:pt x="1485" y="1"/>
                    <a:pt x="120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760210" y="2735831"/>
              <a:ext cx="104561" cy="70467"/>
            </a:xfrm>
            <a:custGeom>
              <a:avLst/>
              <a:gdLst/>
              <a:ahLst/>
              <a:cxnLst/>
              <a:rect l="l" t="t" r="r" b="b"/>
              <a:pathLst>
                <a:path w="2294" h="1546" extrusionOk="0">
                  <a:moveTo>
                    <a:pt x="1084" y="483"/>
                  </a:moveTo>
                  <a:cubicBezTo>
                    <a:pt x="1084" y="693"/>
                    <a:pt x="1696" y="886"/>
                    <a:pt x="1696" y="1096"/>
                  </a:cubicBezTo>
                  <a:cubicBezTo>
                    <a:pt x="1487" y="1096"/>
                    <a:pt x="1084" y="886"/>
                    <a:pt x="890" y="886"/>
                  </a:cubicBezTo>
                  <a:cubicBezTo>
                    <a:pt x="680" y="886"/>
                    <a:pt x="680" y="693"/>
                    <a:pt x="487" y="483"/>
                  </a:cubicBezTo>
                  <a:close/>
                  <a:moveTo>
                    <a:pt x="671" y="0"/>
                  </a:moveTo>
                  <a:cubicBezTo>
                    <a:pt x="529" y="0"/>
                    <a:pt x="394" y="24"/>
                    <a:pt x="277" y="80"/>
                  </a:cubicBezTo>
                  <a:cubicBezTo>
                    <a:pt x="179" y="80"/>
                    <a:pt x="131" y="183"/>
                    <a:pt x="132" y="285"/>
                  </a:cubicBezTo>
                  <a:lnTo>
                    <a:pt x="132" y="285"/>
                  </a:lnTo>
                  <a:cubicBezTo>
                    <a:pt x="46" y="328"/>
                    <a:pt x="1" y="407"/>
                    <a:pt x="83" y="483"/>
                  </a:cubicBezTo>
                  <a:cubicBezTo>
                    <a:pt x="277" y="886"/>
                    <a:pt x="487" y="1290"/>
                    <a:pt x="890" y="1499"/>
                  </a:cubicBezTo>
                  <a:cubicBezTo>
                    <a:pt x="1087" y="1499"/>
                    <a:pt x="1285" y="1546"/>
                    <a:pt x="1483" y="1546"/>
                  </a:cubicBezTo>
                  <a:cubicBezTo>
                    <a:pt x="1688" y="1546"/>
                    <a:pt x="1894" y="1495"/>
                    <a:pt x="2100" y="1290"/>
                  </a:cubicBezTo>
                  <a:cubicBezTo>
                    <a:pt x="2293" y="886"/>
                    <a:pt x="1890" y="483"/>
                    <a:pt x="1696" y="290"/>
                  </a:cubicBezTo>
                  <a:cubicBezTo>
                    <a:pt x="1410" y="141"/>
                    <a:pt x="1019" y="0"/>
                    <a:pt x="67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7059713" y="2847410"/>
              <a:ext cx="474533" cy="289980"/>
            </a:xfrm>
            <a:custGeom>
              <a:avLst/>
              <a:gdLst/>
              <a:ahLst/>
              <a:cxnLst/>
              <a:rect l="l" t="t" r="r" b="b"/>
              <a:pathLst>
                <a:path w="10411" h="6362" extrusionOk="0">
                  <a:moveTo>
                    <a:pt x="10153" y="0"/>
                  </a:moveTo>
                  <a:cubicBezTo>
                    <a:pt x="10118" y="0"/>
                    <a:pt x="10082" y="16"/>
                    <a:pt x="10046" y="52"/>
                  </a:cubicBezTo>
                  <a:cubicBezTo>
                    <a:pt x="6820" y="2068"/>
                    <a:pt x="3384" y="4084"/>
                    <a:pt x="158" y="5907"/>
                  </a:cubicBezTo>
                  <a:cubicBezTo>
                    <a:pt x="0" y="6065"/>
                    <a:pt x="100" y="6361"/>
                    <a:pt x="255" y="6361"/>
                  </a:cubicBezTo>
                  <a:cubicBezTo>
                    <a:pt x="291" y="6361"/>
                    <a:pt x="329" y="6346"/>
                    <a:pt x="368" y="6310"/>
                  </a:cubicBezTo>
                  <a:cubicBezTo>
                    <a:pt x="3594" y="4487"/>
                    <a:pt x="7014" y="2471"/>
                    <a:pt x="10240" y="455"/>
                  </a:cubicBezTo>
                  <a:cubicBezTo>
                    <a:pt x="10410" y="297"/>
                    <a:pt x="10303" y="0"/>
                    <a:pt x="1015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7564505" y="2792258"/>
              <a:ext cx="80038" cy="50457"/>
            </a:xfrm>
            <a:custGeom>
              <a:avLst/>
              <a:gdLst/>
              <a:ahLst/>
              <a:cxnLst/>
              <a:rect l="l" t="t" r="r" b="b"/>
              <a:pathLst>
                <a:path w="1756" h="1107" extrusionOk="0">
                  <a:moveTo>
                    <a:pt x="1384" y="0"/>
                  </a:moveTo>
                  <a:cubicBezTo>
                    <a:pt x="1324" y="0"/>
                    <a:pt x="1256" y="16"/>
                    <a:pt x="1181" y="52"/>
                  </a:cubicBezTo>
                  <a:cubicBezTo>
                    <a:pt x="987" y="261"/>
                    <a:pt x="584" y="455"/>
                    <a:pt x="181" y="665"/>
                  </a:cubicBezTo>
                  <a:cubicBezTo>
                    <a:pt x="0" y="665"/>
                    <a:pt x="131" y="1107"/>
                    <a:pt x="427" y="1107"/>
                  </a:cubicBezTo>
                  <a:cubicBezTo>
                    <a:pt x="475" y="1107"/>
                    <a:pt x="528" y="1095"/>
                    <a:pt x="584" y="1068"/>
                  </a:cubicBezTo>
                  <a:cubicBezTo>
                    <a:pt x="778" y="858"/>
                    <a:pt x="1181" y="665"/>
                    <a:pt x="1584" y="455"/>
                  </a:cubicBezTo>
                  <a:cubicBezTo>
                    <a:pt x="1755" y="297"/>
                    <a:pt x="1648" y="0"/>
                    <a:pt x="138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7530002" y="2268457"/>
              <a:ext cx="308713" cy="142164"/>
            </a:xfrm>
            <a:custGeom>
              <a:avLst/>
              <a:gdLst/>
              <a:ahLst/>
              <a:cxnLst/>
              <a:rect l="l" t="t" r="r" b="b"/>
              <a:pathLst>
                <a:path w="6773" h="3119" extrusionOk="0">
                  <a:moveTo>
                    <a:pt x="396" y="0"/>
                  </a:moveTo>
                  <a:cubicBezTo>
                    <a:pt x="198" y="0"/>
                    <a:pt x="1" y="294"/>
                    <a:pt x="325" y="462"/>
                  </a:cubicBezTo>
                  <a:cubicBezTo>
                    <a:pt x="2341" y="1269"/>
                    <a:pt x="4357" y="2269"/>
                    <a:pt x="6374" y="3075"/>
                  </a:cubicBezTo>
                  <a:cubicBezTo>
                    <a:pt x="6433" y="3106"/>
                    <a:pt x="6483" y="3119"/>
                    <a:pt x="6525" y="3119"/>
                  </a:cubicBezTo>
                  <a:cubicBezTo>
                    <a:pt x="6773" y="3119"/>
                    <a:pt x="6749" y="2672"/>
                    <a:pt x="6583" y="2672"/>
                  </a:cubicBezTo>
                  <a:cubicBezTo>
                    <a:pt x="4567" y="1866"/>
                    <a:pt x="2551" y="865"/>
                    <a:pt x="535" y="59"/>
                  </a:cubicBezTo>
                  <a:cubicBezTo>
                    <a:pt x="493" y="18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6811441" y="1937594"/>
              <a:ext cx="603023" cy="289934"/>
            </a:xfrm>
            <a:custGeom>
              <a:avLst/>
              <a:gdLst/>
              <a:ahLst/>
              <a:cxnLst/>
              <a:rect l="l" t="t" r="r" b="b"/>
              <a:pathLst>
                <a:path w="13230" h="6361" extrusionOk="0">
                  <a:moveTo>
                    <a:pt x="250" y="0"/>
                  </a:moveTo>
                  <a:cubicBezTo>
                    <a:pt x="103" y="0"/>
                    <a:pt x="1" y="294"/>
                    <a:pt x="169" y="462"/>
                  </a:cubicBezTo>
                  <a:cubicBezTo>
                    <a:pt x="4395" y="2479"/>
                    <a:pt x="8428" y="4495"/>
                    <a:pt x="12670" y="6302"/>
                  </a:cubicBezTo>
                  <a:cubicBezTo>
                    <a:pt x="12749" y="6343"/>
                    <a:pt x="12821" y="6360"/>
                    <a:pt x="12882" y="6360"/>
                  </a:cubicBezTo>
                  <a:cubicBezTo>
                    <a:pt x="13135" y="6360"/>
                    <a:pt x="13229" y="6067"/>
                    <a:pt x="13074" y="5898"/>
                  </a:cubicBezTo>
                  <a:cubicBezTo>
                    <a:pt x="8831" y="4092"/>
                    <a:pt x="4605" y="2076"/>
                    <a:pt x="363" y="59"/>
                  </a:cubicBezTo>
                  <a:cubicBezTo>
                    <a:pt x="325" y="18"/>
                    <a:pt x="286" y="0"/>
                    <a:pt x="25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7997191" y="2489017"/>
              <a:ext cx="182138" cy="112993"/>
            </a:xfrm>
            <a:custGeom>
              <a:avLst/>
              <a:gdLst/>
              <a:ahLst/>
              <a:cxnLst/>
              <a:rect l="l" t="t" r="r" b="b"/>
              <a:pathLst>
                <a:path w="3996" h="2479" extrusionOk="0">
                  <a:moveTo>
                    <a:pt x="247" y="0"/>
                  </a:moveTo>
                  <a:cubicBezTo>
                    <a:pt x="95" y="0"/>
                    <a:pt x="1" y="294"/>
                    <a:pt x="156" y="462"/>
                  </a:cubicBezTo>
                  <a:cubicBezTo>
                    <a:pt x="1366" y="1059"/>
                    <a:pt x="2382" y="1672"/>
                    <a:pt x="3592" y="2479"/>
                  </a:cubicBezTo>
                  <a:cubicBezTo>
                    <a:pt x="3786" y="2479"/>
                    <a:pt x="3995" y="2075"/>
                    <a:pt x="3786" y="2075"/>
                  </a:cubicBezTo>
                  <a:cubicBezTo>
                    <a:pt x="2576" y="1269"/>
                    <a:pt x="1576" y="656"/>
                    <a:pt x="366" y="59"/>
                  </a:cubicBezTo>
                  <a:cubicBezTo>
                    <a:pt x="325" y="18"/>
                    <a:pt x="284" y="0"/>
                    <a:pt x="24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7774900" y="2822614"/>
              <a:ext cx="680145" cy="330820"/>
            </a:xfrm>
            <a:custGeom>
              <a:avLst/>
              <a:gdLst/>
              <a:ahLst/>
              <a:cxnLst/>
              <a:rect l="l" t="t" r="r" b="b"/>
              <a:pathLst>
                <a:path w="14922" h="7258" extrusionOk="0">
                  <a:moveTo>
                    <a:pt x="4084" y="0"/>
                  </a:moveTo>
                  <a:cubicBezTo>
                    <a:pt x="3101" y="0"/>
                    <a:pt x="2208" y="211"/>
                    <a:pt x="1614" y="805"/>
                  </a:cubicBezTo>
                  <a:cubicBezTo>
                    <a:pt x="1" y="2418"/>
                    <a:pt x="3420" y="3822"/>
                    <a:pt x="4437" y="4435"/>
                  </a:cubicBezTo>
                  <a:cubicBezTo>
                    <a:pt x="7050" y="5838"/>
                    <a:pt x="9679" y="7048"/>
                    <a:pt x="12502" y="7257"/>
                  </a:cubicBezTo>
                  <a:cubicBezTo>
                    <a:pt x="12905" y="7257"/>
                    <a:pt x="12905" y="6854"/>
                    <a:pt x="12502" y="6854"/>
                  </a:cubicBezTo>
                  <a:cubicBezTo>
                    <a:pt x="10276" y="6644"/>
                    <a:pt x="8259" y="5838"/>
                    <a:pt x="6243" y="4838"/>
                  </a:cubicBezTo>
                  <a:lnTo>
                    <a:pt x="3824" y="3628"/>
                  </a:lnTo>
                  <a:cubicBezTo>
                    <a:pt x="3420" y="3225"/>
                    <a:pt x="3017" y="3015"/>
                    <a:pt x="2614" y="2822"/>
                  </a:cubicBezTo>
                  <a:cubicBezTo>
                    <a:pt x="1807" y="2209"/>
                    <a:pt x="1614" y="999"/>
                    <a:pt x="2824" y="596"/>
                  </a:cubicBezTo>
                  <a:cubicBezTo>
                    <a:pt x="3300" y="467"/>
                    <a:pt x="3787" y="412"/>
                    <a:pt x="4277" y="412"/>
                  </a:cubicBezTo>
                  <a:cubicBezTo>
                    <a:pt x="6059" y="412"/>
                    <a:pt x="7888" y="1131"/>
                    <a:pt x="9469" y="1612"/>
                  </a:cubicBezTo>
                  <a:cubicBezTo>
                    <a:pt x="11292" y="2418"/>
                    <a:pt x="13308" y="3225"/>
                    <a:pt x="14518" y="5241"/>
                  </a:cubicBezTo>
                  <a:cubicBezTo>
                    <a:pt x="14518" y="5297"/>
                    <a:pt x="14552" y="5321"/>
                    <a:pt x="14600" y="5321"/>
                  </a:cubicBezTo>
                  <a:cubicBezTo>
                    <a:pt x="14718" y="5321"/>
                    <a:pt x="14921" y="5180"/>
                    <a:pt x="14921" y="5031"/>
                  </a:cubicBezTo>
                  <a:cubicBezTo>
                    <a:pt x="13712" y="2822"/>
                    <a:pt x="11082" y="1805"/>
                    <a:pt x="8872" y="999"/>
                  </a:cubicBezTo>
                  <a:cubicBezTo>
                    <a:pt x="7721" y="622"/>
                    <a:pt x="5771" y="0"/>
                    <a:pt x="408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8050611" y="2951195"/>
              <a:ext cx="211035" cy="119146"/>
            </a:xfrm>
            <a:custGeom>
              <a:avLst/>
              <a:gdLst/>
              <a:ahLst/>
              <a:cxnLst/>
              <a:rect l="l" t="t" r="r" b="b"/>
              <a:pathLst>
                <a:path w="4630" h="2614" extrusionOk="0">
                  <a:moveTo>
                    <a:pt x="1614" y="1"/>
                  </a:moveTo>
                  <a:cubicBezTo>
                    <a:pt x="1210" y="1"/>
                    <a:pt x="194" y="1"/>
                    <a:pt x="194" y="404"/>
                  </a:cubicBezTo>
                  <a:cubicBezTo>
                    <a:pt x="1" y="1001"/>
                    <a:pt x="597" y="1404"/>
                    <a:pt x="807" y="1614"/>
                  </a:cubicBezTo>
                  <a:cubicBezTo>
                    <a:pt x="1807" y="2017"/>
                    <a:pt x="2823" y="2420"/>
                    <a:pt x="3823" y="2614"/>
                  </a:cubicBezTo>
                  <a:cubicBezTo>
                    <a:pt x="4227" y="2614"/>
                    <a:pt x="4436" y="2210"/>
                    <a:pt x="4033" y="2017"/>
                  </a:cubicBezTo>
                  <a:cubicBezTo>
                    <a:pt x="3420" y="2017"/>
                    <a:pt x="3017" y="1807"/>
                    <a:pt x="2420" y="1614"/>
                  </a:cubicBezTo>
                  <a:cubicBezTo>
                    <a:pt x="2210" y="1614"/>
                    <a:pt x="2017" y="1614"/>
                    <a:pt x="1807" y="1404"/>
                  </a:cubicBezTo>
                  <a:cubicBezTo>
                    <a:pt x="1404" y="1210"/>
                    <a:pt x="1001" y="1210"/>
                    <a:pt x="807" y="807"/>
                  </a:cubicBezTo>
                  <a:cubicBezTo>
                    <a:pt x="683" y="443"/>
                    <a:pt x="774" y="369"/>
                    <a:pt x="954" y="369"/>
                  </a:cubicBezTo>
                  <a:cubicBezTo>
                    <a:pt x="1076" y="369"/>
                    <a:pt x="1240" y="404"/>
                    <a:pt x="1404" y="404"/>
                  </a:cubicBezTo>
                  <a:lnTo>
                    <a:pt x="2210" y="404"/>
                  </a:lnTo>
                  <a:cubicBezTo>
                    <a:pt x="2823" y="404"/>
                    <a:pt x="3420" y="597"/>
                    <a:pt x="4033" y="1001"/>
                  </a:cubicBezTo>
                  <a:cubicBezTo>
                    <a:pt x="4227" y="1001"/>
                    <a:pt x="4630" y="597"/>
                    <a:pt x="4227" y="597"/>
                  </a:cubicBezTo>
                  <a:cubicBezTo>
                    <a:pt x="3420" y="194"/>
                    <a:pt x="2614" y="1"/>
                    <a:pt x="161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8107494" y="3261000"/>
              <a:ext cx="200187" cy="96949"/>
            </a:xfrm>
            <a:custGeom>
              <a:avLst/>
              <a:gdLst/>
              <a:ahLst/>
              <a:cxnLst/>
              <a:rect l="l" t="t" r="r" b="b"/>
              <a:pathLst>
                <a:path w="4392" h="2127" extrusionOk="0">
                  <a:moveTo>
                    <a:pt x="247" y="0"/>
                  </a:moveTo>
                  <a:cubicBezTo>
                    <a:pt x="95" y="0"/>
                    <a:pt x="0" y="294"/>
                    <a:pt x="156" y="462"/>
                  </a:cubicBezTo>
                  <a:cubicBezTo>
                    <a:pt x="1366" y="1059"/>
                    <a:pt x="2575" y="1672"/>
                    <a:pt x="3995" y="2075"/>
                  </a:cubicBezTo>
                  <a:cubicBezTo>
                    <a:pt x="4070" y="2111"/>
                    <a:pt x="4131" y="2126"/>
                    <a:pt x="4179" y="2126"/>
                  </a:cubicBezTo>
                  <a:cubicBezTo>
                    <a:pt x="4391" y="2126"/>
                    <a:pt x="4359" y="1830"/>
                    <a:pt x="4189" y="1672"/>
                  </a:cubicBezTo>
                  <a:cubicBezTo>
                    <a:pt x="2785" y="1269"/>
                    <a:pt x="1575" y="656"/>
                    <a:pt x="366" y="59"/>
                  </a:cubicBezTo>
                  <a:cubicBezTo>
                    <a:pt x="324" y="18"/>
                    <a:pt x="284" y="0"/>
                    <a:pt x="24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6214304" y="3205848"/>
              <a:ext cx="940954" cy="400192"/>
            </a:xfrm>
            <a:custGeom>
              <a:avLst/>
              <a:gdLst/>
              <a:ahLst/>
              <a:cxnLst/>
              <a:rect l="l" t="t" r="r" b="b"/>
              <a:pathLst>
                <a:path w="20644" h="8780" extrusionOk="0">
                  <a:moveTo>
                    <a:pt x="247" y="0"/>
                  </a:moveTo>
                  <a:cubicBezTo>
                    <a:pt x="95" y="0"/>
                    <a:pt x="1" y="294"/>
                    <a:pt x="156" y="462"/>
                  </a:cubicBezTo>
                  <a:cubicBezTo>
                    <a:pt x="6818" y="3479"/>
                    <a:pt x="13464" y="6108"/>
                    <a:pt x="20319" y="8721"/>
                  </a:cubicBezTo>
                  <a:cubicBezTo>
                    <a:pt x="20360" y="8762"/>
                    <a:pt x="20401" y="8780"/>
                    <a:pt x="20437" y="8780"/>
                  </a:cubicBezTo>
                  <a:cubicBezTo>
                    <a:pt x="20582" y="8780"/>
                    <a:pt x="20643" y="8486"/>
                    <a:pt x="20319" y="8318"/>
                  </a:cubicBezTo>
                  <a:cubicBezTo>
                    <a:pt x="13673" y="5705"/>
                    <a:pt x="7012" y="3076"/>
                    <a:pt x="366" y="59"/>
                  </a:cubicBezTo>
                  <a:cubicBezTo>
                    <a:pt x="325" y="18"/>
                    <a:pt x="284" y="0"/>
                    <a:pt x="24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6765725" y="3316105"/>
              <a:ext cx="178491" cy="124525"/>
            </a:xfrm>
            <a:custGeom>
              <a:avLst/>
              <a:gdLst/>
              <a:ahLst/>
              <a:cxnLst/>
              <a:rect l="l" t="t" r="r" b="b"/>
              <a:pathLst>
                <a:path w="3916" h="2732" extrusionOk="0">
                  <a:moveTo>
                    <a:pt x="347" y="1"/>
                  </a:moveTo>
                  <a:cubicBezTo>
                    <a:pt x="95" y="1"/>
                    <a:pt x="0" y="294"/>
                    <a:pt x="156" y="463"/>
                  </a:cubicBezTo>
                  <a:cubicBezTo>
                    <a:pt x="1172" y="1269"/>
                    <a:pt x="2172" y="2076"/>
                    <a:pt x="3382" y="2673"/>
                  </a:cubicBezTo>
                  <a:cubicBezTo>
                    <a:pt x="3423" y="2714"/>
                    <a:pt x="3472" y="2732"/>
                    <a:pt x="3520" y="2732"/>
                  </a:cubicBezTo>
                  <a:cubicBezTo>
                    <a:pt x="3719" y="2732"/>
                    <a:pt x="3916" y="2438"/>
                    <a:pt x="3592" y="2270"/>
                  </a:cubicBezTo>
                  <a:cubicBezTo>
                    <a:pt x="2576" y="1673"/>
                    <a:pt x="1575" y="866"/>
                    <a:pt x="559" y="60"/>
                  </a:cubicBezTo>
                  <a:cubicBezTo>
                    <a:pt x="480" y="19"/>
                    <a:pt x="409" y="1"/>
                    <a:pt x="34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5773095" y="2884147"/>
              <a:ext cx="182229" cy="122246"/>
            </a:xfrm>
            <a:custGeom>
              <a:avLst/>
              <a:gdLst/>
              <a:ahLst/>
              <a:cxnLst/>
              <a:rect l="l" t="t" r="r" b="b"/>
              <a:pathLst>
                <a:path w="3998" h="2682" extrusionOk="0">
                  <a:moveTo>
                    <a:pt x="437" y="1"/>
                  </a:moveTo>
                  <a:cubicBezTo>
                    <a:pt x="239" y="1"/>
                    <a:pt x="0" y="298"/>
                    <a:pt x="158" y="455"/>
                  </a:cubicBezTo>
                  <a:cubicBezTo>
                    <a:pt x="1174" y="1262"/>
                    <a:pt x="2384" y="2068"/>
                    <a:pt x="3594" y="2681"/>
                  </a:cubicBezTo>
                  <a:cubicBezTo>
                    <a:pt x="3787" y="2681"/>
                    <a:pt x="3997" y="2278"/>
                    <a:pt x="3787" y="2278"/>
                  </a:cubicBezTo>
                  <a:cubicBezTo>
                    <a:pt x="2578" y="1665"/>
                    <a:pt x="1577" y="859"/>
                    <a:pt x="561" y="52"/>
                  </a:cubicBezTo>
                  <a:cubicBezTo>
                    <a:pt x="525" y="16"/>
                    <a:pt x="482" y="1"/>
                    <a:pt x="43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5865895" y="2864502"/>
              <a:ext cx="96493" cy="79856"/>
            </a:xfrm>
            <a:custGeom>
              <a:avLst/>
              <a:gdLst/>
              <a:ahLst/>
              <a:cxnLst/>
              <a:rect l="l" t="t" r="r" b="b"/>
              <a:pathLst>
                <a:path w="2117" h="1752" extrusionOk="0">
                  <a:moveTo>
                    <a:pt x="340" y="0"/>
                  </a:moveTo>
                  <a:cubicBezTo>
                    <a:pt x="164" y="0"/>
                    <a:pt x="1" y="141"/>
                    <a:pt x="138" y="289"/>
                  </a:cubicBezTo>
                  <a:cubicBezTo>
                    <a:pt x="751" y="693"/>
                    <a:pt x="1155" y="1096"/>
                    <a:pt x="1558" y="1693"/>
                  </a:cubicBezTo>
                  <a:cubicBezTo>
                    <a:pt x="1637" y="1734"/>
                    <a:pt x="1708" y="1752"/>
                    <a:pt x="1770" y="1752"/>
                  </a:cubicBezTo>
                  <a:cubicBezTo>
                    <a:pt x="2022" y="1752"/>
                    <a:pt x="2117" y="1458"/>
                    <a:pt x="1961" y="1290"/>
                  </a:cubicBezTo>
                  <a:cubicBezTo>
                    <a:pt x="1558" y="886"/>
                    <a:pt x="945" y="483"/>
                    <a:pt x="542" y="80"/>
                  </a:cubicBezTo>
                  <a:cubicBezTo>
                    <a:pt x="485" y="24"/>
                    <a:pt x="411" y="0"/>
                    <a:pt x="34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7296999" y="2463766"/>
              <a:ext cx="329042" cy="186513"/>
            </a:xfrm>
            <a:custGeom>
              <a:avLst/>
              <a:gdLst/>
              <a:ahLst/>
              <a:cxnLst/>
              <a:rect l="l" t="t" r="r" b="b"/>
              <a:pathLst>
                <a:path w="7219" h="4092" extrusionOk="0">
                  <a:moveTo>
                    <a:pt x="404" y="0"/>
                  </a:moveTo>
                  <a:cubicBezTo>
                    <a:pt x="195" y="0"/>
                    <a:pt x="1" y="403"/>
                    <a:pt x="195" y="403"/>
                  </a:cubicBezTo>
                  <a:lnTo>
                    <a:pt x="6856" y="4033"/>
                  </a:lnTo>
                  <a:cubicBezTo>
                    <a:pt x="6894" y="4074"/>
                    <a:pt x="6933" y="4091"/>
                    <a:pt x="6969" y="4091"/>
                  </a:cubicBezTo>
                  <a:cubicBezTo>
                    <a:pt x="7116" y="4091"/>
                    <a:pt x="7218" y="3798"/>
                    <a:pt x="7050" y="3629"/>
                  </a:cubicBezTo>
                  <a:lnTo>
                    <a:pt x="404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7620067" y="3784801"/>
              <a:ext cx="182092" cy="122246"/>
            </a:xfrm>
            <a:custGeom>
              <a:avLst/>
              <a:gdLst/>
              <a:ahLst/>
              <a:cxnLst/>
              <a:rect l="l" t="t" r="r" b="b"/>
              <a:pathLst>
                <a:path w="3995" h="2682" extrusionOk="0">
                  <a:moveTo>
                    <a:pt x="372" y="1"/>
                  </a:moveTo>
                  <a:cubicBezTo>
                    <a:pt x="108" y="1"/>
                    <a:pt x="1" y="297"/>
                    <a:pt x="172" y="455"/>
                  </a:cubicBezTo>
                  <a:cubicBezTo>
                    <a:pt x="1172" y="1471"/>
                    <a:pt x="2381" y="2068"/>
                    <a:pt x="3591" y="2681"/>
                  </a:cubicBezTo>
                  <a:cubicBezTo>
                    <a:pt x="3995" y="2681"/>
                    <a:pt x="3995" y="2278"/>
                    <a:pt x="3801" y="2278"/>
                  </a:cubicBezTo>
                  <a:cubicBezTo>
                    <a:pt x="2591" y="1665"/>
                    <a:pt x="1381" y="1068"/>
                    <a:pt x="575" y="52"/>
                  </a:cubicBezTo>
                  <a:cubicBezTo>
                    <a:pt x="500" y="16"/>
                    <a:pt x="432" y="1"/>
                    <a:pt x="37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7292077" y="3994559"/>
              <a:ext cx="705897" cy="227991"/>
            </a:xfrm>
            <a:custGeom>
              <a:avLst/>
              <a:gdLst/>
              <a:ahLst/>
              <a:cxnLst/>
              <a:rect l="l" t="t" r="r" b="b"/>
              <a:pathLst>
                <a:path w="15487" h="5002" extrusionOk="0">
                  <a:moveTo>
                    <a:pt x="633" y="0"/>
                  </a:moveTo>
                  <a:cubicBezTo>
                    <a:pt x="197" y="0"/>
                    <a:pt x="0" y="727"/>
                    <a:pt x="512" y="902"/>
                  </a:cubicBezTo>
                  <a:cubicBezTo>
                    <a:pt x="3125" y="2515"/>
                    <a:pt x="6158" y="3918"/>
                    <a:pt x="9384" y="4725"/>
                  </a:cubicBezTo>
                  <a:cubicBezTo>
                    <a:pt x="9990" y="4912"/>
                    <a:pt x="10553" y="5002"/>
                    <a:pt x="11079" y="5002"/>
                  </a:cubicBezTo>
                  <a:cubicBezTo>
                    <a:pt x="12820" y="5002"/>
                    <a:pt x="14145" y="4015"/>
                    <a:pt x="15223" y="2305"/>
                  </a:cubicBezTo>
                  <a:cubicBezTo>
                    <a:pt x="15486" y="1915"/>
                    <a:pt x="15234" y="1608"/>
                    <a:pt x="14915" y="1608"/>
                  </a:cubicBezTo>
                  <a:cubicBezTo>
                    <a:pt x="14745" y="1608"/>
                    <a:pt x="14557" y="1695"/>
                    <a:pt x="14417" y="1902"/>
                  </a:cubicBezTo>
                  <a:cubicBezTo>
                    <a:pt x="13610" y="2918"/>
                    <a:pt x="12804" y="3918"/>
                    <a:pt x="11400" y="4128"/>
                  </a:cubicBezTo>
                  <a:cubicBezTo>
                    <a:pt x="10190" y="4128"/>
                    <a:pt x="8981" y="3725"/>
                    <a:pt x="7771" y="3321"/>
                  </a:cubicBezTo>
                  <a:cubicBezTo>
                    <a:pt x="5351" y="2515"/>
                    <a:pt x="3125" y="1305"/>
                    <a:pt x="915" y="95"/>
                  </a:cubicBezTo>
                  <a:cubicBezTo>
                    <a:pt x="814" y="29"/>
                    <a:pt x="719" y="0"/>
                    <a:pt x="63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284027" y="1771912"/>
              <a:ext cx="888354" cy="754668"/>
            </a:xfrm>
            <a:custGeom>
              <a:avLst/>
              <a:gdLst/>
              <a:ahLst/>
              <a:cxnLst/>
              <a:rect l="l" t="t" r="r" b="b"/>
              <a:pathLst>
                <a:path w="19490" h="16557" extrusionOk="0">
                  <a:moveTo>
                    <a:pt x="5314" y="1"/>
                  </a:moveTo>
                  <a:cubicBezTo>
                    <a:pt x="3869" y="1"/>
                    <a:pt x="2479" y="386"/>
                    <a:pt x="1613" y="1468"/>
                  </a:cubicBezTo>
                  <a:cubicBezTo>
                    <a:pt x="0" y="3485"/>
                    <a:pt x="2629" y="6307"/>
                    <a:pt x="4033" y="7727"/>
                  </a:cubicBezTo>
                  <a:cubicBezTo>
                    <a:pt x="6259" y="9937"/>
                    <a:pt x="11098" y="12163"/>
                    <a:pt x="10082" y="15986"/>
                  </a:cubicBezTo>
                  <a:cubicBezTo>
                    <a:pt x="10082" y="16342"/>
                    <a:pt x="10354" y="16556"/>
                    <a:pt x="10623" y="16556"/>
                  </a:cubicBezTo>
                  <a:cubicBezTo>
                    <a:pt x="10817" y="16556"/>
                    <a:pt x="11010" y="16445"/>
                    <a:pt x="11098" y="16195"/>
                  </a:cubicBezTo>
                  <a:cubicBezTo>
                    <a:pt x="11904" y="13372"/>
                    <a:pt x="9888" y="11356"/>
                    <a:pt x="7872" y="9743"/>
                  </a:cubicBezTo>
                  <a:cubicBezTo>
                    <a:pt x="6452" y="8533"/>
                    <a:pt x="0" y="3694"/>
                    <a:pt x="2823" y="1678"/>
                  </a:cubicBezTo>
                  <a:cubicBezTo>
                    <a:pt x="3486" y="1203"/>
                    <a:pt x="4279" y="1038"/>
                    <a:pt x="5100" y="1038"/>
                  </a:cubicBezTo>
                  <a:cubicBezTo>
                    <a:pt x="6038" y="1038"/>
                    <a:pt x="7012" y="1253"/>
                    <a:pt x="7872" y="1468"/>
                  </a:cubicBezTo>
                  <a:cubicBezTo>
                    <a:pt x="9485" y="1871"/>
                    <a:pt x="10888" y="2888"/>
                    <a:pt x="12501" y="3694"/>
                  </a:cubicBezTo>
                  <a:cubicBezTo>
                    <a:pt x="13706" y="4292"/>
                    <a:pt x="15129" y="4895"/>
                    <a:pt x="16510" y="4895"/>
                  </a:cubicBezTo>
                  <a:cubicBezTo>
                    <a:pt x="17441" y="4895"/>
                    <a:pt x="18351" y="4621"/>
                    <a:pt x="19163" y="3888"/>
                  </a:cubicBezTo>
                  <a:cubicBezTo>
                    <a:pt x="19489" y="3562"/>
                    <a:pt x="19150" y="2971"/>
                    <a:pt x="18693" y="2971"/>
                  </a:cubicBezTo>
                  <a:cubicBezTo>
                    <a:pt x="18585" y="2971"/>
                    <a:pt x="18470" y="3004"/>
                    <a:pt x="18356" y="3081"/>
                  </a:cubicBezTo>
                  <a:cubicBezTo>
                    <a:pt x="17698" y="3646"/>
                    <a:pt x="16974" y="3870"/>
                    <a:pt x="16217" y="3870"/>
                  </a:cubicBezTo>
                  <a:cubicBezTo>
                    <a:pt x="13729" y="3870"/>
                    <a:pt x="10888" y="1441"/>
                    <a:pt x="8872" y="662"/>
                  </a:cubicBezTo>
                  <a:cubicBezTo>
                    <a:pt x="7848" y="288"/>
                    <a:pt x="6561" y="1"/>
                    <a:pt x="531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5480110" y="1875515"/>
              <a:ext cx="338978" cy="238110"/>
            </a:xfrm>
            <a:custGeom>
              <a:avLst/>
              <a:gdLst/>
              <a:ahLst/>
              <a:cxnLst/>
              <a:rect l="l" t="t" r="r" b="b"/>
              <a:pathLst>
                <a:path w="7437" h="5224" extrusionOk="0">
                  <a:moveTo>
                    <a:pt x="1867" y="639"/>
                  </a:moveTo>
                  <a:cubicBezTo>
                    <a:pt x="2388" y="639"/>
                    <a:pt x="3019" y="847"/>
                    <a:pt x="3360" y="1018"/>
                  </a:cubicBezTo>
                  <a:cubicBezTo>
                    <a:pt x="4166" y="1212"/>
                    <a:pt x="4973" y="1615"/>
                    <a:pt x="5586" y="2421"/>
                  </a:cubicBezTo>
                  <a:cubicBezTo>
                    <a:pt x="6305" y="3141"/>
                    <a:pt x="6704" y="4501"/>
                    <a:pt x="5637" y="4501"/>
                  </a:cubicBezTo>
                  <a:cubicBezTo>
                    <a:pt x="5508" y="4501"/>
                    <a:pt x="5357" y="4481"/>
                    <a:pt x="5183" y="4438"/>
                  </a:cubicBezTo>
                  <a:cubicBezTo>
                    <a:pt x="4166" y="4244"/>
                    <a:pt x="3360" y="3841"/>
                    <a:pt x="2360" y="3438"/>
                  </a:cubicBezTo>
                  <a:cubicBezTo>
                    <a:pt x="2150" y="3034"/>
                    <a:pt x="1553" y="2825"/>
                    <a:pt x="1344" y="2421"/>
                  </a:cubicBezTo>
                  <a:cubicBezTo>
                    <a:pt x="646" y="1026"/>
                    <a:pt x="1155" y="639"/>
                    <a:pt x="1867" y="639"/>
                  </a:cubicBezTo>
                  <a:close/>
                  <a:moveTo>
                    <a:pt x="2145" y="1"/>
                  </a:moveTo>
                  <a:cubicBezTo>
                    <a:pt x="1114" y="1"/>
                    <a:pt x="0" y="431"/>
                    <a:pt x="134" y="1824"/>
                  </a:cubicBezTo>
                  <a:cubicBezTo>
                    <a:pt x="344" y="3631"/>
                    <a:pt x="3166" y="4647"/>
                    <a:pt x="4570" y="5051"/>
                  </a:cubicBezTo>
                  <a:cubicBezTo>
                    <a:pt x="4953" y="5160"/>
                    <a:pt x="5351" y="5224"/>
                    <a:pt x="5715" y="5224"/>
                  </a:cubicBezTo>
                  <a:cubicBezTo>
                    <a:pt x="6699" y="5224"/>
                    <a:pt x="7437" y="4756"/>
                    <a:pt x="6989" y="3438"/>
                  </a:cubicBezTo>
                  <a:cubicBezTo>
                    <a:pt x="6593" y="1854"/>
                    <a:pt x="5031" y="845"/>
                    <a:pt x="3448" y="244"/>
                  </a:cubicBezTo>
                  <a:lnTo>
                    <a:pt x="3448" y="244"/>
                  </a:lnTo>
                  <a:cubicBezTo>
                    <a:pt x="3421" y="232"/>
                    <a:pt x="3391" y="221"/>
                    <a:pt x="3360" y="211"/>
                  </a:cubicBezTo>
                  <a:lnTo>
                    <a:pt x="3360" y="211"/>
                  </a:lnTo>
                  <a:cubicBezTo>
                    <a:pt x="3360" y="211"/>
                    <a:pt x="3360" y="211"/>
                    <a:pt x="3360" y="211"/>
                  </a:cubicBezTo>
                  <a:cubicBezTo>
                    <a:pt x="3051" y="87"/>
                    <a:pt x="2606" y="1"/>
                    <a:pt x="21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858A"/>
                </a:solidFill>
              </a:endParaRPr>
            </a:p>
          </p:txBody>
        </p:sp>
      </p:grpSp>
      <p:sp>
        <p:nvSpPr>
          <p:cNvPr id="175" name="Google Shape;175;p15"/>
          <p:cNvSpPr/>
          <p:nvPr/>
        </p:nvSpPr>
        <p:spPr>
          <a:xfrm>
            <a:off x="4225110" y="0"/>
            <a:ext cx="2324445" cy="1406715"/>
          </a:xfrm>
          <a:custGeom>
            <a:avLst/>
            <a:gdLst/>
            <a:ahLst/>
            <a:cxnLst/>
            <a:rect l="l" t="t" r="r" b="b"/>
            <a:pathLst>
              <a:path w="54038" h="32701" extrusionOk="0">
                <a:moveTo>
                  <a:pt x="52907" y="1"/>
                </a:moveTo>
                <a:cubicBezTo>
                  <a:pt x="52603" y="1"/>
                  <a:pt x="52312" y="217"/>
                  <a:pt x="52425" y="563"/>
                </a:cubicBezTo>
                <a:cubicBezTo>
                  <a:pt x="52828" y="4193"/>
                  <a:pt x="52425" y="7822"/>
                  <a:pt x="51618" y="11258"/>
                </a:cubicBezTo>
                <a:cubicBezTo>
                  <a:pt x="50812" y="14274"/>
                  <a:pt x="49811" y="17307"/>
                  <a:pt x="48198" y="20130"/>
                </a:cubicBezTo>
                <a:cubicBezTo>
                  <a:pt x="45166" y="25162"/>
                  <a:pt x="40133" y="28598"/>
                  <a:pt x="34488" y="30211"/>
                </a:cubicBezTo>
                <a:cubicBezTo>
                  <a:pt x="31261" y="31211"/>
                  <a:pt x="28035" y="31614"/>
                  <a:pt x="24600" y="31614"/>
                </a:cubicBezTo>
                <a:cubicBezTo>
                  <a:pt x="21374" y="31614"/>
                  <a:pt x="17954" y="31421"/>
                  <a:pt x="14921" y="30614"/>
                </a:cubicBezTo>
                <a:cubicBezTo>
                  <a:pt x="9082" y="29001"/>
                  <a:pt x="5856" y="23953"/>
                  <a:pt x="3840" y="18710"/>
                </a:cubicBezTo>
                <a:cubicBezTo>
                  <a:pt x="1614" y="13468"/>
                  <a:pt x="1017" y="6612"/>
                  <a:pt x="3033" y="1176"/>
                </a:cubicBezTo>
                <a:cubicBezTo>
                  <a:pt x="3146" y="820"/>
                  <a:pt x="2855" y="605"/>
                  <a:pt x="2551" y="605"/>
                </a:cubicBezTo>
                <a:cubicBezTo>
                  <a:pt x="2331" y="605"/>
                  <a:pt x="2105" y="717"/>
                  <a:pt x="2017" y="967"/>
                </a:cubicBezTo>
                <a:cubicBezTo>
                  <a:pt x="1" y="6016"/>
                  <a:pt x="614" y="12468"/>
                  <a:pt x="2227" y="17500"/>
                </a:cubicBezTo>
                <a:cubicBezTo>
                  <a:pt x="4033" y="22743"/>
                  <a:pt x="7066" y="28598"/>
                  <a:pt x="12308" y="30808"/>
                </a:cubicBezTo>
                <a:cubicBezTo>
                  <a:pt x="15325" y="32227"/>
                  <a:pt x="18760" y="32421"/>
                  <a:pt x="21987" y="32631"/>
                </a:cubicBezTo>
                <a:cubicBezTo>
                  <a:pt x="22787" y="32676"/>
                  <a:pt x="23599" y="32700"/>
                  <a:pt x="24417" y="32700"/>
                </a:cubicBezTo>
                <a:cubicBezTo>
                  <a:pt x="27094" y="32700"/>
                  <a:pt x="29840" y="32442"/>
                  <a:pt x="32471" y="31824"/>
                </a:cubicBezTo>
                <a:cubicBezTo>
                  <a:pt x="38310" y="30614"/>
                  <a:pt x="44166" y="27582"/>
                  <a:pt x="47795" y="22549"/>
                </a:cubicBezTo>
                <a:cubicBezTo>
                  <a:pt x="50005" y="19517"/>
                  <a:pt x="51424" y="15887"/>
                  <a:pt x="52425" y="12258"/>
                </a:cubicBezTo>
                <a:cubicBezTo>
                  <a:pt x="53441" y="8435"/>
                  <a:pt x="54038" y="4402"/>
                  <a:pt x="53441" y="370"/>
                </a:cubicBezTo>
                <a:cubicBezTo>
                  <a:pt x="53353" y="113"/>
                  <a:pt x="53126" y="1"/>
                  <a:pt x="52907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5002144" y="303198"/>
            <a:ext cx="545559" cy="490830"/>
          </a:xfrm>
          <a:custGeom>
            <a:avLst/>
            <a:gdLst/>
            <a:ahLst/>
            <a:cxnLst/>
            <a:rect l="l" t="t" r="r" b="b"/>
            <a:pathLst>
              <a:path w="12683" h="11410" extrusionOk="0">
                <a:moveTo>
                  <a:pt x="7034" y="615"/>
                </a:moveTo>
                <a:cubicBezTo>
                  <a:pt x="9571" y="615"/>
                  <a:pt x="11496" y="2650"/>
                  <a:pt x="11682" y="5153"/>
                </a:cubicBezTo>
                <a:cubicBezTo>
                  <a:pt x="11876" y="8380"/>
                  <a:pt x="9666" y="10589"/>
                  <a:pt x="6633" y="10799"/>
                </a:cubicBezTo>
                <a:cubicBezTo>
                  <a:pt x="4020" y="10799"/>
                  <a:pt x="1601" y="8976"/>
                  <a:pt x="988" y="6363"/>
                </a:cubicBezTo>
                <a:cubicBezTo>
                  <a:pt x="584" y="3331"/>
                  <a:pt x="3004" y="718"/>
                  <a:pt x="6036" y="718"/>
                </a:cubicBezTo>
                <a:cubicBezTo>
                  <a:pt x="6085" y="718"/>
                  <a:pt x="6127" y="709"/>
                  <a:pt x="6164" y="693"/>
                </a:cubicBezTo>
                <a:lnTo>
                  <a:pt x="6164" y="693"/>
                </a:lnTo>
                <a:cubicBezTo>
                  <a:pt x="6460" y="641"/>
                  <a:pt x="6751" y="615"/>
                  <a:pt x="7034" y="615"/>
                </a:cubicBezTo>
                <a:close/>
                <a:moveTo>
                  <a:pt x="6948" y="0"/>
                </a:moveTo>
                <a:cubicBezTo>
                  <a:pt x="6595" y="0"/>
                  <a:pt x="6234" y="32"/>
                  <a:pt x="5867" y="97"/>
                </a:cubicBezTo>
                <a:lnTo>
                  <a:pt x="5867" y="97"/>
                </a:lnTo>
                <a:cubicBezTo>
                  <a:pt x="5819" y="96"/>
                  <a:pt x="5771" y="95"/>
                  <a:pt x="5723" y="95"/>
                </a:cubicBezTo>
                <a:cubicBezTo>
                  <a:pt x="2630" y="95"/>
                  <a:pt x="1" y="2845"/>
                  <a:pt x="391" y="6154"/>
                </a:cubicBezTo>
                <a:cubicBezTo>
                  <a:pt x="576" y="9239"/>
                  <a:pt x="3535" y="11410"/>
                  <a:pt x="6615" y="11410"/>
                </a:cubicBezTo>
                <a:cubicBezTo>
                  <a:pt x="6755" y="11410"/>
                  <a:pt x="6896" y="11405"/>
                  <a:pt x="7036" y="11396"/>
                </a:cubicBezTo>
                <a:cubicBezTo>
                  <a:pt x="10472" y="10993"/>
                  <a:pt x="12682" y="8170"/>
                  <a:pt x="12279" y="4750"/>
                </a:cubicBezTo>
                <a:cubicBezTo>
                  <a:pt x="11923" y="1905"/>
                  <a:pt x="9685" y="0"/>
                  <a:pt x="6948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4702458" y="28169"/>
            <a:ext cx="1179600" cy="1018826"/>
          </a:xfrm>
          <a:custGeom>
            <a:avLst/>
            <a:gdLst/>
            <a:ahLst/>
            <a:cxnLst/>
            <a:rect l="l" t="t" r="r" b="b"/>
            <a:pathLst>
              <a:path w="27423" h="23684" extrusionOk="0">
                <a:moveTo>
                  <a:pt x="21348" y="1090"/>
                </a:moveTo>
                <a:cubicBezTo>
                  <a:pt x="22304" y="1090"/>
                  <a:pt x="23130" y="1550"/>
                  <a:pt x="23583" y="2923"/>
                </a:cubicBezTo>
                <a:cubicBezTo>
                  <a:pt x="23793" y="3923"/>
                  <a:pt x="23793" y="4730"/>
                  <a:pt x="23583" y="5746"/>
                </a:cubicBezTo>
                <a:cubicBezTo>
                  <a:pt x="23390" y="6343"/>
                  <a:pt x="22986" y="6746"/>
                  <a:pt x="22777" y="7359"/>
                </a:cubicBezTo>
                <a:cubicBezTo>
                  <a:pt x="22583" y="8359"/>
                  <a:pt x="22986" y="8972"/>
                  <a:pt x="23583" y="9779"/>
                </a:cubicBezTo>
                <a:cubicBezTo>
                  <a:pt x="25196" y="11989"/>
                  <a:pt x="27019" y="15021"/>
                  <a:pt x="25196" y="17844"/>
                </a:cubicBezTo>
                <a:cubicBezTo>
                  <a:pt x="24418" y="19104"/>
                  <a:pt x="23266" y="19430"/>
                  <a:pt x="21988" y="19430"/>
                </a:cubicBezTo>
                <a:cubicBezTo>
                  <a:pt x="20615" y="19430"/>
                  <a:pt x="19097" y="19054"/>
                  <a:pt x="17744" y="19054"/>
                </a:cubicBezTo>
                <a:cubicBezTo>
                  <a:pt x="15115" y="19247"/>
                  <a:pt x="14115" y="21667"/>
                  <a:pt x="11889" y="22473"/>
                </a:cubicBezTo>
                <a:cubicBezTo>
                  <a:pt x="11254" y="22685"/>
                  <a:pt x="10496" y="22800"/>
                  <a:pt x="9708" y="22800"/>
                </a:cubicBezTo>
                <a:cubicBezTo>
                  <a:pt x="7489" y="22800"/>
                  <a:pt x="5032" y="21888"/>
                  <a:pt x="4436" y="19650"/>
                </a:cubicBezTo>
                <a:cubicBezTo>
                  <a:pt x="4227" y="18650"/>
                  <a:pt x="4436" y="17634"/>
                  <a:pt x="4227" y="16634"/>
                </a:cubicBezTo>
                <a:cubicBezTo>
                  <a:pt x="3823" y="15424"/>
                  <a:pt x="3227" y="14618"/>
                  <a:pt x="2420" y="13602"/>
                </a:cubicBezTo>
                <a:cubicBezTo>
                  <a:pt x="1614" y="12602"/>
                  <a:pt x="597" y="11182"/>
                  <a:pt x="1001" y="9779"/>
                </a:cubicBezTo>
                <a:cubicBezTo>
                  <a:pt x="1404" y="8359"/>
                  <a:pt x="3017" y="7359"/>
                  <a:pt x="3823" y="6343"/>
                </a:cubicBezTo>
                <a:cubicBezTo>
                  <a:pt x="5243" y="4327"/>
                  <a:pt x="5840" y="2117"/>
                  <a:pt x="8872" y="2117"/>
                </a:cubicBezTo>
                <a:cubicBezTo>
                  <a:pt x="10485" y="2117"/>
                  <a:pt x="11889" y="2714"/>
                  <a:pt x="13502" y="2923"/>
                </a:cubicBezTo>
                <a:cubicBezTo>
                  <a:pt x="13901" y="2971"/>
                  <a:pt x="14275" y="2995"/>
                  <a:pt x="14634" y="2995"/>
                </a:cubicBezTo>
                <a:cubicBezTo>
                  <a:pt x="15726" y="2995"/>
                  <a:pt x="16676" y="2772"/>
                  <a:pt x="17744" y="2310"/>
                </a:cubicBezTo>
                <a:cubicBezTo>
                  <a:pt x="18847" y="1763"/>
                  <a:pt x="20193" y="1090"/>
                  <a:pt x="21348" y="1090"/>
                </a:cubicBezTo>
                <a:close/>
                <a:moveTo>
                  <a:pt x="21317" y="1"/>
                </a:moveTo>
                <a:cubicBezTo>
                  <a:pt x="21010" y="1"/>
                  <a:pt x="20689" y="34"/>
                  <a:pt x="20357" y="100"/>
                </a:cubicBezTo>
                <a:cubicBezTo>
                  <a:pt x="19147" y="504"/>
                  <a:pt x="17938" y="1101"/>
                  <a:pt x="16937" y="1504"/>
                </a:cubicBezTo>
                <a:cubicBezTo>
                  <a:pt x="15921" y="1907"/>
                  <a:pt x="15115" y="2117"/>
                  <a:pt x="14115" y="2117"/>
                </a:cubicBezTo>
                <a:cubicBezTo>
                  <a:pt x="12905" y="1907"/>
                  <a:pt x="11889" y="1504"/>
                  <a:pt x="10679" y="1310"/>
                </a:cubicBezTo>
                <a:cubicBezTo>
                  <a:pt x="10022" y="1209"/>
                  <a:pt x="9402" y="1145"/>
                  <a:pt x="8817" y="1145"/>
                </a:cubicBezTo>
                <a:cubicBezTo>
                  <a:pt x="7077" y="1145"/>
                  <a:pt x="5644" y="1709"/>
                  <a:pt x="4436" y="3520"/>
                </a:cubicBezTo>
                <a:cubicBezTo>
                  <a:pt x="3630" y="4730"/>
                  <a:pt x="2823" y="5940"/>
                  <a:pt x="1807" y="6956"/>
                </a:cubicBezTo>
                <a:cubicBezTo>
                  <a:pt x="1001" y="7956"/>
                  <a:pt x="1" y="8972"/>
                  <a:pt x="1" y="10376"/>
                </a:cubicBezTo>
                <a:cubicBezTo>
                  <a:pt x="1" y="11585"/>
                  <a:pt x="404" y="12795"/>
                  <a:pt x="1210" y="13602"/>
                </a:cubicBezTo>
                <a:cubicBezTo>
                  <a:pt x="1614" y="14215"/>
                  <a:pt x="2210" y="14811"/>
                  <a:pt x="2614" y="15424"/>
                </a:cubicBezTo>
                <a:cubicBezTo>
                  <a:pt x="3227" y="16424"/>
                  <a:pt x="3227" y="17231"/>
                  <a:pt x="3420" y="18247"/>
                </a:cubicBezTo>
                <a:cubicBezTo>
                  <a:pt x="3420" y="19457"/>
                  <a:pt x="3630" y="20860"/>
                  <a:pt x="4436" y="21876"/>
                </a:cubicBezTo>
                <a:cubicBezTo>
                  <a:pt x="5243" y="22683"/>
                  <a:pt x="6646" y="23280"/>
                  <a:pt x="7856" y="23490"/>
                </a:cubicBezTo>
                <a:cubicBezTo>
                  <a:pt x="8476" y="23621"/>
                  <a:pt x="9067" y="23684"/>
                  <a:pt x="9633" y="23684"/>
                </a:cubicBezTo>
                <a:cubicBezTo>
                  <a:pt x="11646" y="23684"/>
                  <a:pt x="13348" y="22883"/>
                  <a:pt x="14921" y="21473"/>
                </a:cubicBezTo>
                <a:cubicBezTo>
                  <a:pt x="16086" y="20448"/>
                  <a:pt x="17142" y="20163"/>
                  <a:pt x="18326" y="20163"/>
                </a:cubicBezTo>
                <a:cubicBezTo>
                  <a:pt x="18780" y="20163"/>
                  <a:pt x="19254" y="20205"/>
                  <a:pt x="19760" y="20263"/>
                </a:cubicBezTo>
                <a:cubicBezTo>
                  <a:pt x="20462" y="20360"/>
                  <a:pt x="21216" y="20461"/>
                  <a:pt x="21946" y="20461"/>
                </a:cubicBezTo>
                <a:cubicBezTo>
                  <a:pt x="22676" y="20461"/>
                  <a:pt x="23382" y="20360"/>
                  <a:pt x="23986" y="20054"/>
                </a:cubicBezTo>
                <a:cubicBezTo>
                  <a:pt x="26616" y="18844"/>
                  <a:pt x="27422" y="15618"/>
                  <a:pt x="26616" y="13198"/>
                </a:cubicBezTo>
                <a:cubicBezTo>
                  <a:pt x="26406" y="12392"/>
                  <a:pt x="26003" y="11585"/>
                  <a:pt x="25599" y="10779"/>
                </a:cubicBezTo>
                <a:cubicBezTo>
                  <a:pt x="25003" y="9972"/>
                  <a:pt x="23583" y="8762"/>
                  <a:pt x="23793" y="7762"/>
                </a:cubicBezTo>
                <a:cubicBezTo>
                  <a:pt x="23986" y="6956"/>
                  <a:pt x="24390" y="6149"/>
                  <a:pt x="24599" y="5343"/>
                </a:cubicBezTo>
                <a:cubicBezTo>
                  <a:pt x="24786" y="4363"/>
                  <a:pt x="24793" y="3578"/>
                  <a:pt x="24619" y="2800"/>
                </a:cubicBezTo>
                <a:lnTo>
                  <a:pt x="24619" y="2800"/>
                </a:lnTo>
                <a:cubicBezTo>
                  <a:pt x="24615" y="2772"/>
                  <a:pt x="24609" y="2743"/>
                  <a:pt x="24599" y="2714"/>
                </a:cubicBezTo>
                <a:lnTo>
                  <a:pt x="24599" y="2714"/>
                </a:lnTo>
                <a:cubicBezTo>
                  <a:pt x="24599" y="2714"/>
                  <a:pt x="24599" y="2714"/>
                  <a:pt x="24599" y="2714"/>
                </a:cubicBezTo>
                <a:cubicBezTo>
                  <a:pt x="24596" y="2702"/>
                  <a:pt x="24593" y="2690"/>
                  <a:pt x="24589" y="2678"/>
                </a:cubicBezTo>
                <a:lnTo>
                  <a:pt x="24589" y="2678"/>
                </a:lnTo>
                <a:cubicBezTo>
                  <a:pt x="24072" y="856"/>
                  <a:pt x="22867" y="1"/>
                  <a:pt x="21317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5978602" y="387750"/>
            <a:ext cx="111667" cy="97908"/>
          </a:xfrm>
          <a:custGeom>
            <a:avLst/>
            <a:gdLst/>
            <a:ahLst/>
            <a:cxnLst/>
            <a:rect l="l" t="t" r="r" b="b"/>
            <a:pathLst>
              <a:path w="2596" h="2276" extrusionOk="0">
                <a:moveTo>
                  <a:pt x="826" y="506"/>
                </a:moveTo>
                <a:cubicBezTo>
                  <a:pt x="868" y="545"/>
                  <a:pt x="921" y="581"/>
                  <a:pt x="982" y="613"/>
                </a:cubicBezTo>
                <a:cubicBezTo>
                  <a:pt x="1176" y="613"/>
                  <a:pt x="1579" y="613"/>
                  <a:pt x="1982" y="807"/>
                </a:cubicBezTo>
                <a:cubicBezTo>
                  <a:pt x="2192" y="1210"/>
                  <a:pt x="1982" y="1613"/>
                  <a:pt x="1579" y="1823"/>
                </a:cubicBezTo>
                <a:cubicBezTo>
                  <a:pt x="1520" y="1837"/>
                  <a:pt x="1462" y="1844"/>
                  <a:pt x="1406" y="1844"/>
                </a:cubicBezTo>
                <a:cubicBezTo>
                  <a:pt x="750" y="1844"/>
                  <a:pt x="310" y="941"/>
                  <a:pt x="826" y="506"/>
                </a:cubicBezTo>
                <a:close/>
                <a:moveTo>
                  <a:pt x="982" y="0"/>
                </a:moveTo>
                <a:cubicBezTo>
                  <a:pt x="836" y="0"/>
                  <a:pt x="743" y="53"/>
                  <a:pt x="703" y="131"/>
                </a:cubicBezTo>
                <a:lnTo>
                  <a:pt x="703" y="131"/>
                </a:lnTo>
                <a:cubicBezTo>
                  <a:pt x="255" y="404"/>
                  <a:pt x="0" y="906"/>
                  <a:pt x="176" y="1420"/>
                </a:cubicBezTo>
                <a:cubicBezTo>
                  <a:pt x="336" y="1914"/>
                  <a:pt x="784" y="2275"/>
                  <a:pt x="1272" y="2275"/>
                </a:cubicBezTo>
                <a:cubicBezTo>
                  <a:pt x="1373" y="2275"/>
                  <a:pt x="1476" y="2260"/>
                  <a:pt x="1579" y="2226"/>
                </a:cubicBezTo>
                <a:cubicBezTo>
                  <a:pt x="1982" y="2226"/>
                  <a:pt x="2595" y="1613"/>
                  <a:pt x="2595" y="1016"/>
                </a:cubicBezTo>
                <a:cubicBezTo>
                  <a:pt x="2397" y="254"/>
                  <a:pt x="1665" y="212"/>
                  <a:pt x="1082" y="33"/>
                </a:cubicBezTo>
                <a:lnTo>
                  <a:pt x="1082" y="33"/>
                </a:lnTo>
                <a:cubicBezTo>
                  <a:pt x="1050" y="13"/>
                  <a:pt x="1016" y="0"/>
                  <a:pt x="982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5813244" y="350841"/>
            <a:ext cx="94504" cy="85605"/>
          </a:xfrm>
          <a:custGeom>
            <a:avLst/>
            <a:gdLst/>
            <a:ahLst/>
            <a:cxnLst/>
            <a:rect l="l" t="t" r="r" b="b"/>
            <a:pathLst>
              <a:path w="2197" h="1990" extrusionOk="0">
                <a:moveTo>
                  <a:pt x="958" y="471"/>
                </a:moveTo>
                <a:cubicBezTo>
                  <a:pt x="1460" y="570"/>
                  <a:pt x="1755" y="1106"/>
                  <a:pt x="1390" y="1471"/>
                </a:cubicBezTo>
                <a:cubicBezTo>
                  <a:pt x="1273" y="1527"/>
                  <a:pt x="1174" y="1551"/>
                  <a:pt x="1087" y="1551"/>
                </a:cubicBezTo>
                <a:cubicBezTo>
                  <a:pt x="873" y="1551"/>
                  <a:pt x="733" y="1410"/>
                  <a:pt x="584" y="1261"/>
                </a:cubicBezTo>
                <a:cubicBezTo>
                  <a:pt x="584" y="1073"/>
                  <a:pt x="584" y="684"/>
                  <a:pt x="958" y="471"/>
                </a:cubicBezTo>
                <a:close/>
                <a:moveTo>
                  <a:pt x="715" y="0"/>
                </a:moveTo>
                <a:cubicBezTo>
                  <a:pt x="668" y="0"/>
                  <a:pt x="623" y="16"/>
                  <a:pt x="584" y="52"/>
                </a:cubicBezTo>
                <a:cubicBezTo>
                  <a:pt x="526" y="52"/>
                  <a:pt x="503" y="87"/>
                  <a:pt x="504" y="137"/>
                </a:cubicBezTo>
                <a:lnTo>
                  <a:pt x="504" y="137"/>
                </a:lnTo>
                <a:cubicBezTo>
                  <a:pt x="156" y="538"/>
                  <a:pt x="0" y="1095"/>
                  <a:pt x="181" y="1471"/>
                </a:cubicBezTo>
                <a:cubicBezTo>
                  <a:pt x="438" y="1851"/>
                  <a:pt x="695" y="1989"/>
                  <a:pt x="1006" y="1989"/>
                </a:cubicBezTo>
                <a:cubicBezTo>
                  <a:pt x="1183" y="1989"/>
                  <a:pt x="1378" y="1945"/>
                  <a:pt x="1600" y="1874"/>
                </a:cubicBezTo>
                <a:cubicBezTo>
                  <a:pt x="2003" y="1665"/>
                  <a:pt x="2197" y="1068"/>
                  <a:pt x="2003" y="665"/>
                </a:cubicBezTo>
                <a:cubicBezTo>
                  <a:pt x="1675" y="336"/>
                  <a:pt x="1346" y="136"/>
                  <a:pt x="903" y="73"/>
                </a:cubicBezTo>
                <a:lnTo>
                  <a:pt x="903" y="73"/>
                </a:lnTo>
                <a:cubicBezTo>
                  <a:pt x="846" y="29"/>
                  <a:pt x="779" y="0"/>
                  <a:pt x="715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5951458" y="611052"/>
            <a:ext cx="86761" cy="80658"/>
          </a:xfrm>
          <a:custGeom>
            <a:avLst/>
            <a:gdLst/>
            <a:ahLst/>
            <a:cxnLst/>
            <a:rect l="l" t="t" r="r" b="b"/>
            <a:pathLst>
              <a:path w="2017" h="1875" extrusionOk="0">
                <a:moveTo>
                  <a:pt x="1000" y="455"/>
                </a:moveTo>
                <a:cubicBezTo>
                  <a:pt x="1210" y="455"/>
                  <a:pt x="1404" y="665"/>
                  <a:pt x="1404" y="858"/>
                </a:cubicBezTo>
                <a:cubicBezTo>
                  <a:pt x="1404" y="1068"/>
                  <a:pt x="1210" y="1261"/>
                  <a:pt x="1000" y="1261"/>
                </a:cubicBezTo>
                <a:cubicBezTo>
                  <a:pt x="943" y="1323"/>
                  <a:pt x="885" y="1349"/>
                  <a:pt x="830" y="1349"/>
                </a:cubicBezTo>
                <a:cubicBezTo>
                  <a:pt x="701" y="1349"/>
                  <a:pt x="597" y="1204"/>
                  <a:pt x="597" y="1068"/>
                </a:cubicBezTo>
                <a:cubicBezTo>
                  <a:pt x="597" y="665"/>
                  <a:pt x="807" y="455"/>
                  <a:pt x="1000" y="455"/>
                </a:cubicBezTo>
                <a:close/>
                <a:moveTo>
                  <a:pt x="913" y="0"/>
                </a:moveTo>
                <a:cubicBezTo>
                  <a:pt x="879" y="0"/>
                  <a:pt x="843" y="16"/>
                  <a:pt x="807" y="52"/>
                </a:cubicBezTo>
                <a:cubicBezTo>
                  <a:pt x="403" y="261"/>
                  <a:pt x="0" y="665"/>
                  <a:pt x="194" y="1068"/>
                </a:cubicBezTo>
                <a:cubicBezTo>
                  <a:pt x="194" y="1471"/>
                  <a:pt x="597" y="1874"/>
                  <a:pt x="1000" y="1874"/>
                </a:cubicBezTo>
                <a:cubicBezTo>
                  <a:pt x="1404" y="1874"/>
                  <a:pt x="1807" y="1471"/>
                  <a:pt x="1807" y="1068"/>
                </a:cubicBezTo>
                <a:cubicBezTo>
                  <a:pt x="2016" y="665"/>
                  <a:pt x="1613" y="261"/>
                  <a:pt x="1210" y="52"/>
                </a:cubicBezTo>
                <a:cubicBezTo>
                  <a:pt x="1171" y="16"/>
                  <a:pt x="1133" y="0"/>
                  <a:pt x="1097" y="0"/>
                </a:cubicBezTo>
                <a:cubicBezTo>
                  <a:pt x="1063" y="0"/>
                  <a:pt x="1031" y="15"/>
                  <a:pt x="1004" y="39"/>
                </a:cubicBezTo>
                <a:lnTo>
                  <a:pt x="1004" y="39"/>
                </a:lnTo>
                <a:cubicBezTo>
                  <a:pt x="978" y="15"/>
                  <a:pt x="947" y="0"/>
                  <a:pt x="913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5466871" y="1029567"/>
            <a:ext cx="102978" cy="95800"/>
          </a:xfrm>
          <a:custGeom>
            <a:avLst/>
            <a:gdLst/>
            <a:ahLst/>
            <a:cxnLst/>
            <a:rect l="l" t="t" r="r" b="b"/>
            <a:pathLst>
              <a:path w="2394" h="2227" extrusionOk="0">
                <a:moveTo>
                  <a:pt x="1168" y="442"/>
                </a:moveTo>
                <a:cubicBezTo>
                  <a:pt x="1378" y="511"/>
                  <a:pt x="1637" y="664"/>
                  <a:pt x="1781" y="807"/>
                </a:cubicBezTo>
                <a:cubicBezTo>
                  <a:pt x="1990" y="1211"/>
                  <a:pt x="1781" y="1614"/>
                  <a:pt x="1377" y="1614"/>
                </a:cubicBezTo>
                <a:cubicBezTo>
                  <a:pt x="1263" y="1671"/>
                  <a:pt x="1157" y="1696"/>
                  <a:pt x="1062" y="1696"/>
                </a:cubicBezTo>
                <a:cubicBezTo>
                  <a:pt x="481" y="1696"/>
                  <a:pt x="281" y="780"/>
                  <a:pt x="974" y="614"/>
                </a:cubicBezTo>
                <a:cubicBezTo>
                  <a:pt x="1070" y="564"/>
                  <a:pt x="1132" y="503"/>
                  <a:pt x="1168" y="442"/>
                </a:cubicBezTo>
                <a:close/>
                <a:moveTo>
                  <a:pt x="974" y="1"/>
                </a:moveTo>
                <a:cubicBezTo>
                  <a:pt x="865" y="1"/>
                  <a:pt x="750" y="130"/>
                  <a:pt x="744" y="242"/>
                </a:cubicBezTo>
                <a:lnTo>
                  <a:pt x="744" y="242"/>
                </a:lnTo>
                <a:cubicBezTo>
                  <a:pt x="279" y="372"/>
                  <a:pt x="0" y="890"/>
                  <a:pt x="168" y="1420"/>
                </a:cubicBezTo>
                <a:cubicBezTo>
                  <a:pt x="377" y="2017"/>
                  <a:pt x="780" y="2227"/>
                  <a:pt x="1377" y="2227"/>
                </a:cubicBezTo>
                <a:cubicBezTo>
                  <a:pt x="1990" y="2017"/>
                  <a:pt x="2393" y="1614"/>
                  <a:pt x="2393" y="1017"/>
                </a:cubicBezTo>
                <a:cubicBezTo>
                  <a:pt x="2393" y="404"/>
                  <a:pt x="1587" y="1"/>
                  <a:pt x="97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4502601" y="414119"/>
            <a:ext cx="110635" cy="95628"/>
          </a:xfrm>
          <a:custGeom>
            <a:avLst/>
            <a:gdLst/>
            <a:ahLst/>
            <a:cxnLst/>
            <a:rect l="l" t="t" r="r" b="b"/>
            <a:pathLst>
              <a:path w="2572" h="2223" extrusionOk="0">
                <a:moveTo>
                  <a:pt x="1259" y="406"/>
                </a:moveTo>
                <a:lnTo>
                  <a:pt x="1259" y="406"/>
                </a:lnTo>
                <a:cubicBezTo>
                  <a:pt x="1823" y="479"/>
                  <a:pt x="1802" y="1807"/>
                  <a:pt x="1017" y="1807"/>
                </a:cubicBezTo>
                <a:cubicBezTo>
                  <a:pt x="808" y="1807"/>
                  <a:pt x="614" y="1613"/>
                  <a:pt x="614" y="1210"/>
                </a:cubicBezTo>
                <a:cubicBezTo>
                  <a:pt x="433" y="1029"/>
                  <a:pt x="565" y="559"/>
                  <a:pt x="864" y="559"/>
                </a:cubicBezTo>
                <a:cubicBezTo>
                  <a:pt x="911" y="559"/>
                  <a:pt x="962" y="571"/>
                  <a:pt x="1017" y="597"/>
                </a:cubicBezTo>
                <a:cubicBezTo>
                  <a:pt x="1110" y="597"/>
                  <a:pt x="1207" y="503"/>
                  <a:pt x="1259" y="406"/>
                </a:cubicBezTo>
                <a:close/>
                <a:moveTo>
                  <a:pt x="1211" y="0"/>
                </a:moveTo>
                <a:cubicBezTo>
                  <a:pt x="1141" y="0"/>
                  <a:pt x="1097" y="52"/>
                  <a:pt x="1077" y="119"/>
                </a:cubicBezTo>
                <a:lnTo>
                  <a:pt x="1077" y="119"/>
                </a:lnTo>
                <a:cubicBezTo>
                  <a:pt x="994" y="81"/>
                  <a:pt x="914" y="64"/>
                  <a:pt x="839" y="64"/>
                </a:cubicBezTo>
                <a:cubicBezTo>
                  <a:pt x="443" y="64"/>
                  <a:pt x="164" y="537"/>
                  <a:pt x="1" y="1000"/>
                </a:cubicBezTo>
                <a:cubicBezTo>
                  <a:pt x="1" y="1613"/>
                  <a:pt x="211" y="2210"/>
                  <a:pt x="1017" y="2210"/>
                </a:cubicBezTo>
                <a:cubicBezTo>
                  <a:pt x="1067" y="2219"/>
                  <a:pt x="1116" y="2223"/>
                  <a:pt x="1164" y="2223"/>
                </a:cubicBezTo>
                <a:cubicBezTo>
                  <a:pt x="2257" y="2223"/>
                  <a:pt x="2571" y="0"/>
                  <a:pt x="1211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4563685" y="628947"/>
            <a:ext cx="95106" cy="114814"/>
          </a:xfrm>
          <a:custGeom>
            <a:avLst/>
            <a:gdLst/>
            <a:ahLst/>
            <a:cxnLst/>
            <a:rect l="l" t="t" r="r" b="b"/>
            <a:pathLst>
              <a:path w="2211" h="2669" extrusionOk="0">
                <a:moveTo>
                  <a:pt x="1240" y="625"/>
                </a:moveTo>
                <a:cubicBezTo>
                  <a:pt x="1678" y="906"/>
                  <a:pt x="1766" y="1379"/>
                  <a:pt x="1614" y="1862"/>
                </a:cubicBezTo>
                <a:cubicBezTo>
                  <a:pt x="1404" y="1862"/>
                  <a:pt x="1210" y="2055"/>
                  <a:pt x="1210" y="2055"/>
                </a:cubicBezTo>
                <a:cubicBezTo>
                  <a:pt x="1131" y="2096"/>
                  <a:pt x="1059" y="2114"/>
                  <a:pt x="995" y="2114"/>
                </a:cubicBezTo>
                <a:cubicBezTo>
                  <a:pt x="733" y="2114"/>
                  <a:pt x="597" y="1820"/>
                  <a:pt x="597" y="1652"/>
                </a:cubicBezTo>
                <a:cubicBezTo>
                  <a:pt x="597" y="1458"/>
                  <a:pt x="597" y="1249"/>
                  <a:pt x="807" y="1055"/>
                </a:cubicBezTo>
                <a:cubicBezTo>
                  <a:pt x="807" y="1055"/>
                  <a:pt x="1001" y="845"/>
                  <a:pt x="807" y="652"/>
                </a:cubicBezTo>
                <a:lnTo>
                  <a:pt x="807" y="652"/>
                </a:lnTo>
                <a:cubicBezTo>
                  <a:pt x="863" y="708"/>
                  <a:pt x="937" y="732"/>
                  <a:pt x="1009" y="732"/>
                </a:cubicBezTo>
                <a:cubicBezTo>
                  <a:pt x="1106" y="732"/>
                  <a:pt x="1200" y="688"/>
                  <a:pt x="1240" y="625"/>
                </a:cubicBezTo>
                <a:close/>
                <a:moveTo>
                  <a:pt x="920" y="0"/>
                </a:moveTo>
                <a:cubicBezTo>
                  <a:pt x="803" y="0"/>
                  <a:pt x="704" y="225"/>
                  <a:pt x="722" y="354"/>
                </a:cubicBezTo>
                <a:lnTo>
                  <a:pt x="722" y="354"/>
                </a:lnTo>
                <a:cubicBezTo>
                  <a:pt x="505" y="540"/>
                  <a:pt x="317" y="932"/>
                  <a:pt x="194" y="1055"/>
                </a:cubicBezTo>
                <a:cubicBezTo>
                  <a:pt x="0" y="1652"/>
                  <a:pt x="194" y="2458"/>
                  <a:pt x="1001" y="2668"/>
                </a:cubicBezTo>
                <a:cubicBezTo>
                  <a:pt x="1614" y="2668"/>
                  <a:pt x="2210" y="2055"/>
                  <a:pt x="2210" y="1458"/>
                </a:cubicBezTo>
                <a:cubicBezTo>
                  <a:pt x="2210" y="652"/>
                  <a:pt x="1614" y="39"/>
                  <a:pt x="1001" y="39"/>
                </a:cubicBezTo>
                <a:cubicBezTo>
                  <a:pt x="974" y="12"/>
                  <a:pt x="946" y="0"/>
                  <a:pt x="920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4355526" y="-51370"/>
            <a:ext cx="327946" cy="1057542"/>
          </a:xfrm>
          <a:custGeom>
            <a:avLst/>
            <a:gdLst/>
            <a:ahLst/>
            <a:cxnLst/>
            <a:rect l="l" t="t" r="r" b="b"/>
            <a:pathLst>
              <a:path w="7624" h="24584" extrusionOk="0">
                <a:moveTo>
                  <a:pt x="1901" y="1"/>
                </a:moveTo>
                <a:cubicBezTo>
                  <a:pt x="1807" y="1"/>
                  <a:pt x="1693" y="47"/>
                  <a:pt x="1613" y="127"/>
                </a:cubicBezTo>
                <a:cubicBezTo>
                  <a:pt x="404" y="4159"/>
                  <a:pt x="0" y="8805"/>
                  <a:pt x="807" y="12837"/>
                </a:cubicBezTo>
                <a:cubicBezTo>
                  <a:pt x="1404" y="17273"/>
                  <a:pt x="3823" y="21306"/>
                  <a:pt x="7049" y="24532"/>
                </a:cubicBezTo>
                <a:cubicBezTo>
                  <a:pt x="7088" y="24568"/>
                  <a:pt x="7134" y="24583"/>
                  <a:pt x="7181" y="24583"/>
                </a:cubicBezTo>
                <a:cubicBezTo>
                  <a:pt x="7387" y="24583"/>
                  <a:pt x="7623" y="24286"/>
                  <a:pt x="7453" y="24129"/>
                </a:cubicBezTo>
                <a:cubicBezTo>
                  <a:pt x="4227" y="21096"/>
                  <a:pt x="1807" y="17064"/>
                  <a:pt x="1210" y="12628"/>
                </a:cubicBezTo>
                <a:cubicBezTo>
                  <a:pt x="404" y="8595"/>
                  <a:pt x="807" y="4159"/>
                  <a:pt x="2017" y="336"/>
                </a:cubicBezTo>
                <a:cubicBezTo>
                  <a:pt x="2131" y="98"/>
                  <a:pt x="2037" y="1"/>
                  <a:pt x="1901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4756144" y="1053441"/>
            <a:ext cx="457723" cy="166994"/>
          </a:xfrm>
          <a:custGeom>
            <a:avLst/>
            <a:gdLst/>
            <a:ahLst/>
            <a:cxnLst/>
            <a:rect l="l" t="t" r="r" b="b"/>
            <a:pathLst>
              <a:path w="10641" h="3882" extrusionOk="0">
                <a:moveTo>
                  <a:pt x="427" y="0"/>
                </a:moveTo>
                <a:cubicBezTo>
                  <a:pt x="230" y="0"/>
                  <a:pt x="0" y="294"/>
                  <a:pt x="156" y="462"/>
                </a:cubicBezTo>
                <a:cubicBezTo>
                  <a:pt x="2979" y="2672"/>
                  <a:pt x="6608" y="3285"/>
                  <a:pt x="10044" y="3882"/>
                </a:cubicBezTo>
                <a:cubicBezTo>
                  <a:pt x="10447" y="3882"/>
                  <a:pt x="10641" y="3478"/>
                  <a:pt x="10237" y="3478"/>
                </a:cubicBezTo>
                <a:cubicBezTo>
                  <a:pt x="6818" y="2882"/>
                  <a:pt x="3382" y="2269"/>
                  <a:pt x="559" y="59"/>
                </a:cubicBezTo>
                <a:cubicBezTo>
                  <a:pt x="521" y="18"/>
                  <a:pt x="475" y="0"/>
                  <a:pt x="427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5265895" y="1201378"/>
            <a:ext cx="112957" cy="25810"/>
          </a:xfrm>
          <a:custGeom>
            <a:avLst/>
            <a:gdLst/>
            <a:ahLst/>
            <a:cxnLst/>
            <a:rect l="l" t="t" r="r" b="b"/>
            <a:pathLst>
              <a:path w="2626" h="600" extrusionOk="0">
                <a:moveTo>
                  <a:pt x="2372" y="1"/>
                </a:moveTo>
                <a:cubicBezTo>
                  <a:pt x="2331" y="1"/>
                  <a:pt x="2283" y="12"/>
                  <a:pt x="2226" y="39"/>
                </a:cubicBezTo>
                <a:cubicBezTo>
                  <a:pt x="1818" y="39"/>
                  <a:pt x="1416" y="133"/>
                  <a:pt x="1012" y="133"/>
                </a:cubicBezTo>
                <a:cubicBezTo>
                  <a:pt x="811" y="133"/>
                  <a:pt x="608" y="109"/>
                  <a:pt x="404" y="39"/>
                </a:cubicBezTo>
                <a:cubicBezTo>
                  <a:pt x="210" y="39"/>
                  <a:pt x="0" y="443"/>
                  <a:pt x="404" y="443"/>
                </a:cubicBezTo>
                <a:cubicBezTo>
                  <a:pt x="710" y="548"/>
                  <a:pt x="1065" y="600"/>
                  <a:pt x="1418" y="600"/>
                </a:cubicBezTo>
                <a:cubicBezTo>
                  <a:pt x="1771" y="600"/>
                  <a:pt x="2122" y="548"/>
                  <a:pt x="2420" y="443"/>
                </a:cubicBezTo>
                <a:cubicBezTo>
                  <a:pt x="2600" y="443"/>
                  <a:pt x="2626" y="1"/>
                  <a:pt x="2372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5691248" y="508628"/>
            <a:ext cx="664281" cy="642423"/>
          </a:xfrm>
          <a:custGeom>
            <a:avLst/>
            <a:gdLst/>
            <a:ahLst/>
            <a:cxnLst/>
            <a:rect l="l" t="t" r="r" b="b"/>
            <a:pathLst>
              <a:path w="15443" h="14934" extrusionOk="0">
                <a:moveTo>
                  <a:pt x="15108" y="0"/>
                </a:moveTo>
                <a:cubicBezTo>
                  <a:pt x="15010" y="0"/>
                  <a:pt x="14921" y="67"/>
                  <a:pt x="14921" y="223"/>
                </a:cubicBezTo>
                <a:cubicBezTo>
                  <a:pt x="13711" y="7675"/>
                  <a:pt x="6646" y="11708"/>
                  <a:pt x="194" y="14337"/>
                </a:cubicBezTo>
                <a:cubicBezTo>
                  <a:pt x="0" y="14530"/>
                  <a:pt x="194" y="14934"/>
                  <a:pt x="404" y="14934"/>
                </a:cubicBezTo>
                <a:cubicBezTo>
                  <a:pt x="7049" y="12111"/>
                  <a:pt x="14114" y="7885"/>
                  <a:pt x="15324" y="416"/>
                </a:cubicBezTo>
                <a:cubicBezTo>
                  <a:pt x="15443" y="169"/>
                  <a:pt x="15264" y="0"/>
                  <a:pt x="15108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6307863" y="46056"/>
            <a:ext cx="52048" cy="432842"/>
          </a:xfrm>
          <a:custGeom>
            <a:avLst/>
            <a:gdLst/>
            <a:ahLst/>
            <a:cxnLst/>
            <a:rect l="l" t="t" r="r" b="b"/>
            <a:pathLst>
              <a:path w="1210" h="10062" extrusionOk="0">
                <a:moveTo>
                  <a:pt x="815" y="1"/>
                </a:moveTo>
                <a:cubicBezTo>
                  <a:pt x="714" y="1"/>
                  <a:pt x="613" y="102"/>
                  <a:pt x="613" y="303"/>
                </a:cubicBezTo>
                <a:cubicBezTo>
                  <a:pt x="807" y="3320"/>
                  <a:pt x="613" y="6546"/>
                  <a:pt x="0" y="9772"/>
                </a:cubicBezTo>
                <a:cubicBezTo>
                  <a:pt x="0" y="9921"/>
                  <a:pt x="203" y="10061"/>
                  <a:pt x="396" y="10061"/>
                </a:cubicBezTo>
                <a:cubicBezTo>
                  <a:pt x="475" y="10061"/>
                  <a:pt x="552" y="10038"/>
                  <a:pt x="613" y="9982"/>
                </a:cubicBezTo>
                <a:cubicBezTo>
                  <a:pt x="1016" y="6756"/>
                  <a:pt x="1210" y="3529"/>
                  <a:pt x="1016" y="303"/>
                </a:cubicBezTo>
                <a:cubicBezTo>
                  <a:pt x="1016" y="102"/>
                  <a:pt x="916" y="1"/>
                  <a:pt x="815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5137404" y="391707"/>
            <a:ext cx="251380" cy="287400"/>
          </a:xfrm>
          <a:custGeom>
            <a:avLst/>
            <a:gdLst/>
            <a:ahLst/>
            <a:cxnLst/>
            <a:rect l="l" t="t" r="r" b="b"/>
            <a:pathLst>
              <a:path w="5844" h="6681" extrusionOk="0">
                <a:moveTo>
                  <a:pt x="1972" y="662"/>
                </a:moveTo>
                <a:cubicBezTo>
                  <a:pt x="3929" y="662"/>
                  <a:pt x="4907" y="4808"/>
                  <a:pt x="3391" y="5764"/>
                </a:cubicBezTo>
                <a:cubicBezTo>
                  <a:pt x="3064" y="6009"/>
                  <a:pt x="2770" y="6113"/>
                  <a:pt x="2509" y="6113"/>
                </a:cubicBezTo>
                <a:cubicBezTo>
                  <a:pt x="1484" y="6113"/>
                  <a:pt x="971" y="4502"/>
                  <a:pt x="971" y="3538"/>
                </a:cubicBezTo>
                <a:cubicBezTo>
                  <a:pt x="971" y="2537"/>
                  <a:pt x="1181" y="1521"/>
                  <a:pt x="1778" y="715"/>
                </a:cubicBezTo>
                <a:cubicBezTo>
                  <a:pt x="1792" y="700"/>
                  <a:pt x="1806" y="685"/>
                  <a:pt x="1818" y="670"/>
                </a:cubicBezTo>
                <a:lnTo>
                  <a:pt x="1818" y="670"/>
                </a:lnTo>
                <a:cubicBezTo>
                  <a:pt x="1870" y="665"/>
                  <a:pt x="1921" y="662"/>
                  <a:pt x="1972" y="662"/>
                </a:cubicBezTo>
                <a:close/>
                <a:moveTo>
                  <a:pt x="2230" y="0"/>
                </a:moveTo>
                <a:cubicBezTo>
                  <a:pt x="2023" y="0"/>
                  <a:pt x="1807" y="38"/>
                  <a:pt x="1584" y="118"/>
                </a:cubicBezTo>
                <a:cubicBezTo>
                  <a:pt x="1290" y="118"/>
                  <a:pt x="1186" y="303"/>
                  <a:pt x="1200" y="473"/>
                </a:cubicBezTo>
                <a:lnTo>
                  <a:pt x="1200" y="473"/>
                </a:lnTo>
                <a:cubicBezTo>
                  <a:pt x="147" y="1547"/>
                  <a:pt x="1" y="3609"/>
                  <a:pt x="568" y="4957"/>
                </a:cubicBezTo>
                <a:cubicBezTo>
                  <a:pt x="861" y="5976"/>
                  <a:pt x="1690" y="6681"/>
                  <a:pt x="2660" y="6681"/>
                </a:cubicBezTo>
                <a:cubicBezTo>
                  <a:pt x="3025" y="6681"/>
                  <a:pt x="3410" y="6581"/>
                  <a:pt x="3794" y="6360"/>
                </a:cubicBezTo>
                <a:cubicBezTo>
                  <a:pt x="5844" y="5068"/>
                  <a:pt x="4638" y="0"/>
                  <a:pt x="2230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5387333" y="457136"/>
            <a:ext cx="95794" cy="108791"/>
          </a:xfrm>
          <a:custGeom>
            <a:avLst/>
            <a:gdLst/>
            <a:ahLst/>
            <a:cxnLst/>
            <a:rect l="l" t="t" r="r" b="b"/>
            <a:pathLst>
              <a:path w="2227" h="2529" extrusionOk="0">
                <a:moveTo>
                  <a:pt x="728" y="808"/>
                </a:moveTo>
                <a:cubicBezTo>
                  <a:pt x="938" y="813"/>
                  <a:pt x="1246" y="842"/>
                  <a:pt x="1420" y="1016"/>
                </a:cubicBezTo>
                <a:cubicBezTo>
                  <a:pt x="1420" y="1210"/>
                  <a:pt x="1613" y="1420"/>
                  <a:pt x="1420" y="1613"/>
                </a:cubicBezTo>
                <a:cubicBezTo>
                  <a:pt x="1315" y="1718"/>
                  <a:pt x="1162" y="1771"/>
                  <a:pt x="1035" y="1771"/>
                </a:cubicBezTo>
                <a:cubicBezTo>
                  <a:pt x="908" y="1771"/>
                  <a:pt x="807" y="1718"/>
                  <a:pt x="807" y="1613"/>
                </a:cubicBezTo>
                <a:cubicBezTo>
                  <a:pt x="644" y="1451"/>
                  <a:pt x="618" y="1141"/>
                  <a:pt x="728" y="808"/>
                </a:cubicBezTo>
                <a:close/>
                <a:moveTo>
                  <a:pt x="613" y="0"/>
                </a:moveTo>
                <a:cubicBezTo>
                  <a:pt x="488" y="0"/>
                  <a:pt x="401" y="79"/>
                  <a:pt x="354" y="186"/>
                </a:cubicBezTo>
                <a:lnTo>
                  <a:pt x="354" y="186"/>
                </a:lnTo>
                <a:cubicBezTo>
                  <a:pt x="353" y="186"/>
                  <a:pt x="352" y="186"/>
                  <a:pt x="351" y="186"/>
                </a:cubicBezTo>
                <a:cubicBezTo>
                  <a:pt x="214" y="186"/>
                  <a:pt x="79" y="251"/>
                  <a:pt x="0" y="404"/>
                </a:cubicBezTo>
                <a:cubicBezTo>
                  <a:pt x="0" y="1016"/>
                  <a:pt x="0" y="1613"/>
                  <a:pt x="403" y="2226"/>
                </a:cubicBezTo>
                <a:cubicBezTo>
                  <a:pt x="605" y="2428"/>
                  <a:pt x="859" y="2529"/>
                  <a:pt x="1113" y="2529"/>
                </a:cubicBezTo>
                <a:cubicBezTo>
                  <a:pt x="1367" y="2529"/>
                  <a:pt x="1621" y="2428"/>
                  <a:pt x="1823" y="2226"/>
                </a:cubicBezTo>
                <a:cubicBezTo>
                  <a:pt x="2226" y="1823"/>
                  <a:pt x="2226" y="1210"/>
                  <a:pt x="2017" y="807"/>
                </a:cubicBezTo>
                <a:cubicBezTo>
                  <a:pt x="1613" y="210"/>
                  <a:pt x="1210" y="0"/>
                  <a:pt x="613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5656533" y="1096803"/>
            <a:ext cx="631374" cy="331794"/>
          </a:xfrm>
          <a:custGeom>
            <a:avLst/>
            <a:gdLst/>
            <a:ahLst/>
            <a:cxnLst/>
            <a:rect l="l" t="t" r="r" b="b"/>
            <a:pathLst>
              <a:path w="14678" h="7713" extrusionOk="0">
                <a:moveTo>
                  <a:pt x="14234" y="1"/>
                </a:moveTo>
                <a:cubicBezTo>
                  <a:pt x="14190" y="1"/>
                  <a:pt x="14149" y="16"/>
                  <a:pt x="14115" y="51"/>
                </a:cubicBezTo>
                <a:cubicBezTo>
                  <a:pt x="10679" y="4293"/>
                  <a:pt x="5646" y="6713"/>
                  <a:pt x="404" y="6906"/>
                </a:cubicBezTo>
                <a:cubicBezTo>
                  <a:pt x="1" y="6906"/>
                  <a:pt x="1" y="7713"/>
                  <a:pt x="404" y="7713"/>
                </a:cubicBezTo>
                <a:cubicBezTo>
                  <a:pt x="5840" y="7519"/>
                  <a:pt x="11082" y="4890"/>
                  <a:pt x="14518" y="664"/>
                </a:cubicBezTo>
                <a:cubicBezTo>
                  <a:pt x="14677" y="332"/>
                  <a:pt x="14433" y="1"/>
                  <a:pt x="1423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6029147" y="1270291"/>
            <a:ext cx="231507" cy="140968"/>
          </a:xfrm>
          <a:custGeom>
            <a:avLst/>
            <a:gdLst/>
            <a:ahLst/>
            <a:cxnLst/>
            <a:rect l="l" t="t" r="r" b="b"/>
            <a:pathLst>
              <a:path w="5382" h="3277" extrusionOk="0">
                <a:moveTo>
                  <a:pt x="4781" y="0"/>
                </a:moveTo>
                <a:cubicBezTo>
                  <a:pt x="4729" y="0"/>
                  <a:pt x="4681" y="16"/>
                  <a:pt x="4646" y="50"/>
                </a:cubicBezTo>
                <a:cubicBezTo>
                  <a:pt x="3437" y="1067"/>
                  <a:pt x="2017" y="1873"/>
                  <a:pt x="404" y="2470"/>
                </a:cubicBezTo>
                <a:cubicBezTo>
                  <a:pt x="1" y="2680"/>
                  <a:pt x="210" y="3277"/>
                  <a:pt x="614" y="3277"/>
                </a:cubicBezTo>
                <a:cubicBezTo>
                  <a:pt x="2227" y="2470"/>
                  <a:pt x="3840" y="1664"/>
                  <a:pt x="5050" y="663"/>
                </a:cubicBezTo>
                <a:cubicBezTo>
                  <a:pt x="5381" y="332"/>
                  <a:pt x="5026" y="0"/>
                  <a:pt x="4781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431915" y="415582"/>
            <a:ext cx="1050168" cy="756893"/>
          </a:xfrm>
          <a:custGeom>
            <a:avLst/>
            <a:gdLst/>
            <a:ahLst/>
            <a:cxnLst/>
            <a:rect l="l" t="t" r="r" b="b"/>
            <a:pathLst>
              <a:path w="24414" h="17595" extrusionOk="0">
                <a:moveTo>
                  <a:pt x="597" y="0"/>
                </a:moveTo>
                <a:cubicBezTo>
                  <a:pt x="293" y="0"/>
                  <a:pt x="1" y="216"/>
                  <a:pt x="122" y="563"/>
                </a:cubicBezTo>
                <a:cubicBezTo>
                  <a:pt x="719" y="2983"/>
                  <a:pt x="2139" y="4402"/>
                  <a:pt x="3945" y="6015"/>
                </a:cubicBezTo>
                <a:cubicBezTo>
                  <a:pt x="5768" y="7628"/>
                  <a:pt x="7784" y="8838"/>
                  <a:pt x="9994" y="10241"/>
                </a:cubicBezTo>
                <a:cubicBezTo>
                  <a:pt x="14237" y="12870"/>
                  <a:pt x="19076" y="14887"/>
                  <a:pt x="23302" y="17500"/>
                </a:cubicBezTo>
                <a:cubicBezTo>
                  <a:pt x="23403" y="17566"/>
                  <a:pt x="23504" y="17595"/>
                  <a:pt x="23599" y="17595"/>
                </a:cubicBezTo>
                <a:cubicBezTo>
                  <a:pt x="24079" y="17595"/>
                  <a:pt x="24413" y="16868"/>
                  <a:pt x="23915" y="16693"/>
                </a:cubicBezTo>
                <a:cubicBezTo>
                  <a:pt x="19882" y="14274"/>
                  <a:pt x="15640" y="12258"/>
                  <a:pt x="11607" y="9838"/>
                </a:cubicBezTo>
                <a:cubicBezTo>
                  <a:pt x="9397" y="8838"/>
                  <a:pt x="7381" y="7418"/>
                  <a:pt x="5558" y="6015"/>
                </a:cubicBezTo>
                <a:cubicBezTo>
                  <a:pt x="3542" y="4402"/>
                  <a:pt x="1735" y="2789"/>
                  <a:pt x="1123" y="369"/>
                </a:cubicBezTo>
                <a:cubicBezTo>
                  <a:pt x="1041" y="113"/>
                  <a:pt x="816" y="0"/>
                  <a:pt x="597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7321852" y="1129625"/>
            <a:ext cx="208193" cy="199429"/>
          </a:xfrm>
          <a:custGeom>
            <a:avLst/>
            <a:gdLst/>
            <a:ahLst/>
            <a:cxnLst/>
            <a:rect l="l" t="t" r="r" b="b"/>
            <a:pathLst>
              <a:path w="4840" h="4636" extrusionOk="0">
                <a:moveTo>
                  <a:pt x="2946" y="1"/>
                </a:moveTo>
                <a:cubicBezTo>
                  <a:pt x="2504" y="1"/>
                  <a:pt x="2276" y="739"/>
                  <a:pt x="2614" y="901"/>
                </a:cubicBezTo>
                <a:cubicBezTo>
                  <a:pt x="3630" y="1304"/>
                  <a:pt x="3824" y="2514"/>
                  <a:pt x="3017" y="3127"/>
                </a:cubicBezTo>
                <a:cubicBezTo>
                  <a:pt x="2760" y="3507"/>
                  <a:pt x="2261" y="3645"/>
                  <a:pt x="1774" y="3645"/>
                </a:cubicBezTo>
                <a:cubicBezTo>
                  <a:pt x="1497" y="3645"/>
                  <a:pt x="1223" y="3600"/>
                  <a:pt x="1001" y="3530"/>
                </a:cubicBezTo>
                <a:cubicBezTo>
                  <a:pt x="194" y="3530"/>
                  <a:pt x="1" y="4530"/>
                  <a:pt x="598" y="4530"/>
                </a:cubicBezTo>
                <a:cubicBezTo>
                  <a:pt x="1015" y="4592"/>
                  <a:pt x="1431" y="4635"/>
                  <a:pt x="1830" y="4635"/>
                </a:cubicBezTo>
                <a:cubicBezTo>
                  <a:pt x="2790" y="4635"/>
                  <a:pt x="3657" y="4384"/>
                  <a:pt x="4227" y="3530"/>
                </a:cubicBezTo>
                <a:cubicBezTo>
                  <a:pt x="4840" y="2320"/>
                  <a:pt x="4437" y="707"/>
                  <a:pt x="3227" y="94"/>
                </a:cubicBezTo>
                <a:cubicBezTo>
                  <a:pt x="3127" y="29"/>
                  <a:pt x="3032" y="1"/>
                  <a:pt x="2946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6493860" y="667147"/>
            <a:ext cx="159844" cy="261934"/>
          </a:xfrm>
          <a:custGeom>
            <a:avLst/>
            <a:gdLst/>
            <a:ahLst/>
            <a:cxnLst/>
            <a:rect l="l" t="t" r="r" b="b"/>
            <a:pathLst>
              <a:path w="3716" h="6089" extrusionOk="0">
                <a:moveTo>
                  <a:pt x="3327" y="0"/>
                </a:moveTo>
                <a:cubicBezTo>
                  <a:pt x="3250" y="0"/>
                  <a:pt x="3175" y="49"/>
                  <a:pt x="3118" y="167"/>
                </a:cubicBezTo>
                <a:cubicBezTo>
                  <a:pt x="2312" y="2183"/>
                  <a:pt x="1296" y="3796"/>
                  <a:pt x="295" y="5603"/>
                </a:cubicBezTo>
                <a:cubicBezTo>
                  <a:pt x="1" y="5898"/>
                  <a:pt x="240" y="6089"/>
                  <a:pt x="472" y="6089"/>
                </a:cubicBezTo>
                <a:cubicBezTo>
                  <a:pt x="558" y="6089"/>
                  <a:pt x="642" y="6063"/>
                  <a:pt x="699" y="6006"/>
                </a:cubicBezTo>
                <a:cubicBezTo>
                  <a:pt x="1909" y="4200"/>
                  <a:pt x="2909" y="2377"/>
                  <a:pt x="3715" y="570"/>
                </a:cubicBezTo>
                <a:cubicBezTo>
                  <a:pt x="3715" y="285"/>
                  <a:pt x="3514" y="0"/>
                  <a:pt x="3327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6558600" y="710164"/>
            <a:ext cx="153521" cy="242275"/>
          </a:xfrm>
          <a:custGeom>
            <a:avLst/>
            <a:gdLst/>
            <a:ahLst/>
            <a:cxnLst/>
            <a:rect l="l" t="t" r="r" b="b"/>
            <a:pathLst>
              <a:path w="3569" h="5632" extrusionOk="0">
                <a:moveTo>
                  <a:pt x="3230" y="0"/>
                </a:moveTo>
                <a:cubicBezTo>
                  <a:pt x="3156" y="0"/>
                  <a:pt x="3078" y="49"/>
                  <a:pt x="3017" y="167"/>
                </a:cubicBezTo>
                <a:cubicBezTo>
                  <a:pt x="1613" y="1587"/>
                  <a:pt x="807" y="3393"/>
                  <a:pt x="0" y="5216"/>
                </a:cubicBezTo>
                <a:cubicBezTo>
                  <a:pt x="0" y="5463"/>
                  <a:pt x="225" y="5632"/>
                  <a:pt x="447" y="5632"/>
                </a:cubicBezTo>
                <a:cubicBezTo>
                  <a:pt x="587" y="5632"/>
                  <a:pt x="726" y="5565"/>
                  <a:pt x="807" y="5410"/>
                </a:cubicBezTo>
                <a:cubicBezTo>
                  <a:pt x="1404" y="3603"/>
                  <a:pt x="2210" y="1990"/>
                  <a:pt x="3420" y="570"/>
                </a:cubicBezTo>
                <a:cubicBezTo>
                  <a:pt x="3568" y="285"/>
                  <a:pt x="3410" y="0"/>
                  <a:pt x="3230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7339188" y="1168340"/>
            <a:ext cx="95106" cy="95800"/>
          </a:xfrm>
          <a:custGeom>
            <a:avLst/>
            <a:gdLst/>
            <a:ahLst/>
            <a:cxnLst/>
            <a:rect l="l" t="t" r="r" b="b"/>
            <a:pathLst>
              <a:path w="2211" h="2227" extrusionOk="0">
                <a:moveTo>
                  <a:pt x="1404" y="614"/>
                </a:moveTo>
                <a:cubicBezTo>
                  <a:pt x="1614" y="614"/>
                  <a:pt x="1614" y="1211"/>
                  <a:pt x="1614" y="1211"/>
                </a:cubicBezTo>
                <a:cubicBezTo>
                  <a:pt x="1465" y="1359"/>
                  <a:pt x="1325" y="1500"/>
                  <a:pt x="1180" y="1500"/>
                </a:cubicBezTo>
                <a:cubicBezTo>
                  <a:pt x="1121" y="1500"/>
                  <a:pt x="1062" y="1477"/>
                  <a:pt x="1001" y="1420"/>
                </a:cubicBezTo>
                <a:cubicBezTo>
                  <a:pt x="617" y="1420"/>
                  <a:pt x="599" y="688"/>
                  <a:pt x="1128" y="619"/>
                </a:cubicBezTo>
                <a:lnTo>
                  <a:pt x="1128" y="619"/>
                </a:lnTo>
                <a:cubicBezTo>
                  <a:pt x="1164" y="640"/>
                  <a:pt x="1205" y="652"/>
                  <a:pt x="1252" y="652"/>
                </a:cubicBezTo>
                <a:cubicBezTo>
                  <a:pt x="1298" y="652"/>
                  <a:pt x="1349" y="640"/>
                  <a:pt x="1404" y="614"/>
                </a:cubicBezTo>
                <a:close/>
                <a:moveTo>
                  <a:pt x="1211" y="1"/>
                </a:moveTo>
                <a:cubicBezTo>
                  <a:pt x="598" y="1"/>
                  <a:pt x="1" y="404"/>
                  <a:pt x="1" y="1211"/>
                </a:cubicBezTo>
                <a:cubicBezTo>
                  <a:pt x="1" y="1614"/>
                  <a:pt x="598" y="2227"/>
                  <a:pt x="1001" y="2227"/>
                </a:cubicBezTo>
                <a:cubicBezTo>
                  <a:pt x="1614" y="2227"/>
                  <a:pt x="2211" y="1824"/>
                  <a:pt x="2211" y="1211"/>
                </a:cubicBezTo>
                <a:cubicBezTo>
                  <a:pt x="2211" y="614"/>
                  <a:pt x="1808" y="1"/>
                  <a:pt x="1211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7476560" y="-89321"/>
            <a:ext cx="531161" cy="2405371"/>
            <a:chOff x="7368103" y="-81950"/>
            <a:chExt cx="562731" cy="2548332"/>
          </a:xfrm>
        </p:grpSpPr>
        <p:sp>
          <p:nvSpPr>
            <p:cNvPr id="199" name="Google Shape;199;p15"/>
            <p:cNvSpPr/>
            <p:nvPr/>
          </p:nvSpPr>
          <p:spPr>
            <a:xfrm>
              <a:off x="7379361" y="-81950"/>
              <a:ext cx="280545" cy="2548332"/>
            </a:xfrm>
            <a:custGeom>
              <a:avLst/>
              <a:gdLst/>
              <a:ahLst/>
              <a:cxnLst/>
              <a:rect l="l" t="t" r="r" b="b"/>
              <a:pathLst>
                <a:path w="6155" h="55909" extrusionOk="0">
                  <a:moveTo>
                    <a:pt x="5701" y="1"/>
                  </a:moveTo>
                  <a:cubicBezTo>
                    <a:pt x="5449" y="1"/>
                    <a:pt x="5146" y="202"/>
                    <a:pt x="5049" y="605"/>
                  </a:cubicBezTo>
                  <a:cubicBezTo>
                    <a:pt x="4033" y="9284"/>
                    <a:pt x="3033" y="18155"/>
                    <a:pt x="2017" y="26817"/>
                  </a:cubicBezTo>
                  <a:cubicBezTo>
                    <a:pt x="1614" y="31463"/>
                    <a:pt x="1017" y="35899"/>
                    <a:pt x="614" y="40528"/>
                  </a:cubicBezTo>
                  <a:cubicBezTo>
                    <a:pt x="210" y="45367"/>
                    <a:pt x="1" y="50416"/>
                    <a:pt x="1" y="55449"/>
                  </a:cubicBezTo>
                  <a:cubicBezTo>
                    <a:pt x="1" y="55755"/>
                    <a:pt x="255" y="55909"/>
                    <a:pt x="509" y="55909"/>
                  </a:cubicBezTo>
                  <a:cubicBezTo>
                    <a:pt x="763" y="55909"/>
                    <a:pt x="1017" y="55755"/>
                    <a:pt x="1017" y="55449"/>
                  </a:cubicBezTo>
                  <a:cubicBezTo>
                    <a:pt x="1017" y="50416"/>
                    <a:pt x="1210" y="45367"/>
                    <a:pt x="1614" y="40528"/>
                  </a:cubicBezTo>
                  <a:cubicBezTo>
                    <a:pt x="2017" y="35899"/>
                    <a:pt x="2630" y="31463"/>
                    <a:pt x="3033" y="26817"/>
                  </a:cubicBezTo>
                  <a:cubicBezTo>
                    <a:pt x="4033" y="18155"/>
                    <a:pt x="5049" y="9284"/>
                    <a:pt x="6049" y="605"/>
                  </a:cubicBezTo>
                  <a:cubicBezTo>
                    <a:pt x="6154" y="202"/>
                    <a:pt x="5953" y="1"/>
                    <a:pt x="570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7368103" y="945142"/>
              <a:ext cx="562731" cy="1519546"/>
            </a:xfrm>
            <a:custGeom>
              <a:avLst/>
              <a:gdLst/>
              <a:ahLst/>
              <a:cxnLst/>
              <a:rect l="l" t="t" r="r" b="b"/>
              <a:pathLst>
                <a:path w="12346" h="33338" extrusionOk="0">
                  <a:moveTo>
                    <a:pt x="11492" y="1"/>
                  </a:moveTo>
                  <a:cubicBezTo>
                    <a:pt x="11240" y="1"/>
                    <a:pt x="11039" y="154"/>
                    <a:pt x="11136" y="460"/>
                  </a:cubicBezTo>
                  <a:cubicBezTo>
                    <a:pt x="11345" y="3687"/>
                    <a:pt x="10942" y="6703"/>
                    <a:pt x="10539" y="9929"/>
                  </a:cubicBezTo>
                  <a:cubicBezTo>
                    <a:pt x="10135" y="12752"/>
                    <a:pt x="9523" y="15784"/>
                    <a:pt x="8716" y="18607"/>
                  </a:cubicBezTo>
                  <a:cubicBezTo>
                    <a:pt x="7103" y="23850"/>
                    <a:pt x="4490" y="28689"/>
                    <a:pt x="457" y="32512"/>
                  </a:cubicBezTo>
                  <a:cubicBezTo>
                    <a:pt x="0" y="32812"/>
                    <a:pt x="332" y="33337"/>
                    <a:pt x="698" y="33337"/>
                  </a:cubicBezTo>
                  <a:cubicBezTo>
                    <a:pt x="823" y="33337"/>
                    <a:pt x="952" y="33276"/>
                    <a:pt x="1054" y="33125"/>
                  </a:cubicBezTo>
                  <a:cubicBezTo>
                    <a:pt x="5296" y="29495"/>
                    <a:pt x="7909" y="24656"/>
                    <a:pt x="9523" y="19414"/>
                  </a:cubicBezTo>
                  <a:cubicBezTo>
                    <a:pt x="10329" y="16381"/>
                    <a:pt x="10942" y="13155"/>
                    <a:pt x="11539" y="10139"/>
                  </a:cubicBezTo>
                  <a:cubicBezTo>
                    <a:pt x="11942" y="6913"/>
                    <a:pt x="12345" y="3687"/>
                    <a:pt x="12152" y="460"/>
                  </a:cubicBezTo>
                  <a:cubicBezTo>
                    <a:pt x="12047" y="154"/>
                    <a:pt x="11744" y="1"/>
                    <a:pt x="1149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7508260" y="900292"/>
              <a:ext cx="413730" cy="93074"/>
            </a:xfrm>
            <a:custGeom>
              <a:avLst/>
              <a:gdLst/>
              <a:ahLst/>
              <a:cxnLst/>
              <a:rect l="l" t="t" r="r" b="b"/>
              <a:pathLst>
                <a:path w="9077" h="2042" extrusionOk="0">
                  <a:moveTo>
                    <a:pt x="462" y="0"/>
                  </a:moveTo>
                  <a:cubicBezTo>
                    <a:pt x="0" y="0"/>
                    <a:pt x="49" y="850"/>
                    <a:pt x="608" y="1041"/>
                  </a:cubicBezTo>
                  <a:cubicBezTo>
                    <a:pt x="3221" y="1235"/>
                    <a:pt x="5851" y="1638"/>
                    <a:pt x="8464" y="2041"/>
                  </a:cubicBezTo>
                  <a:cubicBezTo>
                    <a:pt x="9077" y="2041"/>
                    <a:pt x="9077" y="1041"/>
                    <a:pt x="8464" y="1041"/>
                  </a:cubicBezTo>
                  <a:cubicBezTo>
                    <a:pt x="5851" y="638"/>
                    <a:pt x="3221" y="235"/>
                    <a:pt x="608" y="25"/>
                  </a:cubicBezTo>
                  <a:cubicBezTo>
                    <a:pt x="555" y="8"/>
                    <a:pt x="506" y="0"/>
                    <a:pt x="46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7480821" y="1053030"/>
              <a:ext cx="119146" cy="911418"/>
            </a:xfrm>
            <a:custGeom>
              <a:avLst/>
              <a:gdLst/>
              <a:ahLst/>
              <a:cxnLst/>
              <a:rect l="l" t="t" r="r" b="b"/>
              <a:pathLst>
                <a:path w="2614" h="19996" extrusionOk="0">
                  <a:moveTo>
                    <a:pt x="2412" y="1"/>
                  </a:moveTo>
                  <a:cubicBezTo>
                    <a:pt x="2311" y="1"/>
                    <a:pt x="2210" y="102"/>
                    <a:pt x="2210" y="303"/>
                  </a:cubicBezTo>
                  <a:cubicBezTo>
                    <a:pt x="1807" y="6755"/>
                    <a:pt x="1001" y="13208"/>
                    <a:pt x="1" y="19660"/>
                  </a:cubicBezTo>
                  <a:cubicBezTo>
                    <a:pt x="1" y="19898"/>
                    <a:pt x="141" y="19996"/>
                    <a:pt x="296" y="19996"/>
                  </a:cubicBezTo>
                  <a:cubicBezTo>
                    <a:pt x="404" y="19996"/>
                    <a:pt x="518" y="19949"/>
                    <a:pt x="597" y="19869"/>
                  </a:cubicBezTo>
                  <a:cubicBezTo>
                    <a:pt x="1614" y="13417"/>
                    <a:pt x="2210" y="6755"/>
                    <a:pt x="2614" y="303"/>
                  </a:cubicBezTo>
                  <a:cubicBezTo>
                    <a:pt x="2614" y="102"/>
                    <a:pt x="2513" y="1"/>
                    <a:pt x="241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7452881" y="2021461"/>
              <a:ext cx="36829" cy="118645"/>
            </a:xfrm>
            <a:custGeom>
              <a:avLst/>
              <a:gdLst/>
              <a:ahLst/>
              <a:cxnLst/>
              <a:rect l="l" t="t" r="r" b="b"/>
              <a:pathLst>
                <a:path w="808" h="2603" extrusionOk="0">
                  <a:moveTo>
                    <a:pt x="561" y="0"/>
                  </a:moveTo>
                  <a:cubicBezTo>
                    <a:pt x="477" y="0"/>
                    <a:pt x="404" y="64"/>
                    <a:pt x="404" y="236"/>
                  </a:cubicBezTo>
                  <a:cubicBezTo>
                    <a:pt x="210" y="832"/>
                    <a:pt x="210" y="1639"/>
                    <a:pt x="1" y="2445"/>
                  </a:cubicBezTo>
                  <a:cubicBezTo>
                    <a:pt x="1" y="2550"/>
                    <a:pt x="154" y="2603"/>
                    <a:pt x="307" y="2603"/>
                  </a:cubicBezTo>
                  <a:cubicBezTo>
                    <a:pt x="460" y="2603"/>
                    <a:pt x="614" y="2550"/>
                    <a:pt x="614" y="2445"/>
                  </a:cubicBezTo>
                  <a:cubicBezTo>
                    <a:pt x="614" y="1639"/>
                    <a:pt x="614" y="1042"/>
                    <a:pt x="807" y="236"/>
                  </a:cubicBezTo>
                  <a:cubicBezTo>
                    <a:pt x="807" y="115"/>
                    <a:pt x="674" y="0"/>
                    <a:pt x="56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7438524" y="2177525"/>
              <a:ext cx="32772" cy="48999"/>
            </a:xfrm>
            <a:custGeom>
              <a:avLst/>
              <a:gdLst/>
              <a:ahLst/>
              <a:cxnLst/>
              <a:rect l="l" t="t" r="r" b="b"/>
              <a:pathLst>
                <a:path w="719" h="1075" extrusionOk="0">
                  <a:moveTo>
                    <a:pt x="431" y="1"/>
                  </a:moveTo>
                  <a:cubicBezTo>
                    <a:pt x="321" y="1"/>
                    <a:pt x="203" y="62"/>
                    <a:pt x="122" y="231"/>
                  </a:cubicBezTo>
                  <a:lnTo>
                    <a:pt x="122" y="844"/>
                  </a:lnTo>
                  <a:cubicBezTo>
                    <a:pt x="0" y="957"/>
                    <a:pt x="85" y="1074"/>
                    <a:pt x="219" y="1074"/>
                  </a:cubicBezTo>
                  <a:cubicBezTo>
                    <a:pt x="316" y="1074"/>
                    <a:pt x="437" y="1013"/>
                    <a:pt x="525" y="844"/>
                  </a:cubicBezTo>
                  <a:cubicBezTo>
                    <a:pt x="525" y="634"/>
                    <a:pt x="525" y="441"/>
                    <a:pt x="719" y="231"/>
                  </a:cubicBezTo>
                  <a:cubicBezTo>
                    <a:pt x="719" y="119"/>
                    <a:pt x="583" y="1"/>
                    <a:pt x="4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7526401" y="787665"/>
              <a:ext cx="248548" cy="185738"/>
            </a:xfrm>
            <a:custGeom>
              <a:avLst/>
              <a:gdLst/>
              <a:ahLst/>
              <a:cxnLst/>
              <a:rect l="l" t="t" r="r" b="b"/>
              <a:pathLst>
                <a:path w="5453" h="4075" extrusionOk="0">
                  <a:moveTo>
                    <a:pt x="1938" y="1"/>
                  </a:moveTo>
                  <a:cubicBezTo>
                    <a:pt x="1562" y="1"/>
                    <a:pt x="1185" y="25"/>
                    <a:pt x="807" y="76"/>
                  </a:cubicBezTo>
                  <a:cubicBezTo>
                    <a:pt x="1" y="76"/>
                    <a:pt x="1" y="1093"/>
                    <a:pt x="807" y="1093"/>
                  </a:cubicBezTo>
                  <a:cubicBezTo>
                    <a:pt x="1133" y="1036"/>
                    <a:pt x="1475" y="1010"/>
                    <a:pt x="1823" y="1010"/>
                  </a:cubicBezTo>
                  <a:cubicBezTo>
                    <a:pt x="2693" y="1010"/>
                    <a:pt x="3606" y="1172"/>
                    <a:pt x="4436" y="1428"/>
                  </a:cubicBezTo>
                  <a:lnTo>
                    <a:pt x="4436" y="1428"/>
                  </a:lnTo>
                  <a:cubicBezTo>
                    <a:pt x="4433" y="2123"/>
                    <a:pt x="4410" y="2818"/>
                    <a:pt x="4243" y="3512"/>
                  </a:cubicBezTo>
                  <a:cubicBezTo>
                    <a:pt x="4243" y="3859"/>
                    <a:pt x="4515" y="4075"/>
                    <a:pt x="4781" y="4075"/>
                  </a:cubicBezTo>
                  <a:cubicBezTo>
                    <a:pt x="4973" y="4075"/>
                    <a:pt x="5162" y="3963"/>
                    <a:pt x="5243" y="3706"/>
                  </a:cubicBezTo>
                  <a:cubicBezTo>
                    <a:pt x="5453" y="2899"/>
                    <a:pt x="5453" y="1899"/>
                    <a:pt x="5453" y="1093"/>
                  </a:cubicBezTo>
                  <a:cubicBezTo>
                    <a:pt x="5453" y="883"/>
                    <a:pt x="5243" y="689"/>
                    <a:pt x="5049" y="480"/>
                  </a:cubicBezTo>
                  <a:cubicBezTo>
                    <a:pt x="4008" y="184"/>
                    <a:pt x="2975" y="1"/>
                    <a:pt x="193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7691809" y="-81950"/>
              <a:ext cx="193442" cy="917525"/>
            </a:xfrm>
            <a:custGeom>
              <a:avLst/>
              <a:gdLst/>
              <a:ahLst/>
              <a:cxnLst/>
              <a:rect l="l" t="t" r="r" b="b"/>
              <a:pathLst>
                <a:path w="4244" h="20130" extrusionOk="0">
                  <a:moveTo>
                    <a:pt x="3130" y="1"/>
                  </a:moveTo>
                  <a:cubicBezTo>
                    <a:pt x="2880" y="1"/>
                    <a:pt x="2630" y="202"/>
                    <a:pt x="2630" y="605"/>
                  </a:cubicBezTo>
                  <a:cubicBezTo>
                    <a:pt x="3227" y="6864"/>
                    <a:pt x="1420" y="13316"/>
                    <a:pt x="1" y="19559"/>
                  </a:cubicBezTo>
                  <a:cubicBezTo>
                    <a:pt x="1" y="19915"/>
                    <a:pt x="344" y="20130"/>
                    <a:pt x="632" y="20130"/>
                  </a:cubicBezTo>
                  <a:cubicBezTo>
                    <a:pt x="839" y="20130"/>
                    <a:pt x="1017" y="20018"/>
                    <a:pt x="1017" y="19768"/>
                  </a:cubicBezTo>
                  <a:cubicBezTo>
                    <a:pt x="2421" y="13510"/>
                    <a:pt x="4243" y="7058"/>
                    <a:pt x="3630" y="605"/>
                  </a:cubicBezTo>
                  <a:cubicBezTo>
                    <a:pt x="3630" y="202"/>
                    <a:pt x="3380" y="1"/>
                    <a:pt x="31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6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Project Collaboration (Trello)</a:t>
            </a:r>
            <a:endParaRPr dirty="0"/>
          </a:p>
        </p:txBody>
      </p:sp>
      <p:sp>
        <p:nvSpPr>
          <p:cNvPr id="2568" name="Google Shape;2568;p26"/>
          <p:cNvSpPr txBox="1"/>
          <p:nvPr/>
        </p:nvSpPr>
        <p:spPr>
          <a:xfrm>
            <a:off x="874479" y="3726313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highlight>
                <a:srgbClr val="B80D57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71" name="Google Shape;2571;p26"/>
          <p:cNvSpPr txBox="1"/>
          <p:nvPr/>
        </p:nvSpPr>
        <p:spPr>
          <a:xfrm>
            <a:off x="874479" y="4128300"/>
            <a:ext cx="1592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35735-7DFD-70E2-F7B5-091991E73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24" y="1239976"/>
            <a:ext cx="4669086" cy="2542058"/>
          </a:xfrm>
          <a:prstGeom prst="rect">
            <a:avLst/>
          </a:prstGeom>
        </p:spPr>
      </p:pic>
      <p:grpSp>
        <p:nvGrpSpPr>
          <p:cNvPr id="4" name="Google Shape;2094;p26">
            <a:extLst>
              <a:ext uri="{FF2B5EF4-FFF2-40B4-BE49-F238E27FC236}">
                <a16:creationId xmlns:a16="http://schemas.microsoft.com/office/drawing/2014/main" id="{8D23CB14-DC76-DBFA-3629-328D617455D3}"/>
              </a:ext>
            </a:extLst>
          </p:cNvPr>
          <p:cNvGrpSpPr/>
          <p:nvPr/>
        </p:nvGrpSpPr>
        <p:grpSpPr>
          <a:xfrm>
            <a:off x="857944" y="1722433"/>
            <a:ext cx="1555251" cy="1413781"/>
            <a:chOff x="6193855" y="2768088"/>
            <a:chExt cx="1252316" cy="1138401"/>
          </a:xfrm>
        </p:grpSpPr>
        <p:sp>
          <p:nvSpPr>
            <p:cNvPr id="5" name="Google Shape;2095;p26">
              <a:extLst>
                <a:ext uri="{FF2B5EF4-FFF2-40B4-BE49-F238E27FC236}">
                  <a16:creationId xmlns:a16="http://schemas.microsoft.com/office/drawing/2014/main" id="{3AA61B49-DEA4-CEA8-CD59-0FC0887A1DAB}"/>
                </a:ext>
              </a:extLst>
            </p:cNvPr>
            <p:cNvSpPr/>
            <p:nvPr/>
          </p:nvSpPr>
          <p:spPr>
            <a:xfrm>
              <a:off x="7039028" y="2878386"/>
              <a:ext cx="43999" cy="71273"/>
            </a:xfrm>
            <a:custGeom>
              <a:avLst/>
              <a:gdLst/>
              <a:ahLst/>
              <a:cxnLst/>
              <a:rect l="l" t="t" r="r" b="b"/>
              <a:pathLst>
                <a:path w="292" h="473" extrusionOk="0">
                  <a:moveTo>
                    <a:pt x="219" y="0"/>
                  </a:moveTo>
                  <a:cubicBezTo>
                    <a:pt x="206" y="0"/>
                    <a:pt x="192" y="7"/>
                    <a:pt x="175" y="24"/>
                  </a:cubicBezTo>
                  <a:cubicBezTo>
                    <a:pt x="117" y="54"/>
                    <a:pt x="87" y="140"/>
                    <a:pt x="87" y="198"/>
                  </a:cubicBezTo>
                  <a:cubicBezTo>
                    <a:pt x="29" y="286"/>
                    <a:pt x="1" y="372"/>
                    <a:pt x="1" y="461"/>
                  </a:cubicBezTo>
                  <a:cubicBezTo>
                    <a:pt x="1" y="461"/>
                    <a:pt x="27" y="473"/>
                    <a:pt x="44" y="473"/>
                  </a:cubicBezTo>
                  <a:cubicBezTo>
                    <a:pt x="52" y="473"/>
                    <a:pt x="59" y="470"/>
                    <a:pt x="59" y="461"/>
                  </a:cubicBezTo>
                  <a:cubicBezTo>
                    <a:pt x="87" y="372"/>
                    <a:pt x="87" y="286"/>
                    <a:pt x="145" y="198"/>
                  </a:cubicBezTo>
                  <a:cubicBezTo>
                    <a:pt x="145" y="170"/>
                    <a:pt x="175" y="112"/>
                    <a:pt x="203" y="82"/>
                  </a:cubicBezTo>
                  <a:cubicBezTo>
                    <a:pt x="209" y="70"/>
                    <a:pt x="215" y="66"/>
                    <a:pt x="220" y="66"/>
                  </a:cubicBezTo>
                  <a:cubicBezTo>
                    <a:pt x="243" y="66"/>
                    <a:pt x="261" y="146"/>
                    <a:pt x="261" y="170"/>
                  </a:cubicBezTo>
                  <a:cubicBezTo>
                    <a:pt x="261" y="184"/>
                    <a:pt x="269" y="191"/>
                    <a:pt x="276" y="191"/>
                  </a:cubicBezTo>
                  <a:cubicBezTo>
                    <a:pt x="284" y="191"/>
                    <a:pt x="291" y="184"/>
                    <a:pt x="291" y="170"/>
                  </a:cubicBezTo>
                  <a:cubicBezTo>
                    <a:pt x="291" y="123"/>
                    <a:pt x="272" y="0"/>
                    <a:pt x="21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96;p26">
              <a:extLst>
                <a:ext uri="{FF2B5EF4-FFF2-40B4-BE49-F238E27FC236}">
                  <a16:creationId xmlns:a16="http://schemas.microsoft.com/office/drawing/2014/main" id="{04FAD9A5-DCEE-29DB-784E-B1FABDDA71B3}"/>
                </a:ext>
              </a:extLst>
            </p:cNvPr>
            <p:cNvSpPr/>
            <p:nvPr/>
          </p:nvSpPr>
          <p:spPr>
            <a:xfrm>
              <a:off x="7078356" y="2805607"/>
              <a:ext cx="118436" cy="100355"/>
            </a:xfrm>
            <a:custGeom>
              <a:avLst/>
              <a:gdLst/>
              <a:ahLst/>
              <a:cxnLst/>
              <a:rect l="l" t="t" r="r" b="b"/>
              <a:pathLst>
                <a:path w="786" h="666" extrusionOk="0">
                  <a:moveTo>
                    <a:pt x="595" y="0"/>
                  </a:moveTo>
                  <a:cubicBezTo>
                    <a:pt x="558" y="0"/>
                    <a:pt x="515" y="13"/>
                    <a:pt x="465" y="42"/>
                  </a:cubicBezTo>
                  <a:cubicBezTo>
                    <a:pt x="263" y="216"/>
                    <a:pt x="116" y="421"/>
                    <a:pt x="0" y="653"/>
                  </a:cubicBezTo>
                  <a:cubicBezTo>
                    <a:pt x="0" y="653"/>
                    <a:pt x="0" y="665"/>
                    <a:pt x="9" y="665"/>
                  </a:cubicBezTo>
                  <a:cubicBezTo>
                    <a:pt x="14" y="665"/>
                    <a:pt x="20" y="662"/>
                    <a:pt x="30" y="653"/>
                  </a:cubicBezTo>
                  <a:cubicBezTo>
                    <a:pt x="88" y="537"/>
                    <a:pt x="205" y="390"/>
                    <a:pt x="291" y="304"/>
                  </a:cubicBezTo>
                  <a:cubicBezTo>
                    <a:pt x="349" y="246"/>
                    <a:pt x="407" y="188"/>
                    <a:pt x="465" y="158"/>
                  </a:cubicBezTo>
                  <a:cubicBezTo>
                    <a:pt x="499" y="124"/>
                    <a:pt x="523" y="110"/>
                    <a:pt x="549" y="110"/>
                  </a:cubicBezTo>
                  <a:cubicBezTo>
                    <a:pt x="568" y="110"/>
                    <a:pt x="587" y="117"/>
                    <a:pt x="611" y="130"/>
                  </a:cubicBezTo>
                  <a:cubicBezTo>
                    <a:pt x="697" y="158"/>
                    <a:pt x="670" y="188"/>
                    <a:pt x="697" y="274"/>
                  </a:cubicBezTo>
                  <a:cubicBezTo>
                    <a:pt x="697" y="303"/>
                    <a:pt x="720" y="318"/>
                    <a:pt x="742" y="318"/>
                  </a:cubicBezTo>
                  <a:cubicBezTo>
                    <a:pt x="764" y="318"/>
                    <a:pt x="786" y="303"/>
                    <a:pt x="786" y="274"/>
                  </a:cubicBezTo>
                  <a:cubicBezTo>
                    <a:pt x="763" y="121"/>
                    <a:pt x="708" y="0"/>
                    <a:pt x="59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97;p26">
              <a:extLst>
                <a:ext uri="{FF2B5EF4-FFF2-40B4-BE49-F238E27FC236}">
                  <a16:creationId xmlns:a16="http://schemas.microsoft.com/office/drawing/2014/main" id="{87D5B768-1B56-E3C1-3396-7F815D98BFB6}"/>
                </a:ext>
              </a:extLst>
            </p:cNvPr>
            <p:cNvSpPr/>
            <p:nvPr/>
          </p:nvSpPr>
          <p:spPr>
            <a:xfrm>
              <a:off x="7179162" y="2789334"/>
              <a:ext cx="105176" cy="68410"/>
            </a:xfrm>
            <a:custGeom>
              <a:avLst/>
              <a:gdLst/>
              <a:ahLst/>
              <a:cxnLst/>
              <a:rect l="l" t="t" r="r" b="b"/>
              <a:pathLst>
                <a:path w="698" h="454" extrusionOk="0">
                  <a:moveTo>
                    <a:pt x="567" y="0"/>
                  </a:moveTo>
                  <a:cubicBezTo>
                    <a:pt x="533" y="0"/>
                    <a:pt x="499" y="17"/>
                    <a:pt x="465" y="33"/>
                  </a:cubicBezTo>
                  <a:cubicBezTo>
                    <a:pt x="291" y="122"/>
                    <a:pt x="117" y="266"/>
                    <a:pt x="1" y="440"/>
                  </a:cubicBezTo>
                  <a:cubicBezTo>
                    <a:pt x="1" y="440"/>
                    <a:pt x="13" y="454"/>
                    <a:pt x="21" y="454"/>
                  </a:cubicBezTo>
                  <a:cubicBezTo>
                    <a:pt x="25" y="454"/>
                    <a:pt x="28" y="450"/>
                    <a:pt x="28" y="440"/>
                  </a:cubicBezTo>
                  <a:cubicBezTo>
                    <a:pt x="117" y="354"/>
                    <a:pt x="203" y="266"/>
                    <a:pt x="319" y="180"/>
                  </a:cubicBezTo>
                  <a:cubicBezTo>
                    <a:pt x="377" y="150"/>
                    <a:pt x="435" y="122"/>
                    <a:pt x="524" y="92"/>
                  </a:cubicBezTo>
                  <a:cubicBezTo>
                    <a:pt x="534" y="89"/>
                    <a:pt x="542" y="88"/>
                    <a:pt x="550" y="88"/>
                  </a:cubicBezTo>
                  <a:cubicBezTo>
                    <a:pt x="635" y="88"/>
                    <a:pt x="610" y="215"/>
                    <a:pt x="610" y="296"/>
                  </a:cubicBezTo>
                  <a:cubicBezTo>
                    <a:pt x="598" y="320"/>
                    <a:pt x="606" y="329"/>
                    <a:pt x="622" y="329"/>
                  </a:cubicBezTo>
                  <a:cubicBezTo>
                    <a:pt x="644" y="329"/>
                    <a:pt x="680" y="312"/>
                    <a:pt x="698" y="296"/>
                  </a:cubicBezTo>
                  <a:cubicBezTo>
                    <a:pt x="698" y="208"/>
                    <a:pt x="698" y="92"/>
                    <a:pt x="640" y="33"/>
                  </a:cubicBezTo>
                  <a:cubicBezTo>
                    <a:pt x="615" y="9"/>
                    <a:pt x="591" y="0"/>
                    <a:pt x="56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98;p26">
              <a:extLst>
                <a:ext uri="{FF2B5EF4-FFF2-40B4-BE49-F238E27FC236}">
                  <a16:creationId xmlns:a16="http://schemas.microsoft.com/office/drawing/2014/main" id="{D3A7CEFA-5B51-1481-62F4-ECDF596F8107}"/>
                </a:ext>
              </a:extLst>
            </p:cNvPr>
            <p:cNvSpPr/>
            <p:nvPr/>
          </p:nvSpPr>
          <p:spPr>
            <a:xfrm>
              <a:off x="7266708" y="2788580"/>
              <a:ext cx="70067" cy="54246"/>
            </a:xfrm>
            <a:custGeom>
              <a:avLst/>
              <a:gdLst/>
              <a:ahLst/>
              <a:cxnLst/>
              <a:rect l="l" t="t" r="r" b="b"/>
              <a:pathLst>
                <a:path w="465" h="360" extrusionOk="0">
                  <a:moveTo>
                    <a:pt x="387" y="0"/>
                  </a:moveTo>
                  <a:cubicBezTo>
                    <a:pt x="376" y="0"/>
                    <a:pt x="364" y="3"/>
                    <a:pt x="349" y="11"/>
                  </a:cubicBezTo>
                  <a:cubicBezTo>
                    <a:pt x="203" y="69"/>
                    <a:pt x="87" y="213"/>
                    <a:pt x="29" y="329"/>
                  </a:cubicBezTo>
                  <a:cubicBezTo>
                    <a:pt x="1" y="359"/>
                    <a:pt x="29" y="359"/>
                    <a:pt x="59" y="359"/>
                  </a:cubicBezTo>
                  <a:cubicBezTo>
                    <a:pt x="87" y="301"/>
                    <a:pt x="145" y="213"/>
                    <a:pt x="233" y="185"/>
                  </a:cubicBezTo>
                  <a:lnTo>
                    <a:pt x="319" y="97"/>
                  </a:lnTo>
                  <a:cubicBezTo>
                    <a:pt x="331" y="93"/>
                    <a:pt x="341" y="91"/>
                    <a:pt x="349" y="91"/>
                  </a:cubicBezTo>
                  <a:cubicBezTo>
                    <a:pt x="399" y="91"/>
                    <a:pt x="373" y="159"/>
                    <a:pt x="349" y="185"/>
                  </a:cubicBezTo>
                  <a:cubicBezTo>
                    <a:pt x="327" y="227"/>
                    <a:pt x="353" y="254"/>
                    <a:pt x="380" y="254"/>
                  </a:cubicBezTo>
                  <a:cubicBezTo>
                    <a:pt x="389" y="254"/>
                    <a:pt x="399" y="250"/>
                    <a:pt x="407" y="243"/>
                  </a:cubicBezTo>
                  <a:cubicBezTo>
                    <a:pt x="458" y="165"/>
                    <a:pt x="465" y="0"/>
                    <a:pt x="38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99;p26">
              <a:extLst>
                <a:ext uri="{FF2B5EF4-FFF2-40B4-BE49-F238E27FC236}">
                  <a16:creationId xmlns:a16="http://schemas.microsoft.com/office/drawing/2014/main" id="{5C7EA7B2-CE84-86FA-DB66-1F35FC9E6B42}"/>
                </a:ext>
              </a:extLst>
            </p:cNvPr>
            <p:cNvSpPr/>
            <p:nvPr/>
          </p:nvSpPr>
          <p:spPr>
            <a:xfrm>
              <a:off x="7311762" y="2780594"/>
              <a:ext cx="134409" cy="128683"/>
            </a:xfrm>
            <a:custGeom>
              <a:avLst/>
              <a:gdLst/>
              <a:ahLst/>
              <a:cxnLst/>
              <a:rect l="l" t="t" r="r" b="b"/>
              <a:pathLst>
                <a:path w="892" h="854" extrusionOk="0">
                  <a:moveTo>
                    <a:pt x="621" y="1"/>
                  </a:moveTo>
                  <a:cubicBezTo>
                    <a:pt x="388" y="1"/>
                    <a:pt x="173" y="93"/>
                    <a:pt x="20" y="266"/>
                  </a:cubicBezTo>
                  <a:cubicBezTo>
                    <a:pt x="0" y="287"/>
                    <a:pt x="9" y="307"/>
                    <a:pt x="26" y="307"/>
                  </a:cubicBezTo>
                  <a:cubicBezTo>
                    <a:pt x="33" y="307"/>
                    <a:pt x="42" y="304"/>
                    <a:pt x="50" y="296"/>
                  </a:cubicBezTo>
                  <a:cubicBezTo>
                    <a:pt x="229" y="162"/>
                    <a:pt x="424" y="62"/>
                    <a:pt x="637" y="62"/>
                  </a:cubicBezTo>
                  <a:cubicBezTo>
                    <a:pt x="690" y="62"/>
                    <a:pt x="745" y="69"/>
                    <a:pt x="801" y="82"/>
                  </a:cubicBezTo>
                  <a:lnTo>
                    <a:pt x="801" y="82"/>
                  </a:lnTo>
                  <a:cubicBezTo>
                    <a:pt x="769" y="192"/>
                    <a:pt x="716" y="302"/>
                    <a:pt x="690" y="412"/>
                  </a:cubicBezTo>
                  <a:cubicBezTo>
                    <a:pt x="631" y="528"/>
                    <a:pt x="601" y="703"/>
                    <a:pt x="427" y="761"/>
                  </a:cubicBezTo>
                  <a:cubicBezTo>
                    <a:pt x="377" y="785"/>
                    <a:pt x="392" y="853"/>
                    <a:pt x="434" y="853"/>
                  </a:cubicBezTo>
                  <a:cubicBezTo>
                    <a:pt x="441" y="853"/>
                    <a:pt x="449" y="851"/>
                    <a:pt x="457" y="847"/>
                  </a:cubicBezTo>
                  <a:cubicBezTo>
                    <a:pt x="573" y="819"/>
                    <a:pt x="631" y="731"/>
                    <a:pt x="690" y="614"/>
                  </a:cubicBezTo>
                  <a:cubicBezTo>
                    <a:pt x="776" y="440"/>
                    <a:pt x="834" y="266"/>
                    <a:pt x="892" y="64"/>
                  </a:cubicBezTo>
                  <a:cubicBezTo>
                    <a:pt x="892" y="64"/>
                    <a:pt x="892" y="33"/>
                    <a:pt x="864" y="33"/>
                  </a:cubicBezTo>
                  <a:cubicBezTo>
                    <a:pt x="782" y="11"/>
                    <a:pt x="701" y="1"/>
                    <a:pt x="62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00;p26">
              <a:extLst>
                <a:ext uri="{FF2B5EF4-FFF2-40B4-BE49-F238E27FC236}">
                  <a16:creationId xmlns:a16="http://schemas.microsoft.com/office/drawing/2014/main" id="{8D4A4E26-72CC-5526-FECF-479A4A3EB2AF}"/>
                </a:ext>
              </a:extLst>
            </p:cNvPr>
            <p:cNvSpPr/>
            <p:nvPr/>
          </p:nvSpPr>
          <p:spPr>
            <a:xfrm>
              <a:off x="7345515" y="2903852"/>
              <a:ext cx="78958" cy="56958"/>
            </a:xfrm>
            <a:custGeom>
              <a:avLst/>
              <a:gdLst/>
              <a:ahLst/>
              <a:cxnLst/>
              <a:rect l="l" t="t" r="r" b="b"/>
              <a:pathLst>
                <a:path w="524" h="378" extrusionOk="0">
                  <a:moveTo>
                    <a:pt x="175" y="1"/>
                  </a:moveTo>
                  <a:cubicBezTo>
                    <a:pt x="145" y="1"/>
                    <a:pt x="145" y="59"/>
                    <a:pt x="175" y="59"/>
                  </a:cubicBezTo>
                  <a:cubicBezTo>
                    <a:pt x="242" y="59"/>
                    <a:pt x="327" y="76"/>
                    <a:pt x="403" y="83"/>
                  </a:cubicBezTo>
                  <a:lnTo>
                    <a:pt x="403" y="83"/>
                  </a:lnTo>
                  <a:cubicBezTo>
                    <a:pt x="316" y="210"/>
                    <a:pt x="186" y="240"/>
                    <a:pt x="59" y="292"/>
                  </a:cubicBezTo>
                  <a:cubicBezTo>
                    <a:pt x="1" y="319"/>
                    <a:pt x="29" y="378"/>
                    <a:pt x="59" y="378"/>
                  </a:cubicBezTo>
                  <a:cubicBezTo>
                    <a:pt x="233" y="319"/>
                    <a:pt x="435" y="233"/>
                    <a:pt x="493" y="59"/>
                  </a:cubicBezTo>
                  <a:cubicBezTo>
                    <a:pt x="524" y="59"/>
                    <a:pt x="493" y="29"/>
                    <a:pt x="466" y="29"/>
                  </a:cubicBezTo>
                  <a:cubicBezTo>
                    <a:pt x="377" y="29"/>
                    <a:pt x="261" y="1"/>
                    <a:pt x="17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1;p26">
              <a:extLst>
                <a:ext uri="{FF2B5EF4-FFF2-40B4-BE49-F238E27FC236}">
                  <a16:creationId xmlns:a16="http://schemas.microsoft.com/office/drawing/2014/main" id="{3FC08F62-CBA4-88FB-3910-765EDBA4D630}"/>
                </a:ext>
              </a:extLst>
            </p:cNvPr>
            <p:cNvSpPr/>
            <p:nvPr/>
          </p:nvSpPr>
          <p:spPr>
            <a:xfrm>
              <a:off x="7345515" y="2949358"/>
              <a:ext cx="74437" cy="20191"/>
            </a:xfrm>
            <a:custGeom>
              <a:avLst/>
              <a:gdLst/>
              <a:ahLst/>
              <a:cxnLst/>
              <a:rect l="l" t="t" r="r" b="b"/>
              <a:pathLst>
                <a:path w="494" h="134" extrusionOk="0">
                  <a:moveTo>
                    <a:pt x="187" y="1"/>
                  </a:moveTo>
                  <a:cubicBezTo>
                    <a:pt x="135" y="1"/>
                    <a:pt x="82" y="7"/>
                    <a:pt x="29" y="17"/>
                  </a:cubicBezTo>
                  <a:cubicBezTo>
                    <a:pt x="1" y="17"/>
                    <a:pt x="29" y="76"/>
                    <a:pt x="29" y="76"/>
                  </a:cubicBezTo>
                  <a:cubicBezTo>
                    <a:pt x="68" y="68"/>
                    <a:pt x="104" y="65"/>
                    <a:pt x="140" y="65"/>
                  </a:cubicBezTo>
                  <a:cubicBezTo>
                    <a:pt x="237" y="65"/>
                    <a:pt x="322" y="91"/>
                    <a:pt x="407" y="134"/>
                  </a:cubicBezTo>
                  <a:cubicBezTo>
                    <a:pt x="466" y="134"/>
                    <a:pt x="493" y="76"/>
                    <a:pt x="466" y="76"/>
                  </a:cubicBezTo>
                  <a:cubicBezTo>
                    <a:pt x="372" y="21"/>
                    <a:pt x="280" y="1"/>
                    <a:pt x="18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02;p26">
              <a:extLst>
                <a:ext uri="{FF2B5EF4-FFF2-40B4-BE49-F238E27FC236}">
                  <a16:creationId xmlns:a16="http://schemas.microsoft.com/office/drawing/2014/main" id="{C5EAF96B-5442-F27D-D082-58DC87C0029B}"/>
                </a:ext>
              </a:extLst>
            </p:cNvPr>
            <p:cNvSpPr/>
            <p:nvPr/>
          </p:nvSpPr>
          <p:spPr>
            <a:xfrm>
              <a:off x="7336775" y="2959001"/>
              <a:ext cx="74437" cy="85136"/>
            </a:xfrm>
            <a:custGeom>
              <a:avLst/>
              <a:gdLst/>
              <a:ahLst/>
              <a:cxnLst/>
              <a:rect l="l" t="t" r="r" b="b"/>
              <a:pathLst>
                <a:path w="494" h="565" extrusionOk="0">
                  <a:moveTo>
                    <a:pt x="471" y="0"/>
                  </a:moveTo>
                  <a:cubicBezTo>
                    <a:pt x="468" y="0"/>
                    <a:pt x="465" y="3"/>
                    <a:pt x="465" y="12"/>
                  </a:cubicBezTo>
                  <a:cubicBezTo>
                    <a:pt x="435" y="128"/>
                    <a:pt x="407" y="244"/>
                    <a:pt x="319" y="332"/>
                  </a:cubicBezTo>
                  <a:cubicBezTo>
                    <a:pt x="261" y="418"/>
                    <a:pt x="145" y="476"/>
                    <a:pt x="59" y="507"/>
                  </a:cubicBezTo>
                  <a:cubicBezTo>
                    <a:pt x="1" y="507"/>
                    <a:pt x="28" y="565"/>
                    <a:pt x="59" y="565"/>
                  </a:cubicBezTo>
                  <a:cubicBezTo>
                    <a:pt x="319" y="565"/>
                    <a:pt x="493" y="274"/>
                    <a:pt x="493" y="42"/>
                  </a:cubicBezTo>
                  <a:cubicBezTo>
                    <a:pt x="493" y="20"/>
                    <a:pt x="479" y="0"/>
                    <a:pt x="47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03;p26">
              <a:extLst>
                <a:ext uri="{FF2B5EF4-FFF2-40B4-BE49-F238E27FC236}">
                  <a16:creationId xmlns:a16="http://schemas.microsoft.com/office/drawing/2014/main" id="{C568BB41-B45D-60CC-CA23-349F810BFAF6}"/>
                </a:ext>
              </a:extLst>
            </p:cNvPr>
            <p:cNvSpPr/>
            <p:nvPr/>
          </p:nvSpPr>
          <p:spPr>
            <a:xfrm>
              <a:off x="7298502" y="3039465"/>
              <a:ext cx="117231" cy="79862"/>
            </a:xfrm>
            <a:custGeom>
              <a:avLst/>
              <a:gdLst/>
              <a:ahLst/>
              <a:cxnLst/>
              <a:rect l="l" t="t" r="r" b="b"/>
              <a:pathLst>
                <a:path w="778" h="530" extrusionOk="0">
                  <a:moveTo>
                    <a:pt x="313" y="1"/>
                  </a:moveTo>
                  <a:lnTo>
                    <a:pt x="313" y="31"/>
                  </a:lnTo>
                  <a:cubicBezTo>
                    <a:pt x="399" y="31"/>
                    <a:pt x="573" y="59"/>
                    <a:pt x="603" y="117"/>
                  </a:cubicBezTo>
                  <a:cubicBezTo>
                    <a:pt x="631" y="147"/>
                    <a:pt x="631" y="147"/>
                    <a:pt x="573" y="175"/>
                  </a:cubicBezTo>
                  <a:lnTo>
                    <a:pt x="573" y="205"/>
                  </a:lnTo>
                  <a:cubicBezTo>
                    <a:pt x="515" y="233"/>
                    <a:pt x="487" y="263"/>
                    <a:pt x="457" y="291"/>
                  </a:cubicBezTo>
                  <a:cubicBezTo>
                    <a:pt x="313" y="349"/>
                    <a:pt x="196" y="407"/>
                    <a:pt x="50" y="465"/>
                  </a:cubicBezTo>
                  <a:cubicBezTo>
                    <a:pt x="0" y="465"/>
                    <a:pt x="15" y="530"/>
                    <a:pt x="57" y="530"/>
                  </a:cubicBezTo>
                  <a:cubicBezTo>
                    <a:pt x="64" y="530"/>
                    <a:pt x="72" y="528"/>
                    <a:pt x="80" y="524"/>
                  </a:cubicBezTo>
                  <a:cubicBezTo>
                    <a:pt x="282" y="496"/>
                    <a:pt x="545" y="349"/>
                    <a:pt x="661" y="175"/>
                  </a:cubicBezTo>
                  <a:cubicBezTo>
                    <a:pt x="778" y="31"/>
                    <a:pt x="399" y="1"/>
                    <a:pt x="31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04;p26">
              <a:extLst>
                <a:ext uri="{FF2B5EF4-FFF2-40B4-BE49-F238E27FC236}">
                  <a16:creationId xmlns:a16="http://schemas.microsoft.com/office/drawing/2014/main" id="{8446635D-7FCB-940D-28AD-01E517223B2C}"/>
                </a:ext>
              </a:extLst>
            </p:cNvPr>
            <p:cNvSpPr/>
            <p:nvPr/>
          </p:nvSpPr>
          <p:spPr>
            <a:xfrm>
              <a:off x="7244709" y="3109532"/>
              <a:ext cx="96437" cy="45506"/>
            </a:xfrm>
            <a:custGeom>
              <a:avLst/>
              <a:gdLst/>
              <a:ahLst/>
              <a:cxnLst/>
              <a:rect l="l" t="t" r="r" b="b"/>
              <a:pathLst>
                <a:path w="640" h="302" extrusionOk="0">
                  <a:moveTo>
                    <a:pt x="379" y="0"/>
                  </a:moveTo>
                  <a:cubicBezTo>
                    <a:pt x="379" y="0"/>
                    <a:pt x="349" y="31"/>
                    <a:pt x="379" y="31"/>
                  </a:cubicBezTo>
                  <a:cubicBezTo>
                    <a:pt x="407" y="59"/>
                    <a:pt x="495" y="89"/>
                    <a:pt x="495" y="117"/>
                  </a:cubicBezTo>
                  <a:cubicBezTo>
                    <a:pt x="495" y="147"/>
                    <a:pt x="379" y="175"/>
                    <a:pt x="349" y="175"/>
                  </a:cubicBezTo>
                  <a:cubicBezTo>
                    <a:pt x="263" y="205"/>
                    <a:pt x="147" y="205"/>
                    <a:pt x="58" y="205"/>
                  </a:cubicBezTo>
                  <a:cubicBezTo>
                    <a:pt x="0" y="205"/>
                    <a:pt x="0" y="263"/>
                    <a:pt x="58" y="291"/>
                  </a:cubicBezTo>
                  <a:cubicBezTo>
                    <a:pt x="93" y="298"/>
                    <a:pt x="130" y="302"/>
                    <a:pt x="167" y="302"/>
                  </a:cubicBezTo>
                  <a:cubicBezTo>
                    <a:pt x="286" y="302"/>
                    <a:pt x="413" y="263"/>
                    <a:pt x="523" y="175"/>
                  </a:cubicBezTo>
                  <a:cubicBezTo>
                    <a:pt x="639" y="89"/>
                    <a:pt x="465" y="31"/>
                    <a:pt x="37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05;p26">
              <a:extLst>
                <a:ext uri="{FF2B5EF4-FFF2-40B4-BE49-F238E27FC236}">
                  <a16:creationId xmlns:a16="http://schemas.microsoft.com/office/drawing/2014/main" id="{E6E8AC01-4373-9431-29EA-AAB8B9966B1B}"/>
                </a:ext>
              </a:extLst>
            </p:cNvPr>
            <p:cNvSpPr/>
            <p:nvPr/>
          </p:nvSpPr>
          <p:spPr>
            <a:xfrm>
              <a:off x="7246969" y="3145696"/>
              <a:ext cx="11151" cy="24260"/>
            </a:xfrm>
            <a:custGeom>
              <a:avLst/>
              <a:gdLst/>
              <a:ahLst/>
              <a:cxnLst/>
              <a:rect l="l" t="t" r="r" b="b"/>
              <a:pathLst>
                <a:path w="74" h="161" extrusionOk="0">
                  <a:moveTo>
                    <a:pt x="58" y="0"/>
                  </a:moveTo>
                  <a:cubicBezTo>
                    <a:pt x="51" y="0"/>
                    <a:pt x="43" y="8"/>
                    <a:pt x="43" y="23"/>
                  </a:cubicBezTo>
                  <a:cubicBezTo>
                    <a:pt x="15" y="51"/>
                    <a:pt x="15" y="81"/>
                    <a:pt x="15" y="139"/>
                  </a:cubicBezTo>
                  <a:cubicBezTo>
                    <a:pt x="0" y="153"/>
                    <a:pt x="7" y="160"/>
                    <a:pt x="18" y="160"/>
                  </a:cubicBezTo>
                  <a:cubicBezTo>
                    <a:pt x="29" y="160"/>
                    <a:pt x="43" y="153"/>
                    <a:pt x="43" y="139"/>
                  </a:cubicBezTo>
                  <a:cubicBezTo>
                    <a:pt x="74" y="109"/>
                    <a:pt x="74" y="51"/>
                    <a:pt x="74" y="23"/>
                  </a:cubicBezTo>
                  <a:cubicBezTo>
                    <a:pt x="74" y="8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06;p26">
              <a:extLst>
                <a:ext uri="{FF2B5EF4-FFF2-40B4-BE49-F238E27FC236}">
                  <a16:creationId xmlns:a16="http://schemas.microsoft.com/office/drawing/2014/main" id="{68094A1E-3D9D-FD7B-FD1A-D0C2CAAA444D}"/>
                </a:ext>
              </a:extLst>
            </p:cNvPr>
            <p:cNvSpPr/>
            <p:nvPr/>
          </p:nvSpPr>
          <p:spPr>
            <a:xfrm>
              <a:off x="7244709" y="3160011"/>
              <a:ext cx="136066" cy="103067"/>
            </a:xfrm>
            <a:custGeom>
              <a:avLst/>
              <a:gdLst/>
              <a:ahLst/>
              <a:cxnLst/>
              <a:rect l="l" t="t" r="r" b="b"/>
              <a:pathLst>
                <a:path w="903" h="684" extrusionOk="0">
                  <a:moveTo>
                    <a:pt x="836" y="218"/>
                  </a:moveTo>
                  <a:lnTo>
                    <a:pt x="836" y="218"/>
                  </a:lnTo>
                  <a:cubicBezTo>
                    <a:pt x="839" y="218"/>
                    <a:pt x="841" y="218"/>
                    <a:pt x="844" y="219"/>
                  </a:cubicBezTo>
                  <a:cubicBezTo>
                    <a:pt x="841" y="219"/>
                    <a:pt x="838" y="218"/>
                    <a:pt x="836" y="218"/>
                  </a:cubicBezTo>
                  <a:close/>
                  <a:moveTo>
                    <a:pt x="168" y="1"/>
                  </a:moveTo>
                  <a:cubicBezTo>
                    <a:pt x="123" y="1"/>
                    <a:pt x="77" y="5"/>
                    <a:pt x="30" y="14"/>
                  </a:cubicBezTo>
                  <a:cubicBezTo>
                    <a:pt x="0" y="14"/>
                    <a:pt x="0" y="44"/>
                    <a:pt x="30" y="44"/>
                  </a:cubicBezTo>
                  <a:cubicBezTo>
                    <a:pt x="299" y="44"/>
                    <a:pt x="518" y="167"/>
                    <a:pt x="779" y="210"/>
                  </a:cubicBezTo>
                  <a:lnTo>
                    <a:pt x="779" y="210"/>
                  </a:lnTo>
                  <a:cubicBezTo>
                    <a:pt x="733" y="271"/>
                    <a:pt x="692" y="323"/>
                    <a:pt x="670" y="393"/>
                  </a:cubicBezTo>
                  <a:cubicBezTo>
                    <a:pt x="581" y="537"/>
                    <a:pt x="437" y="567"/>
                    <a:pt x="291" y="595"/>
                  </a:cubicBezTo>
                  <a:cubicBezTo>
                    <a:pt x="233" y="625"/>
                    <a:pt x="263" y="684"/>
                    <a:pt x="321" y="684"/>
                  </a:cubicBezTo>
                  <a:cubicBezTo>
                    <a:pt x="407" y="653"/>
                    <a:pt x="553" y="653"/>
                    <a:pt x="670" y="567"/>
                  </a:cubicBezTo>
                  <a:cubicBezTo>
                    <a:pt x="756" y="479"/>
                    <a:pt x="786" y="335"/>
                    <a:pt x="872" y="219"/>
                  </a:cubicBezTo>
                  <a:cubicBezTo>
                    <a:pt x="902" y="188"/>
                    <a:pt x="902" y="161"/>
                    <a:pt x="844" y="161"/>
                  </a:cubicBezTo>
                  <a:cubicBezTo>
                    <a:pt x="624" y="112"/>
                    <a:pt x="405" y="1"/>
                    <a:pt x="16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07;p26">
              <a:extLst>
                <a:ext uri="{FF2B5EF4-FFF2-40B4-BE49-F238E27FC236}">
                  <a16:creationId xmlns:a16="http://schemas.microsoft.com/office/drawing/2014/main" id="{12A28D2E-BAC7-DF43-22BB-B3086CEE23D1}"/>
                </a:ext>
              </a:extLst>
            </p:cNvPr>
            <p:cNvSpPr/>
            <p:nvPr/>
          </p:nvSpPr>
          <p:spPr>
            <a:xfrm>
              <a:off x="7270927" y="3254187"/>
              <a:ext cx="65999" cy="37972"/>
            </a:xfrm>
            <a:custGeom>
              <a:avLst/>
              <a:gdLst/>
              <a:ahLst/>
              <a:cxnLst/>
              <a:rect l="l" t="t" r="r" b="b"/>
              <a:pathLst>
                <a:path w="438" h="252" extrusionOk="0">
                  <a:moveTo>
                    <a:pt x="117" y="0"/>
                  </a:moveTo>
                  <a:cubicBezTo>
                    <a:pt x="89" y="0"/>
                    <a:pt x="89" y="28"/>
                    <a:pt x="117" y="28"/>
                  </a:cubicBezTo>
                  <a:cubicBezTo>
                    <a:pt x="187" y="52"/>
                    <a:pt x="256" y="75"/>
                    <a:pt x="325" y="112"/>
                  </a:cubicBezTo>
                  <a:lnTo>
                    <a:pt x="325" y="112"/>
                  </a:lnTo>
                  <a:cubicBezTo>
                    <a:pt x="233" y="153"/>
                    <a:pt x="152" y="175"/>
                    <a:pt x="31" y="175"/>
                  </a:cubicBezTo>
                  <a:cubicBezTo>
                    <a:pt x="1" y="175"/>
                    <a:pt x="1" y="233"/>
                    <a:pt x="31" y="233"/>
                  </a:cubicBezTo>
                  <a:cubicBezTo>
                    <a:pt x="58" y="246"/>
                    <a:pt x="86" y="252"/>
                    <a:pt x="115" y="252"/>
                  </a:cubicBezTo>
                  <a:cubicBezTo>
                    <a:pt x="212" y="252"/>
                    <a:pt x="318" y="189"/>
                    <a:pt x="407" y="145"/>
                  </a:cubicBezTo>
                  <a:cubicBezTo>
                    <a:pt x="438" y="117"/>
                    <a:pt x="438" y="86"/>
                    <a:pt x="407" y="86"/>
                  </a:cubicBezTo>
                  <a:cubicBezTo>
                    <a:pt x="321" y="28"/>
                    <a:pt x="205" y="0"/>
                    <a:pt x="11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08;p26">
              <a:extLst>
                <a:ext uri="{FF2B5EF4-FFF2-40B4-BE49-F238E27FC236}">
                  <a16:creationId xmlns:a16="http://schemas.microsoft.com/office/drawing/2014/main" id="{EED8ECEB-916E-1A24-F91B-C0105F28E96A}"/>
                </a:ext>
              </a:extLst>
            </p:cNvPr>
            <p:cNvSpPr/>
            <p:nvPr/>
          </p:nvSpPr>
          <p:spPr>
            <a:xfrm>
              <a:off x="7205984" y="3284624"/>
              <a:ext cx="108943" cy="45807"/>
            </a:xfrm>
            <a:custGeom>
              <a:avLst/>
              <a:gdLst/>
              <a:ahLst/>
              <a:cxnLst/>
              <a:rect l="l" t="t" r="r" b="b"/>
              <a:pathLst>
                <a:path w="723" h="304" extrusionOk="0">
                  <a:moveTo>
                    <a:pt x="432" y="1"/>
                  </a:moveTo>
                  <a:cubicBezTo>
                    <a:pt x="404" y="1"/>
                    <a:pt x="404" y="31"/>
                    <a:pt x="432" y="31"/>
                  </a:cubicBezTo>
                  <a:cubicBezTo>
                    <a:pt x="506" y="55"/>
                    <a:pt x="560" y="100"/>
                    <a:pt x="627" y="167"/>
                  </a:cubicBezTo>
                  <a:lnTo>
                    <a:pt x="627" y="167"/>
                  </a:lnTo>
                  <a:cubicBezTo>
                    <a:pt x="545" y="207"/>
                    <a:pt x="464" y="223"/>
                    <a:pt x="382" y="223"/>
                  </a:cubicBezTo>
                  <a:cubicBezTo>
                    <a:pt x="273" y="223"/>
                    <a:pt x="164" y="193"/>
                    <a:pt x="55" y="147"/>
                  </a:cubicBezTo>
                  <a:cubicBezTo>
                    <a:pt x="51" y="143"/>
                    <a:pt x="46" y="141"/>
                    <a:pt x="42" y="141"/>
                  </a:cubicBezTo>
                  <a:cubicBezTo>
                    <a:pt x="18" y="141"/>
                    <a:pt x="1" y="205"/>
                    <a:pt x="25" y="205"/>
                  </a:cubicBezTo>
                  <a:cubicBezTo>
                    <a:pt x="122" y="273"/>
                    <a:pt x="238" y="303"/>
                    <a:pt x="352" y="303"/>
                  </a:cubicBezTo>
                  <a:cubicBezTo>
                    <a:pt x="478" y="303"/>
                    <a:pt x="602" y="266"/>
                    <a:pt x="694" y="205"/>
                  </a:cubicBezTo>
                  <a:cubicBezTo>
                    <a:pt x="722" y="205"/>
                    <a:pt x="722" y="175"/>
                    <a:pt x="722" y="147"/>
                  </a:cubicBezTo>
                  <a:cubicBezTo>
                    <a:pt x="636" y="59"/>
                    <a:pt x="548" y="31"/>
                    <a:pt x="43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09;p26">
              <a:extLst>
                <a:ext uri="{FF2B5EF4-FFF2-40B4-BE49-F238E27FC236}">
                  <a16:creationId xmlns:a16="http://schemas.microsoft.com/office/drawing/2014/main" id="{EB5F29AE-F192-0D2A-DD7B-C9E3207D9129}"/>
                </a:ext>
              </a:extLst>
            </p:cNvPr>
            <p:cNvSpPr/>
            <p:nvPr/>
          </p:nvSpPr>
          <p:spPr>
            <a:xfrm>
              <a:off x="7132451" y="3306774"/>
              <a:ext cx="125669" cy="56807"/>
            </a:xfrm>
            <a:custGeom>
              <a:avLst/>
              <a:gdLst/>
              <a:ahLst/>
              <a:cxnLst/>
              <a:rect l="l" t="t" r="r" b="b"/>
              <a:pathLst>
                <a:path w="834" h="377" extrusionOk="0">
                  <a:moveTo>
                    <a:pt x="485" y="0"/>
                  </a:moveTo>
                  <a:cubicBezTo>
                    <a:pt x="455" y="0"/>
                    <a:pt x="455" y="28"/>
                    <a:pt x="455" y="58"/>
                  </a:cubicBezTo>
                  <a:cubicBezTo>
                    <a:pt x="517" y="119"/>
                    <a:pt x="578" y="181"/>
                    <a:pt x="650" y="242"/>
                  </a:cubicBezTo>
                  <a:lnTo>
                    <a:pt x="650" y="242"/>
                  </a:lnTo>
                  <a:cubicBezTo>
                    <a:pt x="590" y="250"/>
                    <a:pt x="537" y="260"/>
                    <a:pt x="485" y="260"/>
                  </a:cubicBezTo>
                  <a:cubicBezTo>
                    <a:pt x="445" y="269"/>
                    <a:pt x="408" y="272"/>
                    <a:pt x="372" y="272"/>
                  </a:cubicBezTo>
                  <a:cubicBezTo>
                    <a:pt x="274" y="272"/>
                    <a:pt x="183" y="245"/>
                    <a:pt x="78" y="202"/>
                  </a:cubicBezTo>
                  <a:cubicBezTo>
                    <a:pt x="73" y="197"/>
                    <a:pt x="66" y="195"/>
                    <a:pt x="59" y="195"/>
                  </a:cubicBezTo>
                  <a:cubicBezTo>
                    <a:pt x="30" y="195"/>
                    <a:pt x="1" y="238"/>
                    <a:pt x="48" y="260"/>
                  </a:cubicBezTo>
                  <a:cubicBezTo>
                    <a:pt x="136" y="319"/>
                    <a:pt x="252" y="349"/>
                    <a:pt x="369" y="377"/>
                  </a:cubicBezTo>
                  <a:cubicBezTo>
                    <a:pt x="513" y="377"/>
                    <a:pt x="629" y="319"/>
                    <a:pt x="775" y="319"/>
                  </a:cubicBezTo>
                  <a:cubicBezTo>
                    <a:pt x="803" y="319"/>
                    <a:pt x="834" y="291"/>
                    <a:pt x="803" y="260"/>
                  </a:cubicBezTo>
                  <a:cubicBezTo>
                    <a:pt x="793" y="252"/>
                    <a:pt x="782" y="244"/>
                    <a:pt x="772" y="236"/>
                  </a:cubicBezTo>
                  <a:lnTo>
                    <a:pt x="772" y="236"/>
                  </a:lnTo>
                  <a:cubicBezTo>
                    <a:pt x="773" y="235"/>
                    <a:pt x="774" y="234"/>
                    <a:pt x="775" y="233"/>
                  </a:cubicBezTo>
                  <a:cubicBezTo>
                    <a:pt x="773" y="233"/>
                    <a:pt x="770" y="233"/>
                    <a:pt x="767" y="233"/>
                  </a:cubicBezTo>
                  <a:lnTo>
                    <a:pt x="767" y="233"/>
                  </a:lnTo>
                  <a:cubicBezTo>
                    <a:pt x="668" y="155"/>
                    <a:pt x="589" y="77"/>
                    <a:pt x="48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10;p26">
              <a:extLst>
                <a:ext uri="{FF2B5EF4-FFF2-40B4-BE49-F238E27FC236}">
                  <a16:creationId xmlns:a16="http://schemas.microsoft.com/office/drawing/2014/main" id="{DAA464A0-503B-41A7-16F6-C69724A0E7D4}"/>
                </a:ext>
              </a:extLst>
            </p:cNvPr>
            <p:cNvSpPr/>
            <p:nvPr/>
          </p:nvSpPr>
          <p:spPr>
            <a:xfrm>
              <a:off x="7074891" y="3339774"/>
              <a:ext cx="82423" cy="27424"/>
            </a:xfrm>
            <a:custGeom>
              <a:avLst/>
              <a:gdLst/>
              <a:ahLst/>
              <a:cxnLst/>
              <a:rect l="l" t="t" r="r" b="b"/>
              <a:pathLst>
                <a:path w="547" h="182" extrusionOk="0">
                  <a:moveTo>
                    <a:pt x="406" y="1"/>
                  </a:moveTo>
                  <a:cubicBezTo>
                    <a:pt x="389" y="1"/>
                    <a:pt x="381" y="22"/>
                    <a:pt x="402" y="41"/>
                  </a:cubicBezTo>
                  <a:cubicBezTo>
                    <a:pt x="421" y="62"/>
                    <a:pt x="440" y="81"/>
                    <a:pt x="460" y="109"/>
                  </a:cubicBezTo>
                  <a:lnTo>
                    <a:pt x="460" y="109"/>
                  </a:lnTo>
                  <a:cubicBezTo>
                    <a:pt x="424" y="114"/>
                    <a:pt x="390" y="116"/>
                    <a:pt x="358" y="116"/>
                  </a:cubicBezTo>
                  <a:cubicBezTo>
                    <a:pt x="262" y="116"/>
                    <a:pt x="178" y="90"/>
                    <a:pt x="81" y="14"/>
                  </a:cubicBezTo>
                  <a:cubicBezTo>
                    <a:pt x="76" y="8"/>
                    <a:pt x="69" y="5"/>
                    <a:pt x="62" y="5"/>
                  </a:cubicBezTo>
                  <a:cubicBezTo>
                    <a:pt x="34" y="5"/>
                    <a:pt x="1" y="47"/>
                    <a:pt x="23" y="72"/>
                  </a:cubicBezTo>
                  <a:cubicBezTo>
                    <a:pt x="92" y="157"/>
                    <a:pt x="201" y="182"/>
                    <a:pt x="309" y="182"/>
                  </a:cubicBezTo>
                  <a:cubicBezTo>
                    <a:pt x="384" y="182"/>
                    <a:pt x="458" y="170"/>
                    <a:pt x="518" y="158"/>
                  </a:cubicBezTo>
                  <a:cubicBezTo>
                    <a:pt x="546" y="158"/>
                    <a:pt x="546" y="130"/>
                    <a:pt x="546" y="130"/>
                  </a:cubicBezTo>
                  <a:cubicBezTo>
                    <a:pt x="518" y="72"/>
                    <a:pt x="488" y="41"/>
                    <a:pt x="430" y="14"/>
                  </a:cubicBezTo>
                  <a:cubicBezTo>
                    <a:pt x="422" y="5"/>
                    <a:pt x="413" y="1"/>
                    <a:pt x="40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11;p26">
              <a:extLst>
                <a:ext uri="{FF2B5EF4-FFF2-40B4-BE49-F238E27FC236}">
                  <a16:creationId xmlns:a16="http://schemas.microsoft.com/office/drawing/2014/main" id="{532C6CB1-8914-0D36-4313-F337518C6C66}"/>
                </a:ext>
              </a:extLst>
            </p:cNvPr>
            <p:cNvSpPr/>
            <p:nvPr/>
          </p:nvSpPr>
          <p:spPr>
            <a:xfrm>
              <a:off x="7139533" y="3359212"/>
              <a:ext cx="61478" cy="40383"/>
            </a:xfrm>
            <a:custGeom>
              <a:avLst/>
              <a:gdLst/>
              <a:ahLst/>
              <a:cxnLst/>
              <a:rect l="l" t="t" r="r" b="b"/>
              <a:pathLst>
                <a:path w="408" h="268" extrusionOk="0">
                  <a:moveTo>
                    <a:pt x="336" y="114"/>
                  </a:moveTo>
                  <a:lnTo>
                    <a:pt x="336" y="114"/>
                  </a:lnTo>
                  <a:cubicBezTo>
                    <a:pt x="340" y="115"/>
                    <a:pt x="345" y="116"/>
                    <a:pt x="350" y="117"/>
                  </a:cubicBezTo>
                  <a:cubicBezTo>
                    <a:pt x="344" y="117"/>
                    <a:pt x="339" y="116"/>
                    <a:pt x="336" y="114"/>
                  </a:cubicBezTo>
                  <a:close/>
                  <a:moveTo>
                    <a:pt x="31" y="1"/>
                  </a:moveTo>
                  <a:cubicBezTo>
                    <a:pt x="1" y="1"/>
                    <a:pt x="1" y="59"/>
                    <a:pt x="31" y="59"/>
                  </a:cubicBezTo>
                  <a:cubicBezTo>
                    <a:pt x="102" y="82"/>
                    <a:pt x="194" y="86"/>
                    <a:pt x="290" y="104"/>
                  </a:cubicBezTo>
                  <a:lnTo>
                    <a:pt x="290" y="104"/>
                  </a:lnTo>
                  <a:cubicBezTo>
                    <a:pt x="249" y="157"/>
                    <a:pt x="216" y="181"/>
                    <a:pt x="147" y="203"/>
                  </a:cubicBezTo>
                  <a:cubicBezTo>
                    <a:pt x="122" y="203"/>
                    <a:pt x="140" y="267"/>
                    <a:pt x="163" y="267"/>
                  </a:cubicBezTo>
                  <a:cubicBezTo>
                    <a:pt x="167" y="267"/>
                    <a:pt x="171" y="266"/>
                    <a:pt x="175" y="261"/>
                  </a:cubicBezTo>
                  <a:cubicBezTo>
                    <a:pt x="264" y="261"/>
                    <a:pt x="350" y="175"/>
                    <a:pt x="380" y="117"/>
                  </a:cubicBezTo>
                  <a:cubicBezTo>
                    <a:pt x="408" y="87"/>
                    <a:pt x="380" y="59"/>
                    <a:pt x="350" y="59"/>
                  </a:cubicBezTo>
                  <a:cubicBezTo>
                    <a:pt x="233" y="29"/>
                    <a:pt x="147" y="29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12;p26">
              <a:extLst>
                <a:ext uri="{FF2B5EF4-FFF2-40B4-BE49-F238E27FC236}">
                  <a16:creationId xmlns:a16="http://schemas.microsoft.com/office/drawing/2014/main" id="{AAA0D5DB-DBA8-E6E4-83D7-3C1695AE4E81}"/>
                </a:ext>
              </a:extLst>
            </p:cNvPr>
            <p:cNvSpPr/>
            <p:nvPr/>
          </p:nvSpPr>
          <p:spPr>
            <a:xfrm>
              <a:off x="7165902" y="3390101"/>
              <a:ext cx="105176" cy="48068"/>
            </a:xfrm>
            <a:custGeom>
              <a:avLst/>
              <a:gdLst/>
              <a:ahLst/>
              <a:cxnLst/>
              <a:rect l="l" t="t" r="r" b="b"/>
              <a:pathLst>
                <a:path w="698" h="319" extrusionOk="0">
                  <a:moveTo>
                    <a:pt x="172" y="0"/>
                  </a:moveTo>
                  <a:cubicBezTo>
                    <a:pt x="124" y="0"/>
                    <a:pt x="76" y="8"/>
                    <a:pt x="30" y="28"/>
                  </a:cubicBezTo>
                  <a:cubicBezTo>
                    <a:pt x="0" y="28"/>
                    <a:pt x="0" y="86"/>
                    <a:pt x="30" y="86"/>
                  </a:cubicBezTo>
                  <a:cubicBezTo>
                    <a:pt x="75" y="75"/>
                    <a:pt x="117" y="70"/>
                    <a:pt x="158" y="70"/>
                  </a:cubicBezTo>
                  <a:cubicBezTo>
                    <a:pt x="310" y="70"/>
                    <a:pt x="441" y="137"/>
                    <a:pt x="582" y="184"/>
                  </a:cubicBezTo>
                  <a:lnTo>
                    <a:pt x="582" y="184"/>
                  </a:lnTo>
                  <a:cubicBezTo>
                    <a:pt x="550" y="215"/>
                    <a:pt x="508" y="230"/>
                    <a:pt x="465" y="230"/>
                  </a:cubicBezTo>
                  <a:cubicBezTo>
                    <a:pt x="407" y="261"/>
                    <a:pt x="437" y="319"/>
                    <a:pt x="465" y="319"/>
                  </a:cubicBezTo>
                  <a:cubicBezTo>
                    <a:pt x="553" y="289"/>
                    <a:pt x="639" y="230"/>
                    <a:pt x="670" y="172"/>
                  </a:cubicBezTo>
                  <a:cubicBezTo>
                    <a:pt x="698" y="144"/>
                    <a:pt x="670" y="114"/>
                    <a:pt x="670" y="114"/>
                  </a:cubicBezTo>
                  <a:cubicBezTo>
                    <a:pt x="512" y="93"/>
                    <a:pt x="337" y="0"/>
                    <a:pt x="17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13;p26">
              <a:extLst>
                <a:ext uri="{FF2B5EF4-FFF2-40B4-BE49-F238E27FC236}">
                  <a16:creationId xmlns:a16="http://schemas.microsoft.com/office/drawing/2014/main" id="{A2F7FC65-D0E2-89BA-E0AA-B4E5EDEEF94C}"/>
                </a:ext>
              </a:extLst>
            </p:cNvPr>
            <p:cNvSpPr/>
            <p:nvPr/>
          </p:nvSpPr>
          <p:spPr>
            <a:xfrm>
              <a:off x="7149026" y="3430333"/>
              <a:ext cx="192120" cy="131847"/>
            </a:xfrm>
            <a:custGeom>
              <a:avLst/>
              <a:gdLst/>
              <a:ahLst/>
              <a:cxnLst/>
              <a:rect l="l" t="t" r="r" b="b"/>
              <a:pathLst>
                <a:path w="1275" h="875" extrusionOk="0">
                  <a:moveTo>
                    <a:pt x="653" y="1"/>
                  </a:moveTo>
                  <a:cubicBezTo>
                    <a:pt x="619" y="1"/>
                    <a:pt x="585" y="7"/>
                    <a:pt x="549" y="22"/>
                  </a:cubicBezTo>
                  <a:cubicBezTo>
                    <a:pt x="519" y="52"/>
                    <a:pt x="519" y="80"/>
                    <a:pt x="549" y="80"/>
                  </a:cubicBezTo>
                  <a:cubicBezTo>
                    <a:pt x="579" y="71"/>
                    <a:pt x="606" y="67"/>
                    <a:pt x="633" y="67"/>
                  </a:cubicBezTo>
                  <a:cubicBezTo>
                    <a:pt x="844" y="67"/>
                    <a:pt x="976" y="316"/>
                    <a:pt x="1150" y="445"/>
                  </a:cubicBezTo>
                  <a:lnTo>
                    <a:pt x="1150" y="445"/>
                  </a:lnTo>
                  <a:cubicBezTo>
                    <a:pt x="1013" y="488"/>
                    <a:pt x="876" y="578"/>
                    <a:pt x="739" y="578"/>
                  </a:cubicBezTo>
                  <a:cubicBezTo>
                    <a:pt x="724" y="578"/>
                    <a:pt x="709" y="577"/>
                    <a:pt x="693" y="575"/>
                  </a:cubicBezTo>
                  <a:lnTo>
                    <a:pt x="693" y="575"/>
                  </a:lnTo>
                  <a:cubicBezTo>
                    <a:pt x="693" y="575"/>
                    <a:pt x="693" y="575"/>
                    <a:pt x="693" y="575"/>
                  </a:cubicBezTo>
                  <a:cubicBezTo>
                    <a:pt x="635" y="575"/>
                    <a:pt x="577" y="633"/>
                    <a:pt x="635" y="661"/>
                  </a:cubicBezTo>
                  <a:cubicBezTo>
                    <a:pt x="688" y="695"/>
                    <a:pt x="740" y="720"/>
                    <a:pt x="785" y="752"/>
                  </a:cubicBezTo>
                  <a:lnTo>
                    <a:pt x="785" y="752"/>
                  </a:lnTo>
                  <a:cubicBezTo>
                    <a:pt x="701" y="756"/>
                    <a:pt x="616" y="760"/>
                    <a:pt x="534" y="760"/>
                  </a:cubicBezTo>
                  <a:cubicBezTo>
                    <a:pt x="370" y="760"/>
                    <a:pt x="214" y="742"/>
                    <a:pt x="84" y="661"/>
                  </a:cubicBezTo>
                  <a:cubicBezTo>
                    <a:pt x="76" y="657"/>
                    <a:pt x="69" y="655"/>
                    <a:pt x="62" y="655"/>
                  </a:cubicBezTo>
                  <a:cubicBezTo>
                    <a:pt x="19" y="655"/>
                    <a:pt x="0" y="723"/>
                    <a:pt x="26" y="749"/>
                  </a:cubicBezTo>
                  <a:cubicBezTo>
                    <a:pt x="182" y="854"/>
                    <a:pt x="370" y="875"/>
                    <a:pt x="559" y="875"/>
                  </a:cubicBezTo>
                  <a:cubicBezTo>
                    <a:pt x="684" y="875"/>
                    <a:pt x="810" y="865"/>
                    <a:pt x="926" y="865"/>
                  </a:cubicBezTo>
                  <a:cubicBezTo>
                    <a:pt x="956" y="865"/>
                    <a:pt x="984" y="807"/>
                    <a:pt x="956" y="777"/>
                  </a:cubicBezTo>
                  <a:cubicBezTo>
                    <a:pt x="909" y="732"/>
                    <a:pt x="863" y="694"/>
                    <a:pt x="817" y="660"/>
                  </a:cubicBezTo>
                  <a:lnTo>
                    <a:pt x="817" y="660"/>
                  </a:lnTo>
                  <a:cubicBezTo>
                    <a:pt x="969" y="638"/>
                    <a:pt x="1090" y="554"/>
                    <a:pt x="1247" y="486"/>
                  </a:cubicBezTo>
                  <a:cubicBezTo>
                    <a:pt x="1274" y="486"/>
                    <a:pt x="1274" y="428"/>
                    <a:pt x="1247" y="428"/>
                  </a:cubicBezTo>
                  <a:cubicBezTo>
                    <a:pt x="1067" y="326"/>
                    <a:pt x="890" y="1"/>
                    <a:pt x="65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14;p26">
              <a:extLst>
                <a:ext uri="{FF2B5EF4-FFF2-40B4-BE49-F238E27FC236}">
                  <a16:creationId xmlns:a16="http://schemas.microsoft.com/office/drawing/2014/main" id="{83377252-EE8C-E28E-5B8F-26A494509FF1}"/>
                </a:ext>
              </a:extLst>
            </p:cNvPr>
            <p:cNvSpPr/>
            <p:nvPr/>
          </p:nvSpPr>
          <p:spPr>
            <a:xfrm>
              <a:off x="7027124" y="3530989"/>
              <a:ext cx="173888" cy="49122"/>
            </a:xfrm>
            <a:custGeom>
              <a:avLst/>
              <a:gdLst/>
              <a:ahLst/>
              <a:cxnLst/>
              <a:rect l="l" t="t" r="r" b="b"/>
              <a:pathLst>
                <a:path w="1154" h="326" extrusionOk="0">
                  <a:moveTo>
                    <a:pt x="824" y="0"/>
                  </a:moveTo>
                  <a:cubicBezTo>
                    <a:pt x="813" y="0"/>
                    <a:pt x="805" y="8"/>
                    <a:pt x="805" y="23"/>
                  </a:cubicBezTo>
                  <a:cubicBezTo>
                    <a:pt x="859" y="94"/>
                    <a:pt x="902" y="176"/>
                    <a:pt x="953" y="235"/>
                  </a:cubicBezTo>
                  <a:lnTo>
                    <a:pt x="953" y="235"/>
                  </a:lnTo>
                  <a:cubicBezTo>
                    <a:pt x="845" y="225"/>
                    <a:pt x="731" y="225"/>
                    <a:pt x="631" y="225"/>
                  </a:cubicBezTo>
                  <a:cubicBezTo>
                    <a:pt x="597" y="225"/>
                    <a:pt x="543" y="228"/>
                    <a:pt x="482" y="228"/>
                  </a:cubicBezTo>
                  <a:cubicBezTo>
                    <a:pt x="336" y="228"/>
                    <a:pt x="149" y="213"/>
                    <a:pt x="108" y="109"/>
                  </a:cubicBezTo>
                  <a:cubicBezTo>
                    <a:pt x="100" y="101"/>
                    <a:pt x="86" y="97"/>
                    <a:pt x="72" y="97"/>
                  </a:cubicBezTo>
                  <a:cubicBezTo>
                    <a:pt x="38" y="97"/>
                    <a:pt x="0" y="118"/>
                    <a:pt x="22" y="139"/>
                  </a:cubicBezTo>
                  <a:cubicBezTo>
                    <a:pt x="80" y="283"/>
                    <a:pt x="254" y="283"/>
                    <a:pt x="370" y="314"/>
                  </a:cubicBezTo>
                  <a:cubicBezTo>
                    <a:pt x="448" y="323"/>
                    <a:pt x="528" y="326"/>
                    <a:pt x="610" y="326"/>
                  </a:cubicBezTo>
                  <a:cubicBezTo>
                    <a:pt x="773" y="326"/>
                    <a:pt x="941" y="314"/>
                    <a:pt x="1096" y="314"/>
                  </a:cubicBezTo>
                  <a:cubicBezTo>
                    <a:pt x="1126" y="314"/>
                    <a:pt x="1154" y="255"/>
                    <a:pt x="1096" y="255"/>
                  </a:cubicBezTo>
                  <a:cubicBezTo>
                    <a:pt x="979" y="197"/>
                    <a:pt x="921" y="81"/>
                    <a:pt x="863" y="23"/>
                  </a:cubicBezTo>
                  <a:cubicBezTo>
                    <a:pt x="849" y="8"/>
                    <a:pt x="835" y="0"/>
                    <a:pt x="82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15;p26">
              <a:extLst>
                <a:ext uri="{FF2B5EF4-FFF2-40B4-BE49-F238E27FC236}">
                  <a16:creationId xmlns:a16="http://schemas.microsoft.com/office/drawing/2014/main" id="{EC9E923B-439C-3B5D-3D79-3552EA85AB22}"/>
                </a:ext>
              </a:extLst>
            </p:cNvPr>
            <p:cNvSpPr/>
            <p:nvPr/>
          </p:nvSpPr>
          <p:spPr>
            <a:xfrm>
              <a:off x="6939428" y="3536865"/>
              <a:ext cx="121450" cy="54396"/>
            </a:xfrm>
            <a:custGeom>
              <a:avLst/>
              <a:gdLst/>
              <a:ahLst/>
              <a:cxnLst/>
              <a:rect l="l" t="t" r="r" b="b"/>
              <a:pathLst>
                <a:path w="806" h="361" extrusionOk="0">
                  <a:moveTo>
                    <a:pt x="53" y="1"/>
                  </a:moveTo>
                  <a:cubicBezTo>
                    <a:pt x="26" y="1"/>
                    <a:pt x="0" y="27"/>
                    <a:pt x="23" y="70"/>
                  </a:cubicBezTo>
                  <a:cubicBezTo>
                    <a:pt x="161" y="294"/>
                    <a:pt x="463" y="330"/>
                    <a:pt x="718" y="357"/>
                  </a:cubicBezTo>
                  <a:lnTo>
                    <a:pt x="718" y="357"/>
                  </a:lnTo>
                  <a:cubicBezTo>
                    <a:pt x="718" y="358"/>
                    <a:pt x="719" y="359"/>
                    <a:pt x="720" y="361"/>
                  </a:cubicBezTo>
                  <a:cubicBezTo>
                    <a:pt x="721" y="360"/>
                    <a:pt x="722" y="359"/>
                    <a:pt x="723" y="358"/>
                  </a:cubicBezTo>
                  <a:lnTo>
                    <a:pt x="723" y="358"/>
                  </a:lnTo>
                  <a:cubicBezTo>
                    <a:pt x="731" y="359"/>
                    <a:pt x="739" y="360"/>
                    <a:pt x="748" y="361"/>
                  </a:cubicBezTo>
                  <a:cubicBezTo>
                    <a:pt x="778" y="361"/>
                    <a:pt x="806" y="333"/>
                    <a:pt x="778" y="302"/>
                  </a:cubicBezTo>
                  <a:cubicBezTo>
                    <a:pt x="720" y="244"/>
                    <a:pt x="662" y="158"/>
                    <a:pt x="632" y="100"/>
                  </a:cubicBezTo>
                  <a:cubicBezTo>
                    <a:pt x="623" y="91"/>
                    <a:pt x="615" y="88"/>
                    <a:pt x="607" y="88"/>
                  </a:cubicBezTo>
                  <a:cubicBezTo>
                    <a:pt x="588" y="88"/>
                    <a:pt x="573" y="108"/>
                    <a:pt x="573" y="128"/>
                  </a:cubicBezTo>
                  <a:cubicBezTo>
                    <a:pt x="608" y="181"/>
                    <a:pt x="633" y="223"/>
                    <a:pt x="659" y="266"/>
                  </a:cubicBezTo>
                  <a:lnTo>
                    <a:pt x="659" y="266"/>
                  </a:lnTo>
                  <a:cubicBezTo>
                    <a:pt x="445" y="204"/>
                    <a:pt x="252" y="159"/>
                    <a:pt x="81" y="12"/>
                  </a:cubicBezTo>
                  <a:cubicBezTo>
                    <a:pt x="73" y="4"/>
                    <a:pt x="63" y="1"/>
                    <a:pt x="5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6;p26">
              <a:extLst>
                <a:ext uri="{FF2B5EF4-FFF2-40B4-BE49-F238E27FC236}">
                  <a16:creationId xmlns:a16="http://schemas.microsoft.com/office/drawing/2014/main" id="{E5BB9AE2-424C-E2EC-0E35-AB3DF57DAD47}"/>
                </a:ext>
              </a:extLst>
            </p:cNvPr>
            <p:cNvSpPr/>
            <p:nvPr/>
          </p:nvSpPr>
          <p:spPr>
            <a:xfrm>
              <a:off x="6877799" y="3524359"/>
              <a:ext cx="82574" cy="58163"/>
            </a:xfrm>
            <a:custGeom>
              <a:avLst/>
              <a:gdLst/>
              <a:ahLst/>
              <a:cxnLst/>
              <a:rect l="l" t="t" r="r" b="b"/>
              <a:pathLst>
                <a:path w="548" h="386" extrusionOk="0">
                  <a:moveTo>
                    <a:pt x="52" y="0"/>
                  </a:moveTo>
                  <a:cubicBezTo>
                    <a:pt x="15" y="0"/>
                    <a:pt x="0" y="43"/>
                    <a:pt x="25" y="67"/>
                  </a:cubicBezTo>
                  <a:cubicBezTo>
                    <a:pt x="83" y="125"/>
                    <a:pt x="169" y="183"/>
                    <a:pt x="227" y="241"/>
                  </a:cubicBezTo>
                  <a:cubicBezTo>
                    <a:pt x="285" y="299"/>
                    <a:pt x="343" y="358"/>
                    <a:pt x="401" y="385"/>
                  </a:cubicBezTo>
                  <a:cubicBezTo>
                    <a:pt x="459" y="385"/>
                    <a:pt x="490" y="358"/>
                    <a:pt x="518" y="327"/>
                  </a:cubicBezTo>
                  <a:cubicBezTo>
                    <a:pt x="548" y="241"/>
                    <a:pt x="459" y="183"/>
                    <a:pt x="432" y="95"/>
                  </a:cubicBezTo>
                  <a:cubicBezTo>
                    <a:pt x="432" y="95"/>
                    <a:pt x="401" y="95"/>
                    <a:pt x="401" y="125"/>
                  </a:cubicBezTo>
                  <a:cubicBezTo>
                    <a:pt x="401" y="153"/>
                    <a:pt x="459" y="241"/>
                    <a:pt x="432" y="269"/>
                  </a:cubicBezTo>
                  <a:cubicBezTo>
                    <a:pt x="432" y="284"/>
                    <a:pt x="424" y="292"/>
                    <a:pt x="413" y="292"/>
                  </a:cubicBezTo>
                  <a:cubicBezTo>
                    <a:pt x="402" y="292"/>
                    <a:pt x="387" y="284"/>
                    <a:pt x="373" y="269"/>
                  </a:cubicBezTo>
                  <a:lnTo>
                    <a:pt x="343" y="241"/>
                  </a:lnTo>
                  <a:lnTo>
                    <a:pt x="285" y="183"/>
                  </a:lnTo>
                  <a:cubicBezTo>
                    <a:pt x="227" y="125"/>
                    <a:pt x="169" y="67"/>
                    <a:pt x="83" y="9"/>
                  </a:cubicBezTo>
                  <a:cubicBezTo>
                    <a:pt x="71" y="3"/>
                    <a:pt x="61" y="0"/>
                    <a:pt x="5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7;p26">
              <a:extLst>
                <a:ext uri="{FF2B5EF4-FFF2-40B4-BE49-F238E27FC236}">
                  <a16:creationId xmlns:a16="http://schemas.microsoft.com/office/drawing/2014/main" id="{362BD5A3-6B70-9BC6-4FDC-AE564CD234A3}"/>
                </a:ext>
              </a:extLst>
            </p:cNvPr>
            <p:cNvSpPr/>
            <p:nvPr/>
          </p:nvSpPr>
          <p:spPr>
            <a:xfrm>
              <a:off x="6841937" y="3511702"/>
              <a:ext cx="57109" cy="57862"/>
            </a:xfrm>
            <a:custGeom>
              <a:avLst/>
              <a:gdLst/>
              <a:ahLst/>
              <a:cxnLst/>
              <a:rect l="l" t="t" r="r" b="b"/>
              <a:pathLst>
                <a:path w="379" h="384" extrusionOk="0">
                  <a:moveTo>
                    <a:pt x="54" y="1"/>
                  </a:moveTo>
                  <a:cubicBezTo>
                    <a:pt x="29" y="1"/>
                    <a:pt x="0" y="17"/>
                    <a:pt x="0" y="35"/>
                  </a:cubicBezTo>
                  <a:cubicBezTo>
                    <a:pt x="0" y="121"/>
                    <a:pt x="88" y="179"/>
                    <a:pt x="116" y="237"/>
                  </a:cubicBezTo>
                  <a:cubicBezTo>
                    <a:pt x="174" y="295"/>
                    <a:pt x="233" y="353"/>
                    <a:pt x="321" y="383"/>
                  </a:cubicBezTo>
                  <a:cubicBezTo>
                    <a:pt x="349" y="383"/>
                    <a:pt x="379" y="353"/>
                    <a:pt x="379" y="325"/>
                  </a:cubicBezTo>
                  <a:cubicBezTo>
                    <a:pt x="349" y="267"/>
                    <a:pt x="349" y="151"/>
                    <a:pt x="263" y="121"/>
                  </a:cubicBezTo>
                  <a:lnTo>
                    <a:pt x="233" y="121"/>
                  </a:lnTo>
                  <a:cubicBezTo>
                    <a:pt x="233" y="179"/>
                    <a:pt x="263" y="179"/>
                    <a:pt x="263" y="209"/>
                  </a:cubicBezTo>
                  <a:cubicBezTo>
                    <a:pt x="273" y="230"/>
                    <a:pt x="279" y="247"/>
                    <a:pt x="283" y="261"/>
                  </a:cubicBezTo>
                  <a:lnTo>
                    <a:pt x="283" y="261"/>
                  </a:lnTo>
                  <a:cubicBezTo>
                    <a:pt x="247" y="241"/>
                    <a:pt x="211" y="215"/>
                    <a:pt x="174" y="179"/>
                  </a:cubicBezTo>
                  <a:cubicBezTo>
                    <a:pt x="147" y="151"/>
                    <a:pt x="88" y="93"/>
                    <a:pt x="88" y="35"/>
                  </a:cubicBezTo>
                  <a:cubicBezTo>
                    <a:pt x="88" y="10"/>
                    <a:pt x="72" y="1"/>
                    <a:pt x="5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8;p26">
              <a:extLst>
                <a:ext uri="{FF2B5EF4-FFF2-40B4-BE49-F238E27FC236}">
                  <a16:creationId xmlns:a16="http://schemas.microsoft.com/office/drawing/2014/main" id="{E7C8C439-07ED-8586-BB77-B5353A065611}"/>
                </a:ext>
              </a:extLst>
            </p:cNvPr>
            <p:cNvSpPr/>
            <p:nvPr/>
          </p:nvSpPr>
          <p:spPr>
            <a:xfrm>
              <a:off x="6747007" y="3416772"/>
              <a:ext cx="99601" cy="121902"/>
            </a:xfrm>
            <a:custGeom>
              <a:avLst/>
              <a:gdLst/>
              <a:ahLst/>
              <a:cxnLst/>
              <a:rect l="l" t="t" r="r" b="b"/>
              <a:pathLst>
                <a:path w="661" h="809" extrusionOk="0">
                  <a:moveTo>
                    <a:pt x="46" y="1"/>
                  </a:moveTo>
                  <a:cubicBezTo>
                    <a:pt x="21" y="1"/>
                    <a:pt x="0" y="34"/>
                    <a:pt x="21" y="53"/>
                  </a:cubicBezTo>
                  <a:cubicBezTo>
                    <a:pt x="137" y="200"/>
                    <a:pt x="223" y="374"/>
                    <a:pt x="340" y="518"/>
                  </a:cubicBezTo>
                  <a:cubicBezTo>
                    <a:pt x="428" y="635"/>
                    <a:pt x="486" y="751"/>
                    <a:pt x="602" y="809"/>
                  </a:cubicBezTo>
                  <a:cubicBezTo>
                    <a:pt x="630" y="809"/>
                    <a:pt x="660" y="781"/>
                    <a:pt x="660" y="751"/>
                  </a:cubicBezTo>
                  <a:lnTo>
                    <a:pt x="660" y="635"/>
                  </a:lnTo>
                  <a:lnTo>
                    <a:pt x="630" y="635"/>
                  </a:lnTo>
                  <a:cubicBezTo>
                    <a:pt x="596" y="652"/>
                    <a:pt x="582" y="679"/>
                    <a:pt x="582" y="711"/>
                  </a:cubicBezTo>
                  <a:lnTo>
                    <a:pt x="582" y="711"/>
                  </a:lnTo>
                  <a:cubicBezTo>
                    <a:pt x="489" y="623"/>
                    <a:pt x="415" y="498"/>
                    <a:pt x="340" y="374"/>
                  </a:cubicBezTo>
                  <a:lnTo>
                    <a:pt x="79" y="26"/>
                  </a:lnTo>
                  <a:cubicBezTo>
                    <a:pt x="70" y="7"/>
                    <a:pt x="58" y="1"/>
                    <a:pt x="4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19;p26">
              <a:extLst>
                <a:ext uri="{FF2B5EF4-FFF2-40B4-BE49-F238E27FC236}">
                  <a16:creationId xmlns:a16="http://schemas.microsoft.com/office/drawing/2014/main" id="{2D8CB2EE-29ED-400F-E297-0EC6B228269A}"/>
                </a:ext>
              </a:extLst>
            </p:cNvPr>
            <p:cNvSpPr/>
            <p:nvPr/>
          </p:nvSpPr>
          <p:spPr>
            <a:xfrm>
              <a:off x="6885634" y="2772608"/>
              <a:ext cx="188654" cy="445568"/>
            </a:xfrm>
            <a:custGeom>
              <a:avLst/>
              <a:gdLst/>
              <a:ahLst/>
              <a:cxnLst/>
              <a:rect l="l" t="t" r="r" b="b"/>
              <a:pathLst>
                <a:path w="1252" h="2957" extrusionOk="0">
                  <a:moveTo>
                    <a:pt x="582" y="0"/>
                  </a:moveTo>
                  <a:cubicBezTo>
                    <a:pt x="449" y="110"/>
                    <a:pt x="350" y="255"/>
                    <a:pt x="310" y="420"/>
                  </a:cubicBezTo>
                  <a:lnTo>
                    <a:pt x="310" y="420"/>
                  </a:lnTo>
                  <a:cubicBezTo>
                    <a:pt x="282" y="374"/>
                    <a:pt x="247" y="332"/>
                    <a:pt x="205" y="291"/>
                  </a:cubicBezTo>
                  <a:cubicBezTo>
                    <a:pt x="205" y="281"/>
                    <a:pt x="202" y="277"/>
                    <a:pt x="196" y="277"/>
                  </a:cubicBezTo>
                  <a:cubicBezTo>
                    <a:pt x="185" y="277"/>
                    <a:pt x="166" y="291"/>
                    <a:pt x="147" y="291"/>
                  </a:cubicBezTo>
                  <a:cubicBezTo>
                    <a:pt x="31" y="435"/>
                    <a:pt x="1" y="609"/>
                    <a:pt x="59" y="814"/>
                  </a:cubicBezTo>
                  <a:cubicBezTo>
                    <a:pt x="59" y="825"/>
                    <a:pt x="74" y="832"/>
                    <a:pt x="89" y="832"/>
                  </a:cubicBezTo>
                  <a:cubicBezTo>
                    <a:pt x="111" y="832"/>
                    <a:pt x="135" y="818"/>
                    <a:pt x="117" y="784"/>
                  </a:cubicBezTo>
                  <a:cubicBezTo>
                    <a:pt x="92" y="653"/>
                    <a:pt x="112" y="498"/>
                    <a:pt x="182" y="384"/>
                  </a:cubicBezTo>
                  <a:lnTo>
                    <a:pt x="182" y="384"/>
                  </a:lnTo>
                  <a:cubicBezTo>
                    <a:pt x="248" y="452"/>
                    <a:pt x="291" y="509"/>
                    <a:pt x="291" y="609"/>
                  </a:cubicBezTo>
                  <a:cubicBezTo>
                    <a:pt x="304" y="622"/>
                    <a:pt x="321" y="629"/>
                    <a:pt x="338" y="629"/>
                  </a:cubicBezTo>
                  <a:cubicBezTo>
                    <a:pt x="360" y="629"/>
                    <a:pt x="380" y="615"/>
                    <a:pt x="380" y="581"/>
                  </a:cubicBezTo>
                  <a:cubicBezTo>
                    <a:pt x="380" y="483"/>
                    <a:pt x="463" y="136"/>
                    <a:pt x="594" y="136"/>
                  </a:cubicBezTo>
                  <a:cubicBezTo>
                    <a:pt x="618" y="136"/>
                    <a:pt x="643" y="148"/>
                    <a:pt x="670" y="175"/>
                  </a:cubicBezTo>
                  <a:cubicBezTo>
                    <a:pt x="786" y="319"/>
                    <a:pt x="814" y="581"/>
                    <a:pt x="756" y="756"/>
                  </a:cubicBezTo>
                  <a:cubicBezTo>
                    <a:pt x="756" y="775"/>
                    <a:pt x="771" y="796"/>
                    <a:pt x="790" y="796"/>
                  </a:cubicBezTo>
                  <a:cubicBezTo>
                    <a:pt x="798" y="796"/>
                    <a:pt x="806" y="793"/>
                    <a:pt x="814" y="784"/>
                  </a:cubicBezTo>
                  <a:cubicBezTo>
                    <a:pt x="820" y="784"/>
                    <a:pt x="828" y="781"/>
                    <a:pt x="836" y="776"/>
                  </a:cubicBezTo>
                  <a:lnTo>
                    <a:pt x="836" y="776"/>
                  </a:lnTo>
                  <a:lnTo>
                    <a:pt x="844" y="784"/>
                  </a:lnTo>
                  <a:cubicBezTo>
                    <a:pt x="845" y="779"/>
                    <a:pt x="846" y="774"/>
                    <a:pt x="847" y="769"/>
                  </a:cubicBezTo>
                  <a:lnTo>
                    <a:pt x="847" y="769"/>
                  </a:lnTo>
                  <a:cubicBezTo>
                    <a:pt x="885" y="745"/>
                    <a:pt x="938" y="698"/>
                    <a:pt x="961" y="698"/>
                  </a:cubicBezTo>
                  <a:cubicBezTo>
                    <a:pt x="989" y="698"/>
                    <a:pt x="989" y="698"/>
                    <a:pt x="1019" y="667"/>
                  </a:cubicBezTo>
                  <a:lnTo>
                    <a:pt x="1019" y="667"/>
                  </a:lnTo>
                  <a:cubicBezTo>
                    <a:pt x="989" y="726"/>
                    <a:pt x="989" y="756"/>
                    <a:pt x="989" y="814"/>
                  </a:cubicBezTo>
                  <a:cubicBezTo>
                    <a:pt x="961" y="930"/>
                    <a:pt x="903" y="1046"/>
                    <a:pt x="814" y="1132"/>
                  </a:cubicBezTo>
                  <a:cubicBezTo>
                    <a:pt x="786" y="1163"/>
                    <a:pt x="814" y="1221"/>
                    <a:pt x="844" y="1221"/>
                  </a:cubicBezTo>
                  <a:cubicBezTo>
                    <a:pt x="936" y="1197"/>
                    <a:pt x="1027" y="1174"/>
                    <a:pt x="1104" y="1138"/>
                  </a:cubicBezTo>
                  <a:lnTo>
                    <a:pt x="1104" y="1138"/>
                  </a:lnTo>
                  <a:cubicBezTo>
                    <a:pt x="1100" y="1375"/>
                    <a:pt x="1067" y="1588"/>
                    <a:pt x="961" y="1802"/>
                  </a:cubicBezTo>
                  <a:cubicBezTo>
                    <a:pt x="939" y="1844"/>
                    <a:pt x="964" y="1871"/>
                    <a:pt x="991" y="1871"/>
                  </a:cubicBezTo>
                  <a:cubicBezTo>
                    <a:pt x="1001" y="1871"/>
                    <a:pt x="1011" y="1867"/>
                    <a:pt x="1019" y="1860"/>
                  </a:cubicBezTo>
                  <a:cubicBezTo>
                    <a:pt x="1055" y="1841"/>
                    <a:pt x="1103" y="1811"/>
                    <a:pt x="1147" y="1777"/>
                  </a:cubicBezTo>
                  <a:lnTo>
                    <a:pt x="1147" y="1777"/>
                  </a:lnTo>
                  <a:cubicBezTo>
                    <a:pt x="1024" y="2281"/>
                    <a:pt x="343" y="2413"/>
                    <a:pt x="233" y="2934"/>
                  </a:cubicBezTo>
                  <a:cubicBezTo>
                    <a:pt x="233" y="2949"/>
                    <a:pt x="241" y="2956"/>
                    <a:pt x="248" y="2956"/>
                  </a:cubicBezTo>
                  <a:cubicBezTo>
                    <a:pt x="256" y="2956"/>
                    <a:pt x="263" y="2949"/>
                    <a:pt x="263" y="2934"/>
                  </a:cubicBezTo>
                  <a:cubicBezTo>
                    <a:pt x="466" y="2411"/>
                    <a:pt x="1193" y="2295"/>
                    <a:pt x="1251" y="1686"/>
                  </a:cubicBezTo>
                  <a:cubicBezTo>
                    <a:pt x="1251" y="1655"/>
                    <a:pt x="1193" y="1627"/>
                    <a:pt x="1193" y="1627"/>
                  </a:cubicBezTo>
                  <a:cubicBezTo>
                    <a:pt x="1150" y="1656"/>
                    <a:pt x="1113" y="1685"/>
                    <a:pt x="1078" y="1713"/>
                  </a:cubicBezTo>
                  <a:lnTo>
                    <a:pt x="1078" y="1713"/>
                  </a:lnTo>
                  <a:cubicBezTo>
                    <a:pt x="1155" y="1500"/>
                    <a:pt x="1193" y="1288"/>
                    <a:pt x="1193" y="1074"/>
                  </a:cubicBezTo>
                  <a:cubicBezTo>
                    <a:pt x="1193" y="1055"/>
                    <a:pt x="1164" y="1034"/>
                    <a:pt x="1147" y="1034"/>
                  </a:cubicBezTo>
                  <a:cubicBezTo>
                    <a:pt x="1140" y="1034"/>
                    <a:pt x="1135" y="1037"/>
                    <a:pt x="1135" y="1046"/>
                  </a:cubicBezTo>
                  <a:cubicBezTo>
                    <a:pt x="1070" y="1067"/>
                    <a:pt x="1005" y="1089"/>
                    <a:pt x="929" y="1110"/>
                  </a:cubicBezTo>
                  <a:lnTo>
                    <a:pt x="929" y="1110"/>
                  </a:lnTo>
                  <a:cubicBezTo>
                    <a:pt x="1031" y="958"/>
                    <a:pt x="1167" y="700"/>
                    <a:pt x="1047" y="581"/>
                  </a:cubicBezTo>
                  <a:lnTo>
                    <a:pt x="1019" y="581"/>
                  </a:lnTo>
                  <a:cubicBezTo>
                    <a:pt x="964" y="599"/>
                    <a:pt x="909" y="628"/>
                    <a:pt x="862" y="662"/>
                  </a:cubicBezTo>
                  <a:lnTo>
                    <a:pt x="862" y="662"/>
                  </a:lnTo>
                  <a:cubicBezTo>
                    <a:pt x="883" y="420"/>
                    <a:pt x="815" y="200"/>
                    <a:pt x="64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20;p26">
              <a:extLst>
                <a:ext uri="{FF2B5EF4-FFF2-40B4-BE49-F238E27FC236}">
                  <a16:creationId xmlns:a16="http://schemas.microsoft.com/office/drawing/2014/main" id="{4886BCFA-0071-6930-E3CC-066C3B2C9B7F}"/>
                </a:ext>
              </a:extLst>
            </p:cNvPr>
            <p:cNvSpPr/>
            <p:nvPr/>
          </p:nvSpPr>
          <p:spPr>
            <a:xfrm>
              <a:off x="6841937" y="2855483"/>
              <a:ext cx="57109" cy="94177"/>
            </a:xfrm>
            <a:custGeom>
              <a:avLst/>
              <a:gdLst/>
              <a:ahLst/>
              <a:cxnLst/>
              <a:rect l="l" t="t" r="r" b="b"/>
              <a:pathLst>
                <a:path w="379" h="625" extrusionOk="0">
                  <a:moveTo>
                    <a:pt x="184" y="1"/>
                  </a:moveTo>
                  <a:cubicBezTo>
                    <a:pt x="160" y="1"/>
                    <a:pt x="138" y="17"/>
                    <a:pt x="116" y="59"/>
                  </a:cubicBezTo>
                  <a:cubicBezTo>
                    <a:pt x="30" y="206"/>
                    <a:pt x="0" y="438"/>
                    <a:pt x="58" y="613"/>
                  </a:cubicBezTo>
                  <a:cubicBezTo>
                    <a:pt x="67" y="621"/>
                    <a:pt x="78" y="624"/>
                    <a:pt x="89" y="624"/>
                  </a:cubicBezTo>
                  <a:cubicBezTo>
                    <a:pt x="115" y="624"/>
                    <a:pt x="138" y="604"/>
                    <a:pt x="116" y="582"/>
                  </a:cubicBezTo>
                  <a:cubicBezTo>
                    <a:pt x="88" y="466"/>
                    <a:pt x="88" y="322"/>
                    <a:pt x="116" y="206"/>
                  </a:cubicBezTo>
                  <a:cubicBezTo>
                    <a:pt x="147" y="176"/>
                    <a:pt x="147" y="117"/>
                    <a:pt x="174" y="90"/>
                  </a:cubicBezTo>
                  <a:cubicBezTo>
                    <a:pt x="190" y="74"/>
                    <a:pt x="190" y="67"/>
                    <a:pt x="190" y="67"/>
                  </a:cubicBezTo>
                  <a:cubicBezTo>
                    <a:pt x="190" y="67"/>
                    <a:pt x="190" y="74"/>
                    <a:pt x="205" y="90"/>
                  </a:cubicBezTo>
                  <a:cubicBezTo>
                    <a:pt x="263" y="117"/>
                    <a:pt x="291" y="206"/>
                    <a:pt x="349" y="264"/>
                  </a:cubicBezTo>
                  <a:cubicBezTo>
                    <a:pt x="349" y="264"/>
                    <a:pt x="379" y="264"/>
                    <a:pt x="379" y="234"/>
                  </a:cubicBezTo>
                  <a:cubicBezTo>
                    <a:pt x="335" y="168"/>
                    <a:pt x="257" y="1"/>
                    <a:pt x="18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21;p26">
              <a:extLst>
                <a:ext uri="{FF2B5EF4-FFF2-40B4-BE49-F238E27FC236}">
                  <a16:creationId xmlns:a16="http://schemas.microsoft.com/office/drawing/2014/main" id="{9C188659-F993-4487-B008-7CBFA8BD22F1}"/>
                </a:ext>
              </a:extLst>
            </p:cNvPr>
            <p:cNvSpPr/>
            <p:nvPr/>
          </p:nvSpPr>
          <p:spPr>
            <a:xfrm>
              <a:off x="6806828" y="2906413"/>
              <a:ext cx="52739" cy="55150"/>
            </a:xfrm>
            <a:custGeom>
              <a:avLst/>
              <a:gdLst/>
              <a:ahLst/>
              <a:cxnLst/>
              <a:rect l="l" t="t" r="r" b="b"/>
              <a:pathLst>
                <a:path w="350" h="366" extrusionOk="0">
                  <a:moveTo>
                    <a:pt x="122" y="0"/>
                  </a:moveTo>
                  <a:cubicBezTo>
                    <a:pt x="103" y="0"/>
                    <a:pt x="89" y="21"/>
                    <a:pt x="89" y="42"/>
                  </a:cubicBezTo>
                  <a:cubicBezTo>
                    <a:pt x="59" y="128"/>
                    <a:pt x="1" y="216"/>
                    <a:pt x="1" y="333"/>
                  </a:cubicBezTo>
                  <a:cubicBezTo>
                    <a:pt x="1" y="349"/>
                    <a:pt x="20" y="366"/>
                    <a:pt x="37" y="366"/>
                  </a:cubicBezTo>
                  <a:cubicBezTo>
                    <a:pt x="49" y="366"/>
                    <a:pt x="59" y="357"/>
                    <a:pt x="59" y="333"/>
                  </a:cubicBezTo>
                  <a:cubicBezTo>
                    <a:pt x="84" y="260"/>
                    <a:pt x="107" y="189"/>
                    <a:pt x="131" y="102"/>
                  </a:cubicBezTo>
                  <a:lnTo>
                    <a:pt x="131" y="102"/>
                  </a:lnTo>
                  <a:cubicBezTo>
                    <a:pt x="196" y="157"/>
                    <a:pt x="248" y="226"/>
                    <a:pt x="321" y="275"/>
                  </a:cubicBezTo>
                  <a:cubicBezTo>
                    <a:pt x="321" y="275"/>
                    <a:pt x="349" y="275"/>
                    <a:pt x="349" y="244"/>
                  </a:cubicBezTo>
                  <a:cubicBezTo>
                    <a:pt x="321" y="158"/>
                    <a:pt x="233" y="70"/>
                    <a:pt x="147" y="12"/>
                  </a:cubicBezTo>
                  <a:cubicBezTo>
                    <a:pt x="138" y="4"/>
                    <a:pt x="130" y="0"/>
                    <a:pt x="12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22;p26">
              <a:extLst>
                <a:ext uri="{FF2B5EF4-FFF2-40B4-BE49-F238E27FC236}">
                  <a16:creationId xmlns:a16="http://schemas.microsoft.com/office/drawing/2014/main" id="{96DC6B90-98EC-47F6-6F68-50F89C72BEC3}"/>
                </a:ext>
              </a:extLst>
            </p:cNvPr>
            <p:cNvSpPr/>
            <p:nvPr/>
          </p:nvSpPr>
          <p:spPr>
            <a:xfrm>
              <a:off x="6587887" y="2768088"/>
              <a:ext cx="315378" cy="590223"/>
            </a:xfrm>
            <a:custGeom>
              <a:avLst/>
              <a:gdLst/>
              <a:ahLst/>
              <a:cxnLst/>
              <a:rect l="l" t="t" r="r" b="b"/>
              <a:pathLst>
                <a:path w="2093" h="3917" extrusionOk="0">
                  <a:moveTo>
                    <a:pt x="582" y="0"/>
                  </a:moveTo>
                  <a:cubicBezTo>
                    <a:pt x="582" y="0"/>
                    <a:pt x="554" y="0"/>
                    <a:pt x="524" y="30"/>
                  </a:cubicBezTo>
                  <a:cubicBezTo>
                    <a:pt x="389" y="210"/>
                    <a:pt x="324" y="425"/>
                    <a:pt x="342" y="661"/>
                  </a:cubicBezTo>
                  <a:lnTo>
                    <a:pt x="342" y="661"/>
                  </a:lnTo>
                  <a:cubicBezTo>
                    <a:pt x="288" y="604"/>
                    <a:pt x="226" y="555"/>
                    <a:pt x="147" y="523"/>
                  </a:cubicBezTo>
                  <a:cubicBezTo>
                    <a:pt x="139" y="515"/>
                    <a:pt x="130" y="512"/>
                    <a:pt x="122" y="512"/>
                  </a:cubicBezTo>
                  <a:cubicBezTo>
                    <a:pt x="103" y="512"/>
                    <a:pt x="89" y="532"/>
                    <a:pt x="89" y="553"/>
                  </a:cubicBezTo>
                  <a:cubicBezTo>
                    <a:pt x="1" y="756"/>
                    <a:pt x="31" y="1018"/>
                    <a:pt x="147" y="1220"/>
                  </a:cubicBezTo>
                  <a:cubicBezTo>
                    <a:pt x="155" y="1229"/>
                    <a:pt x="165" y="1232"/>
                    <a:pt x="174" y="1232"/>
                  </a:cubicBezTo>
                  <a:cubicBezTo>
                    <a:pt x="200" y="1232"/>
                    <a:pt x="226" y="1205"/>
                    <a:pt x="205" y="1162"/>
                  </a:cubicBezTo>
                  <a:cubicBezTo>
                    <a:pt x="121" y="996"/>
                    <a:pt x="92" y="804"/>
                    <a:pt x="164" y="609"/>
                  </a:cubicBezTo>
                  <a:lnTo>
                    <a:pt x="164" y="609"/>
                  </a:lnTo>
                  <a:cubicBezTo>
                    <a:pt x="257" y="672"/>
                    <a:pt x="330" y="772"/>
                    <a:pt x="380" y="872"/>
                  </a:cubicBezTo>
                  <a:cubicBezTo>
                    <a:pt x="388" y="881"/>
                    <a:pt x="399" y="884"/>
                    <a:pt x="410" y="884"/>
                  </a:cubicBezTo>
                  <a:cubicBezTo>
                    <a:pt x="437" y="884"/>
                    <a:pt x="466" y="864"/>
                    <a:pt x="466" y="844"/>
                  </a:cubicBezTo>
                  <a:cubicBezTo>
                    <a:pt x="463" y="836"/>
                    <a:pt x="461" y="828"/>
                    <a:pt x="459" y="820"/>
                  </a:cubicBezTo>
                  <a:lnTo>
                    <a:pt x="459" y="820"/>
                  </a:lnTo>
                  <a:cubicBezTo>
                    <a:pt x="461" y="818"/>
                    <a:pt x="464" y="816"/>
                    <a:pt x="466" y="814"/>
                  </a:cubicBezTo>
                  <a:cubicBezTo>
                    <a:pt x="461" y="808"/>
                    <a:pt x="457" y="802"/>
                    <a:pt x="453" y="796"/>
                  </a:cubicBezTo>
                  <a:lnTo>
                    <a:pt x="453" y="796"/>
                  </a:lnTo>
                  <a:cubicBezTo>
                    <a:pt x="391" y="543"/>
                    <a:pt x="440" y="312"/>
                    <a:pt x="580" y="104"/>
                  </a:cubicBezTo>
                  <a:lnTo>
                    <a:pt x="580" y="104"/>
                  </a:lnTo>
                  <a:cubicBezTo>
                    <a:pt x="855" y="280"/>
                    <a:pt x="1019" y="564"/>
                    <a:pt x="1019" y="902"/>
                  </a:cubicBezTo>
                  <a:cubicBezTo>
                    <a:pt x="1019" y="922"/>
                    <a:pt x="1048" y="942"/>
                    <a:pt x="1065" y="942"/>
                  </a:cubicBezTo>
                  <a:cubicBezTo>
                    <a:pt x="1072" y="942"/>
                    <a:pt x="1077" y="939"/>
                    <a:pt x="1077" y="930"/>
                  </a:cubicBezTo>
                  <a:cubicBezTo>
                    <a:pt x="1135" y="902"/>
                    <a:pt x="1193" y="756"/>
                    <a:pt x="1251" y="756"/>
                  </a:cubicBezTo>
                  <a:cubicBezTo>
                    <a:pt x="1272" y="735"/>
                    <a:pt x="1289" y="726"/>
                    <a:pt x="1300" y="726"/>
                  </a:cubicBezTo>
                  <a:cubicBezTo>
                    <a:pt x="1322" y="726"/>
                    <a:pt x="1328" y="758"/>
                    <a:pt x="1310" y="814"/>
                  </a:cubicBezTo>
                  <a:cubicBezTo>
                    <a:pt x="1337" y="844"/>
                    <a:pt x="1337" y="872"/>
                    <a:pt x="1337" y="902"/>
                  </a:cubicBezTo>
                  <a:cubicBezTo>
                    <a:pt x="1337" y="1076"/>
                    <a:pt x="1310" y="1251"/>
                    <a:pt x="1221" y="1395"/>
                  </a:cubicBezTo>
                  <a:cubicBezTo>
                    <a:pt x="1221" y="1425"/>
                    <a:pt x="1251" y="1453"/>
                    <a:pt x="1279" y="1453"/>
                  </a:cubicBezTo>
                  <a:cubicBezTo>
                    <a:pt x="1403" y="1404"/>
                    <a:pt x="1506" y="1334"/>
                    <a:pt x="1586" y="1261"/>
                  </a:cubicBezTo>
                  <a:lnTo>
                    <a:pt x="1586" y="1261"/>
                  </a:lnTo>
                  <a:cubicBezTo>
                    <a:pt x="1662" y="1583"/>
                    <a:pt x="1684" y="1882"/>
                    <a:pt x="1658" y="2208"/>
                  </a:cubicBezTo>
                  <a:cubicBezTo>
                    <a:pt x="1636" y="2251"/>
                    <a:pt x="1661" y="2278"/>
                    <a:pt x="1688" y="2278"/>
                  </a:cubicBezTo>
                  <a:cubicBezTo>
                    <a:pt x="1698" y="2278"/>
                    <a:pt x="1708" y="2275"/>
                    <a:pt x="1716" y="2266"/>
                  </a:cubicBezTo>
                  <a:cubicBezTo>
                    <a:pt x="1780" y="2180"/>
                    <a:pt x="1829" y="2110"/>
                    <a:pt x="1873" y="2044"/>
                  </a:cubicBezTo>
                  <a:lnTo>
                    <a:pt x="1873" y="2044"/>
                  </a:lnTo>
                  <a:cubicBezTo>
                    <a:pt x="1931" y="2768"/>
                    <a:pt x="1078" y="3198"/>
                    <a:pt x="1105" y="3894"/>
                  </a:cubicBezTo>
                  <a:cubicBezTo>
                    <a:pt x="1105" y="3909"/>
                    <a:pt x="1120" y="3916"/>
                    <a:pt x="1134" y="3916"/>
                  </a:cubicBezTo>
                  <a:cubicBezTo>
                    <a:pt x="1149" y="3916"/>
                    <a:pt x="1163" y="3909"/>
                    <a:pt x="1163" y="3894"/>
                  </a:cubicBezTo>
                  <a:cubicBezTo>
                    <a:pt x="1193" y="3138"/>
                    <a:pt x="2093" y="2731"/>
                    <a:pt x="1949" y="1948"/>
                  </a:cubicBezTo>
                  <a:cubicBezTo>
                    <a:pt x="1949" y="1918"/>
                    <a:pt x="1934" y="1911"/>
                    <a:pt x="1915" y="1911"/>
                  </a:cubicBezTo>
                  <a:cubicBezTo>
                    <a:pt x="1897" y="1911"/>
                    <a:pt x="1875" y="1918"/>
                    <a:pt x="1860" y="1918"/>
                  </a:cubicBezTo>
                  <a:cubicBezTo>
                    <a:pt x="1825" y="1990"/>
                    <a:pt x="1778" y="2051"/>
                    <a:pt x="1734" y="2107"/>
                  </a:cubicBezTo>
                  <a:lnTo>
                    <a:pt x="1734" y="2107"/>
                  </a:lnTo>
                  <a:cubicBezTo>
                    <a:pt x="1766" y="1796"/>
                    <a:pt x="1734" y="1468"/>
                    <a:pt x="1658" y="1162"/>
                  </a:cubicBezTo>
                  <a:cubicBezTo>
                    <a:pt x="1643" y="1148"/>
                    <a:pt x="1629" y="1141"/>
                    <a:pt x="1614" y="1141"/>
                  </a:cubicBezTo>
                  <a:cubicBezTo>
                    <a:pt x="1600" y="1141"/>
                    <a:pt x="1585" y="1148"/>
                    <a:pt x="1570" y="1162"/>
                  </a:cubicBezTo>
                  <a:cubicBezTo>
                    <a:pt x="1507" y="1226"/>
                    <a:pt x="1429" y="1289"/>
                    <a:pt x="1346" y="1331"/>
                  </a:cubicBezTo>
                  <a:lnTo>
                    <a:pt x="1346" y="1331"/>
                  </a:lnTo>
                  <a:cubicBezTo>
                    <a:pt x="1417" y="1131"/>
                    <a:pt x="1471" y="869"/>
                    <a:pt x="1396" y="670"/>
                  </a:cubicBezTo>
                  <a:cubicBezTo>
                    <a:pt x="1376" y="624"/>
                    <a:pt x="1351" y="606"/>
                    <a:pt x="1323" y="606"/>
                  </a:cubicBezTo>
                  <a:cubicBezTo>
                    <a:pt x="1253" y="606"/>
                    <a:pt x="1163" y="716"/>
                    <a:pt x="1093" y="797"/>
                  </a:cubicBezTo>
                  <a:lnTo>
                    <a:pt x="1093" y="797"/>
                  </a:lnTo>
                  <a:cubicBezTo>
                    <a:pt x="1043" y="464"/>
                    <a:pt x="873" y="185"/>
                    <a:pt x="58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3;p26">
              <a:extLst>
                <a:ext uri="{FF2B5EF4-FFF2-40B4-BE49-F238E27FC236}">
                  <a16:creationId xmlns:a16="http://schemas.microsoft.com/office/drawing/2014/main" id="{BF4A7F25-C7EC-6F28-038A-91174E33834A}"/>
                </a:ext>
              </a:extLst>
            </p:cNvPr>
            <p:cNvSpPr/>
            <p:nvPr/>
          </p:nvSpPr>
          <p:spPr>
            <a:xfrm>
              <a:off x="6544190" y="2912290"/>
              <a:ext cx="70218" cy="121601"/>
            </a:xfrm>
            <a:custGeom>
              <a:avLst/>
              <a:gdLst/>
              <a:ahLst/>
              <a:cxnLst/>
              <a:rect l="l" t="t" r="r" b="b"/>
              <a:pathLst>
                <a:path w="466" h="807" extrusionOk="0">
                  <a:moveTo>
                    <a:pt x="164" y="1"/>
                  </a:moveTo>
                  <a:cubicBezTo>
                    <a:pt x="131" y="1"/>
                    <a:pt x="105" y="25"/>
                    <a:pt x="89" y="89"/>
                  </a:cubicBezTo>
                  <a:cubicBezTo>
                    <a:pt x="0" y="322"/>
                    <a:pt x="58" y="612"/>
                    <a:pt x="205" y="786"/>
                  </a:cubicBezTo>
                  <a:cubicBezTo>
                    <a:pt x="217" y="799"/>
                    <a:pt x="234" y="806"/>
                    <a:pt x="247" y="806"/>
                  </a:cubicBezTo>
                  <a:cubicBezTo>
                    <a:pt x="266" y="806"/>
                    <a:pt x="279" y="792"/>
                    <a:pt x="263" y="759"/>
                  </a:cubicBezTo>
                  <a:cubicBezTo>
                    <a:pt x="175" y="612"/>
                    <a:pt x="117" y="438"/>
                    <a:pt x="117" y="263"/>
                  </a:cubicBezTo>
                  <a:cubicBezTo>
                    <a:pt x="117" y="205"/>
                    <a:pt x="117" y="177"/>
                    <a:pt x="147" y="119"/>
                  </a:cubicBezTo>
                  <a:cubicBezTo>
                    <a:pt x="147" y="90"/>
                    <a:pt x="147" y="82"/>
                    <a:pt x="154" y="82"/>
                  </a:cubicBezTo>
                  <a:cubicBezTo>
                    <a:pt x="162" y="82"/>
                    <a:pt x="176" y="89"/>
                    <a:pt x="205" y="89"/>
                  </a:cubicBezTo>
                  <a:cubicBezTo>
                    <a:pt x="263" y="119"/>
                    <a:pt x="349" y="205"/>
                    <a:pt x="407" y="263"/>
                  </a:cubicBezTo>
                  <a:cubicBezTo>
                    <a:pt x="437" y="263"/>
                    <a:pt x="465" y="236"/>
                    <a:pt x="437" y="236"/>
                  </a:cubicBezTo>
                  <a:cubicBezTo>
                    <a:pt x="373" y="171"/>
                    <a:pt x="249" y="1"/>
                    <a:pt x="16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4;p26">
              <a:extLst>
                <a:ext uri="{FF2B5EF4-FFF2-40B4-BE49-F238E27FC236}">
                  <a16:creationId xmlns:a16="http://schemas.microsoft.com/office/drawing/2014/main" id="{A4121A88-BDEE-6904-F901-465C5E00D5EF}"/>
                </a:ext>
              </a:extLst>
            </p:cNvPr>
            <p:cNvSpPr/>
            <p:nvPr/>
          </p:nvSpPr>
          <p:spPr>
            <a:xfrm>
              <a:off x="6517820" y="2993959"/>
              <a:ext cx="65999" cy="126423"/>
            </a:xfrm>
            <a:custGeom>
              <a:avLst/>
              <a:gdLst/>
              <a:ahLst/>
              <a:cxnLst/>
              <a:rect l="l" t="t" r="r" b="b"/>
              <a:pathLst>
                <a:path w="438" h="839" extrusionOk="0">
                  <a:moveTo>
                    <a:pt x="64" y="0"/>
                  </a:moveTo>
                  <a:cubicBezTo>
                    <a:pt x="45" y="0"/>
                    <a:pt x="31" y="21"/>
                    <a:pt x="31" y="42"/>
                  </a:cubicBezTo>
                  <a:cubicBezTo>
                    <a:pt x="31" y="303"/>
                    <a:pt x="1" y="593"/>
                    <a:pt x="175" y="826"/>
                  </a:cubicBezTo>
                  <a:cubicBezTo>
                    <a:pt x="184" y="834"/>
                    <a:pt x="196" y="838"/>
                    <a:pt x="206" y="838"/>
                  </a:cubicBezTo>
                  <a:cubicBezTo>
                    <a:pt x="232" y="838"/>
                    <a:pt x="255" y="817"/>
                    <a:pt x="233" y="798"/>
                  </a:cubicBezTo>
                  <a:cubicBezTo>
                    <a:pt x="97" y="578"/>
                    <a:pt x="90" y="331"/>
                    <a:pt x="89" y="85"/>
                  </a:cubicBezTo>
                  <a:lnTo>
                    <a:pt x="89" y="85"/>
                  </a:lnTo>
                  <a:cubicBezTo>
                    <a:pt x="195" y="139"/>
                    <a:pt x="302" y="194"/>
                    <a:pt x="408" y="275"/>
                  </a:cubicBezTo>
                  <a:cubicBezTo>
                    <a:pt x="408" y="275"/>
                    <a:pt x="438" y="244"/>
                    <a:pt x="408" y="244"/>
                  </a:cubicBezTo>
                  <a:cubicBezTo>
                    <a:pt x="322" y="128"/>
                    <a:pt x="206" y="70"/>
                    <a:pt x="89" y="12"/>
                  </a:cubicBezTo>
                  <a:cubicBezTo>
                    <a:pt x="81" y="4"/>
                    <a:pt x="72" y="0"/>
                    <a:pt x="6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25;p26">
              <a:extLst>
                <a:ext uri="{FF2B5EF4-FFF2-40B4-BE49-F238E27FC236}">
                  <a16:creationId xmlns:a16="http://schemas.microsoft.com/office/drawing/2014/main" id="{1E977CA4-B7EE-31C0-7296-196B5645C98B}"/>
                </a:ext>
              </a:extLst>
            </p:cNvPr>
            <p:cNvSpPr/>
            <p:nvPr/>
          </p:nvSpPr>
          <p:spPr>
            <a:xfrm>
              <a:off x="6522492" y="3098984"/>
              <a:ext cx="55602" cy="104574"/>
            </a:xfrm>
            <a:custGeom>
              <a:avLst/>
              <a:gdLst/>
              <a:ahLst/>
              <a:cxnLst/>
              <a:rect l="l" t="t" r="r" b="b"/>
              <a:pathLst>
                <a:path w="369" h="694" extrusionOk="0">
                  <a:moveTo>
                    <a:pt x="22" y="1"/>
                  </a:moveTo>
                  <a:cubicBezTo>
                    <a:pt x="14" y="1"/>
                    <a:pt x="0" y="21"/>
                    <a:pt x="0" y="43"/>
                  </a:cubicBezTo>
                  <a:cubicBezTo>
                    <a:pt x="28" y="275"/>
                    <a:pt x="116" y="507"/>
                    <a:pt x="319" y="682"/>
                  </a:cubicBezTo>
                  <a:cubicBezTo>
                    <a:pt x="327" y="690"/>
                    <a:pt x="336" y="693"/>
                    <a:pt x="343" y="693"/>
                  </a:cubicBezTo>
                  <a:cubicBezTo>
                    <a:pt x="360" y="693"/>
                    <a:pt x="369" y="673"/>
                    <a:pt x="349" y="652"/>
                  </a:cubicBezTo>
                  <a:cubicBezTo>
                    <a:pt x="216" y="468"/>
                    <a:pt x="108" y="307"/>
                    <a:pt x="45" y="82"/>
                  </a:cubicBezTo>
                  <a:lnTo>
                    <a:pt x="45" y="82"/>
                  </a:lnTo>
                  <a:cubicBezTo>
                    <a:pt x="88" y="115"/>
                    <a:pt x="132" y="136"/>
                    <a:pt x="175" y="159"/>
                  </a:cubicBezTo>
                  <a:cubicBezTo>
                    <a:pt x="202" y="159"/>
                    <a:pt x="202" y="129"/>
                    <a:pt x="202" y="101"/>
                  </a:cubicBezTo>
                  <a:lnTo>
                    <a:pt x="28" y="12"/>
                  </a:lnTo>
                  <a:lnTo>
                    <a:pt x="28" y="12"/>
                  </a:lnTo>
                  <a:cubicBezTo>
                    <a:pt x="28" y="12"/>
                    <a:pt x="28" y="12"/>
                    <a:pt x="28" y="12"/>
                  </a:cubicBezTo>
                  <a:cubicBezTo>
                    <a:pt x="28" y="4"/>
                    <a:pt x="26" y="1"/>
                    <a:pt x="2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26;p26">
              <a:extLst>
                <a:ext uri="{FF2B5EF4-FFF2-40B4-BE49-F238E27FC236}">
                  <a16:creationId xmlns:a16="http://schemas.microsoft.com/office/drawing/2014/main" id="{D2DC1BF9-8B98-214F-162A-FC61D553B567}"/>
                </a:ext>
              </a:extLst>
            </p:cNvPr>
            <p:cNvSpPr/>
            <p:nvPr/>
          </p:nvSpPr>
          <p:spPr>
            <a:xfrm>
              <a:off x="6531231" y="3175380"/>
              <a:ext cx="196038" cy="224517"/>
            </a:xfrm>
            <a:custGeom>
              <a:avLst/>
              <a:gdLst/>
              <a:ahLst/>
              <a:cxnLst/>
              <a:rect l="l" t="t" r="r" b="b"/>
              <a:pathLst>
                <a:path w="1301" h="1490" extrusionOk="0">
                  <a:moveTo>
                    <a:pt x="58" y="0"/>
                  </a:moveTo>
                  <a:cubicBezTo>
                    <a:pt x="28" y="0"/>
                    <a:pt x="0" y="28"/>
                    <a:pt x="0" y="59"/>
                  </a:cubicBezTo>
                  <a:cubicBezTo>
                    <a:pt x="175" y="349"/>
                    <a:pt x="377" y="640"/>
                    <a:pt x="581" y="900"/>
                  </a:cubicBezTo>
                  <a:cubicBezTo>
                    <a:pt x="756" y="1132"/>
                    <a:pt x="1016" y="1279"/>
                    <a:pt x="1249" y="1481"/>
                  </a:cubicBezTo>
                  <a:cubicBezTo>
                    <a:pt x="1255" y="1487"/>
                    <a:pt x="1261" y="1490"/>
                    <a:pt x="1266" y="1490"/>
                  </a:cubicBezTo>
                  <a:cubicBezTo>
                    <a:pt x="1288" y="1490"/>
                    <a:pt x="1301" y="1453"/>
                    <a:pt x="1279" y="1453"/>
                  </a:cubicBezTo>
                  <a:cubicBezTo>
                    <a:pt x="1046" y="1221"/>
                    <a:pt x="784" y="1074"/>
                    <a:pt x="581" y="814"/>
                  </a:cubicBezTo>
                  <a:cubicBezTo>
                    <a:pt x="430" y="586"/>
                    <a:pt x="256" y="359"/>
                    <a:pt x="118" y="132"/>
                  </a:cubicBezTo>
                  <a:lnTo>
                    <a:pt x="118" y="132"/>
                  </a:lnTo>
                  <a:cubicBezTo>
                    <a:pt x="162" y="161"/>
                    <a:pt x="212" y="187"/>
                    <a:pt x="261" y="203"/>
                  </a:cubicBezTo>
                  <a:cubicBezTo>
                    <a:pt x="291" y="203"/>
                    <a:pt x="291" y="175"/>
                    <a:pt x="291" y="175"/>
                  </a:cubicBezTo>
                  <a:cubicBezTo>
                    <a:pt x="203" y="117"/>
                    <a:pt x="117" y="59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27;p26">
              <a:extLst>
                <a:ext uri="{FF2B5EF4-FFF2-40B4-BE49-F238E27FC236}">
                  <a16:creationId xmlns:a16="http://schemas.microsoft.com/office/drawing/2014/main" id="{256BD4A9-22F7-4EB1-B7CD-E9572573E864}"/>
                </a:ext>
              </a:extLst>
            </p:cNvPr>
            <p:cNvSpPr/>
            <p:nvPr/>
          </p:nvSpPr>
          <p:spPr>
            <a:xfrm>
              <a:off x="6750172" y="3262926"/>
              <a:ext cx="214421" cy="146463"/>
            </a:xfrm>
            <a:custGeom>
              <a:avLst/>
              <a:gdLst/>
              <a:ahLst/>
              <a:cxnLst/>
              <a:rect l="l" t="t" r="r" b="b"/>
              <a:pathLst>
                <a:path w="1423" h="972" extrusionOk="0">
                  <a:moveTo>
                    <a:pt x="1016" y="1"/>
                  </a:moveTo>
                  <a:cubicBezTo>
                    <a:pt x="842" y="117"/>
                    <a:pt x="697" y="233"/>
                    <a:pt x="581" y="407"/>
                  </a:cubicBezTo>
                  <a:cubicBezTo>
                    <a:pt x="444" y="542"/>
                    <a:pt x="334" y="906"/>
                    <a:pt x="108" y="906"/>
                  </a:cubicBezTo>
                  <a:cubicBezTo>
                    <a:pt x="92" y="906"/>
                    <a:pt x="75" y="904"/>
                    <a:pt x="58" y="900"/>
                  </a:cubicBezTo>
                  <a:cubicBezTo>
                    <a:pt x="28" y="900"/>
                    <a:pt x="0" y="958"/>
                    <a:pt x="28" y="958"/>
                  </a:cubicBezTo>
                  <a:cubicBezTo>
                    <a:pt x="64" y="967"/>
                    <a:pt x="97" y="971"/>
                    <a:pt x="127" y="971"/>
                  </a:cubicBezTo>
                  <a:cubicBezTo>
                    <a:pt x="296" y="971"/>
                    <a:pt x="390" y="845"/>
                    <a:pt x="465" y="698"/>
                  </a:cubicBezTo>
                  <a:cubicBezTo>
                    <a:pt x="593" y="464"/>
                    <a:pt x="769" y="301"/>
                    <a:pt x="989" y="145"/>
                  </a:cubicBezTo>
                  <a:lnTo>
                    <a:pt x="989" y="145"/>
                  </a:lnTo>
                  <a:cubicBezTo>
                    <a:pt x="990" y="145"/>
                    <a:pt x="990" y="145"/>
                    <a:pt x="991" y="145"/>
                  </a:cubicBezTo>
                  <a:lnTo>
                    <a:pt x="991" y="145"/>
                  </a:lnTo>
                  <a:cubicBezTo>
                    <a:pt x="989" y="154"/>
                    <a:pt x="988" y="164"/>
                    <a:pt x="988" y="175"/>
                  </a:cubicBezTo>
                  <a:cubicBezTo>
                    <a:pt x="988" y="195"/>
                    <a:pt x="1002" y="215"/>
                    <a:pt x="1021" y="215"/>
                  </a:cubicBezTo>
                  <a:cubicBezTo>
                    <a:pt x="1028" y="215"/>
                    <a:pt x="1037" y="212"/>
                    <a:pt x="1046" y="203"/>
                  </a:cubicBezTo>
                  <a:cubicBezTo>
                    <a:pt x="1123" y="126"/>
                    <a:pt x="1224" y="118"/>
                    <a:pt x="1349" y="117"/>
                  </a:cubicBezTo>
                  <a:lnTo>
                    <a:pt x="1349" y="117"/>
                  </a:lnTo>
                  <a:cubicBezTo>
                    <a:pt x="1349" y="136"/>
                    <a:pt x="1337" y="155"/>
                    <a:pt x="1337" y="175"/>
                  </a:cubicBezTo>
                  <a:cubicBezTo>
                    <a:pt x="1318" y="211"/>
                    <a:pt x="1344" y="235"/>
                    <a:pt x="1374" y="235"/>
                  </a:cubicBezTo>
                  <a:cubicBezTo>
                    <a:pt x="1392" y="235"/>
                    <a:pt x="1412" y="225"/>
                    <a:pt x="1423" y="203"/>
                  </a:cubicBezTo>
                  <a:lnTo>
                    <a:pt x="1423" y="59"/>
                  </a:lnTo>
                  <a:lnTo>
                    <a:pt x="1395" y="28"/>
                  </a:lnTo>
                  <a:cubicBezTo>
                    <a:pt x="1282" y="28"/>
                    <a:pt x="1171" y="46"/>
                    <a:pt x="1073" y="93"/>
                  </a:cubicBezTo>
                  <a:lnTo>
                    <a:pt x="1073" y="93"/>
                  </a:lnTo>
                  <a:cubicBezTo>
                    <a:pt x="1073" y="91"/>
                    <a:pt x="1073" y="89"/>
                    <a:pt x="1073" y="87"/>
                  </a:cubicBezTo>
                  <a:lnTo>
                    <a:pt x="1073" y="87"/>
                  </a:lnTo>
                  <a:cubicBezTo>
                    <a:pt x="1074" y="87"/>
                    <a:pt x="1074" y="87"/>
                    <a:pt x="1074" y="87"/>
                  </a:cubicBezTo>
                  <a:cubicBezTo>
                    <a:pt x="1074" y="86"/>
                    <a:pt x="1074" y="86"/>
                    <a:pt x="1073" y="86"/>
                  </a:cubicBezTo>
                  <a:lnTo>
                    <a:pt x="1073" y="86"/>
                  </a:lnTo>
                  <a:cubicBezTo>
                    <a:pt x="1074" y="75"/>
                    <a:pt x="1074" y="66"/>
                    <a:pt x="1074" y="59"/>
                  </a:cubicBezTo>
                  <a:cubicBezTo>
                    <a:pt x="1104" y="28"/>
                    <a:pt x="1046" y="1"/>
                    <a:pt x="10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28;p26">
              <a:extLst>
                <a:ext uri="{FF2B5EF4-FFF2-40B4-BE49-F238E27FC236}">
                  <a16:creationId xmlns:a16="http://schemas.microsoft.com/office/drawing/2014/main" id="{DF6E3B5D-9238-227D-1083-830B6940F005}"/>
                </a:ext>
              </a:extLst>
            </p:cNvPr>
            <p:cNvSpPr/>
            <p:nvPr/>
          </p:nvSpPr>
          <p:spPr>
            <a:xfrm>
              <a:off x="6965797" y="3291706"/>
              <a:ext cx="120546" cy="64341"/>
            </a:xfrm>
            <a:custGeom>
              <a:avLst/>
              <a:gdLst/>
              <a:ahLst/>
              <a:cxnLst/>
              <a:rect l="l" t="t" r="r" b="b"/>
              <a:pathLst>
                <a:path w="800" h="427" extrusionOk="0">
                  <a:moveTo>
                    <a:pt x="16" y="0"/>
                  </a:moveTo>
                  <a:cubicBezTo>
                    <a:pt x="9" y="0"/>
                    <a:pt x="0" y="21"/>
                    <a:pt x="22" y="42"/>
                  </a:cubicBezTo>
                  <a:cubicBezTo>
                    <a:pt x="224" y="216"/>
                    <a:pt x="487" y="302"/>
                    <a:pt x="719" y="419"/>
                  </a:cubicBezTo>
                  <a:cubicBezTo>
                    <a:pt x="731" y="424"/>
                    <a:pt x="741" y="427"/>
                    <a:pt x="750" y="427"/>
                  </a:cubicBezTo>
                  <a:cubicBezTo>
                    <a:pt x="786" y="427"/>
                    <a:pt x="800" y="385"/>
                    <a:pt x="777" y="360"/>
                  </a:cubicBezTo>
                  <a:cubicBezTo>
                    <a:pt x="661" y="274"/>
                    <a:pt x="515" y="244"/>
                    <a:pt x="398" y="186"/>
                  </a:cubicBezTo>
                  <a:cubicBezTo>
                    <a:pt x="282" y="128"/>
                    <a:pt x="166" y="70"/>
                    <a:pt x="22" y="12"/>
                  </a:cubicBezTo>
                  <a:cubicBezTo>
                    <a:pt x="22" y="4"/>
                    <a:pt x="19" y="0"/>
                    <a:pt x="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29;p26">
              <a:extLst>
                <a:ext uri="{FF2B5EF4-FFF2-40B4-BE49-F238E27FC236}">
                  <a16:creationId xmlns:a16="http://schemas.microsoft.com/office/drawing/2014/main" id="{9C8715CD-34D0-6E94-FF7E-3C00C5EF6EBA}"/>
                </a:ext>
              </a:extLst>
            </p:cNvPr>
            <p:cNvSpPr/>
            <p:nvPr/>
          </p:nvSpPr>
          <p:spPr>
            <a:xfrm>
              <a:off x="6443685" y="3486086"/>
              <a:ext cx="704742" cy="347775"/>
            </a:xfrm>
            <a:custGeom>
              <a:avLst/>
              <a:gdLst/>
              <a:ahLst/>
              <a:cxnLst/>
              <a:rect l="l" t="t" r="r" b="b"/>
              <a:pathLst>
                <a:path w="4677" h="2308" extrusionOk="0">
                  <a:moveTo>
                    <a:pt x="1770" y="1000"/>
                  </a:moveTo>
                  <a:cubicBezTo>
                    <a:pt x="1666" y="1069"/>
                    <a:pt x="1559" y="1124"/>
                    <a:pt x="1439" y="1124"/>
                  </a:cubicBezTo>
                  <a:cubicBezTo>
                    <a:pt x="1398" y="1124"/>
                    <a:pt x="1355" y="1118"/>
                    <a:pt x="1310" y="1102"/>
                  </a:cubicBezTo>
                  <a:lnTo>
                    <a:pt x="1310" y="1102"/>
                  </a:lnTo>
                  <a:cubicBezTo>
                    <a:pt x="1450" y="1040"/>
                    <a:pt x="1614" y="1028"/>
                    <a:pt x="1770" y="1000"/>
                  </a:cubicBezTo>
                  <a:close/>
                  <a:moveTo>
                    <a:pt x="1453" y="0"/>
                  </a:moveTo>
                  <a:cubicBezTo>
                    <a:pt x="1354" y="50"/>
                    <a:pt x="1254" y="99"/>
                    <a:pt x="1173" y="168"/>
                  </a:cubicBezTo>
                  <a:lnTo>
                    <a:pt x="1173" y="168"/>
                  </a:lnTo>
                  <a:cubicBezTo>
                    <a:pt x="1168" y="165"/>
                    <a:pt x="1163" y="163"/>
                    <a:pt x="1157" y="163"/>
                  </a:cubicBezTo>
                  <a:cubicBezTo>
                    <a:pt x="1150" y="163"/>
                    <a:pt x="1141" y="166"/>
                    <a:pt x="1132" y="175"/>
                  </a:cubicBezTo>
                  <a:cubicBezTo>
                    <a:pt x="988" y="349"/>
                    <a:pt x="872" y="581"/>
                    <a:pt x="814" y="814"/>
                  </a:cubicBezTo>
                  <a:cubicBezTo>
                    <a:pt x="814" y="844"/>
                    <a:pt x="814" y="930"/>
                    <a:pt x="784" y="988"/>
                  </a:cubicBezTo>
                  <a:cubicBezTo>
                    <a:pt x="744" y="1067"/>
                    <a:pt x="678" y="1079"/>
                    <a:pt x="613" y="1079"/>
                  </a:cubicBezTo>
                  <a:cubicBezTo>
                    <a:pt x="582" y="1079"/>
                    <a:pt x="551" y="1076"/>
                    <a:pt x="523" y="1076"/>
                  </a:cubicBezTo>
                  <a:cubicBezTo>
                    <a:pt x="349" y="1046"/>
                    <a:pt x="175" y="1046"/>
                    <a:pt x="0" y="1018"/>
                  </a:cubicBezTo>
                  <a:lnTo>
                    <a:pt x="0" y="1046"/>
                  </a:lnTo>
                  <a:lnTo>
                    <a:pt x="523" y="1135"/>
                  </a:lnTo>
                  <a:cubicBezTo>
                    <a:pt x="557" y="1135"/>
                    <a:pt x="596" y="1139"/>
                    <a:pt x="633" y="1139"/>
                  </a:cubicBezTo>
                  <a:cubicBezTo>
                    <a:pt x="692" y="1139"/>
                    <a:pt x="748" y="1129"/>
                    <a:pt x="784" y="1076"/>
                  </a:cubicBezTo>
                  <a:cubicBezTo>
                    <a:pt x="872" y="988"/>
                    <a:pt x="872" y="844"/>
                    <a:pt x="900" y="728"/>
                  </a:cubicBezTo>
                  <a:cubicBezTo>
                    <a:pt x="954" y="565"/>
                    <a:pt x="1035" y="402"/>
                    <a:pt x="1163" y="262"/>
                  </a:cubicBezTo>
                  <a:lnTo>
                    <a:pt x="1163" y="262"/>
                  </a:lnTo>
                  <a:cubicBezTo>
                    <a:pt x="1171" y="263"/>
                    <a:pt x="1181" y="263"/>
                    <a:pt x="1190" y="263"/>
                  </a:cubicBezTo>
                  <a:cubicBezTo>
                    <a:pt x="1262" y="191"/>
                    <a:pt x="1333" y="139"/>
                    <a:pt x="1419" y="91"/>
                  </a:cubicBezTo>
                  <a:lnTo>
                    <a:pt x="1419" y="91"/>
                  </a:lnTo>
                  <a:cubicBezTo>
                    <a:pt x="1416" y="116"/>
                    <a:pt x="1409" y="145"/>
                    <a:pt x="1395" y="175"/>
                  </a:cubicBezTo>
                  <a:cubicBezTo>
                    <a:pt x="1395" y="205"/>
                    <a:pt x="1423" y="205"/>
                    <a:pt x="1453" y="205"/>
                  </a:cubicBezTo>
                  <a:cubicBezTo>
                    <a:pt x="1549" y="157"/>
                    <a:pt x="1624" y="128"/>
                    <a:pt x="1713" y="119"/>
                  </a:cubicBezTo>
                  <a:lnTo>
                    <a:pt x="1713" y="119"/>
                  </a:lnTo>
                  <a:cubicBezTo>
                    <a:pt x="1706" y="140"/>
                    <a:pt x="1699" y="161"/>
                    <a:pt x="1685" y="175"/>
                  </a:cubicBezTo>
                  <a:cubicBezTo>
                    <a:pt x="1685" y="175"/>
                    <a:pt x="1685" y="205"/>
                    <a:pt x="1713" y="205"/>
                  </a:cubicBezTo>
                  <a:cubicBezTo>
                    <a:pt x="1802" y="233"/>
                    <a:pt x="2062" y="233"/>
                    <a:pt x="2120" y="291"/>
                  </a:cubicBezTo>
                  <a:cubicBezTo>
                    <a:pt x="2208" y="407"/>
                    <a:pt x="2062" y="639"/>
                    <a:pt x="1976" y="698"/>
                  </a:cubicBezTo>
                  <a:cubicBezTo>
                    <a:pt x="1946" y="728"/>
                    <a:pt x="1976" y="786"/>
                    <a:pt x="2004" y="786"/>
                  </a:cubicBezTo>
                  <a:cubicBezTo>
                    <a:pt x="2023" y="776"/>
                    <a:pt x="2043" y="772"/>
                    <a:pt x="2061" y="772"/>
                  </a:cubicBezTo>
                  <a:cubicBezTo>
                    <a:pt x="2076" y="772"/>
                    <a:pt x="2091" y="775"/>
                    <a:pt x="2104" y="778"/>
                  </a:cubicBezTo>
                  <a:lnTo>
                    <a:pt x="2104" y="778"/>
                  </a:lnTo>
                  <a:cubicBezTo>
                    <a:pt x="2092" y="789"/>
                    <a:pt x="2079" y="800"/>
                    <a:pt x="2066" y="810"/>
                  </a:cubicBezTo>
                  <a:lnTo>
                    <a:pt x="2066" y="810"/>
                  </a:lnTo>
                  <a:cubicBezTo>
                    <a:pt x="2028" y="829"/>
                    <a:pt x="1991" y="852"/>
                    <a:pt x="1954" y="875"/>
                  </a:cubicBezTo>
                  <a:lnTo>
                    <a:pt x="1954" y="875"/>
                  </a:lnTo>
                  <a:cubicBezTo>
                    <a:pt x="1718" y="979"/>
                    <a:pt x="1412" y="944"/>
                    <a:pt x="1190" y="1076"/>
                  </a:cubicBezTo>
                  <a:cubicBezTo>
                    <a:pt x="1162" y="1104"/>
                    <a:pt x="1162" y="1135"/>
                    <a:pt x="1190" y="1135"/>
                  </a:cubicBezTo>
                  <a:cubicBezTo>
                    <a:pt x="1275" y="1177"/>
                    <a:pt x="1361" y="1196"/>
                    <a:pt x="1444" y="1196"/>
                  </a:cubicBezTo>
                  <a:cubicBezTo>
                    <a:pt x="1589" y="1196"/>
                    <a:pt x="1730" y="1139"/>
                    <a:pt x="1860" y="1046"/>
                  </a:cubicBezTo>
                  <a:cubicBezTo>
                    <a:pt x="1976" y="960"/>
                    <a:pt x="2120" y="872"/>
                    <a:pt x="2267" y="844"/>
                  </a:cubicBezTo>
                  <a:cubicBezTo>
                    <a:pt x="2326" y="835"/>
                    <a:pt x="2384" y="831"/>
                    <a:pt x="2440" y="831"/>
                  </a:cubicBezTo>
                  <a:cubicBezTo>
                    <a:pt x="2542" y="831"/>
                    <a:pt x="2641" y="843"/>
                    <a:pt x="2746" y="858"/>
                  </a:cubicBezTo>
                  <a:lnTo>
                    <a:pt x="2746" y="858"/>
                  </a:lnTo>
                  <a:cubicBezTo>
                    <a:pt x="2741" y="862"/>
                    <a:pt x="2736" y="867"/>
                    <a:pt x="2731" y="872"/>
                  </a:cubicBezTo>
                  <a:cubicBezTo>
                    <a:pt x="2673" y="902"/>
                    <a:pt x="2701" y="960"/>
                    <a:pt x="2759" y="960"/>
                  </a:cubicBezTo>
                  <a:cubicBezTo>
                    <a:pt x="2817" y="930"/>
                    <a:pt x="2906" y="902"/>
                    <a:pt x="2964" y="902"/>
                  </a:cubicBezTo>
                  <a:cubicBezTo>
                    <a:pt x="2981" y="896"/>
                    <a:pt x="2997" y="894"/>
                    <a:pt x="3012" y="894"/>
                  </a:cubicBezTo>
                  <a:cubicBezTo>
                    <a:pt x="3073" y="894"/>
                    <a:pt x="3119" y="936"/>
                    <a:pt x="3166" y="960"/>
                  </a:cubicBezTo>
                  <a:cubicBezTo>
                    <a:pt x="3258" y="982"/>
                    <a:pt x="3314" y="1024"/>
                    <a:pt x="3391" y="1055"/>
                  </a:cubicBezTo>
                  <a:lnTo>
                    <a:pt x="3391" y="1055"/>
                  </a:lnTo>
                  <a:lnTo>
                    <a:pt x="3340" y="1104"/>
                  </a:lnTo>
                  <a:cubicBezTo>
                    <a:pt x="3313" y="1104"/>
                    <a:pt x="3340" y="1162"/>
                    <a:pt x="3371" y="1162"/>
                  </a:cubicBezTo>
                  <a:cubicBezTo>
                    <a:pt x="3526" y="1162"/>
                    <a:pt x="3681" y="1255"/>
                    <a:pt x="3815" y="1357"/>
                  </a:cubicBezTo>
                  <a:lnTo>
                    <a:pt x="3815" y="1357"/>
                  </a:lnTo>
                  <a:lnTo>
                    <a:pt x="3747" y="1425"/>
                  </a:lnTo>
                  <a:cubicBezTo>
                    <a:pt x="3719" y="1453"/>
                    <a:pt x="3747" y="1483"/>
                    <a:pt x="3777" y="1511"/>
                  </a:cubicBezTo>
                  <a:cubicBezTo>
                    <a:pt x="3896" y="1536"/>
                    <a:pt x="4017" y="1599"/>
                    <a:pt x="4121" y="1685"/>
                  </a:cubicBezTo>
                  <a:lnTo>
                    <a:pt x="4068" y="1685"/>
                  </a:lnTo>
                  <a:cubicBezTo>
                    <a:pt x="4038" y="1716"/>
                    <a:pt x="4010" y="1774"/>
                    <a:pt x="4068" y="1774"/>
                  </a:cubicBezTo>
                  <a:cubicBezTo>
                    <a:pt x="4242" y="1802"/>
                    <a:pt x="4328" y="1890"/>
                    <a:pt x="4417" y="2034"/>
                  </a:cubicBezTo>
                  <a:cubicBezTo>
                    <a:pt x="4457" y="2074"/>
                    <a:pt x="4497" y="2128"/>
                    <a:pt x="4537" y="2167"/>
                  </a:cubicBezTo>
                  <a:lnTo>
                    <a:pt x="4537" y="2167"/>
                  </a:lnTo>
                  <a:cubicBezTo>
                    <a:pt x="4427" y="2200"/>
                    <a:pt x="4318" y="2220"/>
                    <a:pt x="4209" y="2220"/>
                  </a:cubicBezTo>
                  <a:cubicBezTo>
                    <a:pt x="4162" y="2220"/>
                    <a:pt x="4115" y="2217"/>
                    <a:pt x="4068" y="2208"/>
                  </a:cubicBezTo>
                  <a:cubicBezTo>
                    <a:pt x="4010" y="2208"/>
                    <a:pt x="4010" y="2297"/>
                    <a:pt x="4068" y="2297"/>
                  </a:cubicBezTo>
                  <a:cubicBezTo>
                    <a:pt x="4118" y="2304"/>
                    <a:pt x="4166" y="2307"/>
                    <a:pt x="4214" y="2307"/>
                  </a:cubicBezTo>
                  <a:cubicBezTo>
                    <a:pt x="4358" y="2307"/>
                    <a:pt x="4495" y="2275"/>
                    <a:pt x="4649" y="2208"/>
                  </a:cubicBezTo>
                  <a:cubicBezTo>
                    <a:pt x="4677" y="2208"/>
                    <a:pt x="4677" y="2150"/>
                    <a:pt x="4649" y="2150"/>
                  </a:cubicBezTo>
                  <a:cubicBezTo>
                    <a:pt x="4503" y="2064"/>
                    <a:pt x="4475" y="1948"/>
                    <a:pt x="4359" y="1832"/>
                  </a:cubicBezTo>
                  <a:cubicBezTo>
                    <a:pt x="4319" y="1806"/>
                    <a:pt x="4280" y="1780"/>
                    <a:pt x="4241" y="1756"/>
                  </a:cubicBezTo>
                  <a:lnTo>
                    <a:pt x="4241" y="1756"/>
                  </a:lnTo>
                  <a:cubicBezTo>
                    <a:pt x="4255" y="1737"/>
                    <a:pt x="4261" y="1705"/>
                    <a:pt x="4242" y="1685"/>
                  </a:cubicBezTo>
                  <a:cubicBezTo>
                    <a:pt x="4142" y="1585"/>
                    <a:pt x="4019" y="1507"/>
                    <a:pt x="3858" y="1451"/>
                  </a:cubicBezTo>
                  <a:lnTo>
                    <a:pt x="3858" y="1451"/>
                  </a:lnTo>
                  <a:cubicBezTo>
                    <a:pt x="3885" y="1429"/>
                    <a:pt x="3904" y="1405"/>
                    <a:pt x="3922" y="1367"/>
                  </a:cubicBezTo>
                  <a:cubicBezTo>
                    <a:pt x="3922" y="1367"/>
                    <a:pt x="3922" y="1337"/>
                    <a:pt x="3894" y="1309"/>
                  </a:cubicBezTo>
                  <a:cubicBezTo>
                    <a:pt x="3773" y="1213"/>
                    <a:pt x="3634" y="1137"/>
                    <a:pt x="3476" y="1097"/>
                  </a:cubicBezTo>
                  <a:lnTo>
                    <a:pt x="3476" y="1097"/>
                  </a:lnTo>
                  <a:cubicBezTo>
                    <a:pt x="3483" y="1083"/>
                    <a:pt x="3487" y="1066"/>
                    <a:pt x="3487" y="1046"/>
                  </a:cubicBezTo>
                  <a:cubicBezTo>
                    <a:pt x="3515" y="1018"/>
                    <a:pt x="3487" y="988"/>
                    <a:pt x="3457" y="988"/>
                  </a:cubicBezTo>
                  <a:cubicBezTo>
                    <a:pt x="3313" y="960"/>
                    <a:pt x="3196" y="844"/>
                    <a:pt x="3050" y="814"/>
                  </a:cubicBezTo>
                  <a:cubicBezTo>
                    <a:pt x="3028" y="809"/>
                    <a:pt x="3008" y="806"/>
                    <a:pt x="2988" y="806"/>
                  </a:cubicBezTo>
                  <a:cubicBezTo>
                    <a:pt x="2955" y="806"/>
                    <a:pt x="2923" y="813"/>
                    <a:pt x="2892" y="822"/>
                  </a:cubicBezTo>
                  <a:lnTo>
                    <a:pt x="2892" y="822"/>
                  </a:lnTo>
                  <a:cubicBezTo>
                    <a:pt x="2886" y="809"/>
                    <a:pt x="2872" y="797"/>
                    <a:pt x="2848" y="786"/>
                  </a:cubicBezTo>
                  <a:cubicBezTo>
                    <a:pt x="2707" y="768"/>
                    <a:pt x="2555" y="739"/>
                    <a:pt x="2405" y="739"/>
                  </a:cubicBezTo>
                  <a:cubicBezTo>
                    <a:pt x="2343" y="739"/>
                    <a:pt x="2280" y="744"/>
                    <a:pt x="2220" y="757"/>
                  </a:cubicBezTo>
                  <a:lnTo>
                    <a:pt x="2220" y="757"/>
                  </a:lnTo>
                  <a:cubicBezTo>
                    <a:pt x="2217" y="740"/>
                    <a:pt x="2198" y="728"/>
                    <a:pt x="2178" y="728"/>
                  </a:cubicBezTo>
                  <a:cubicBezTo>
                    <a:pt x="2149" y="713"/>
                    <a:pt x="2120" y="705"/>
                    <a:pt x="2091" y="701"/>
                  </a:cubicBezTo>
                  <a:lnTo>
                    <a:pt x="2091" y="701"/>
                  </a:lnTo>
                  <a:cubicBezTo>
                    <a:pt x="2193" y="588"/>
                    <a:pt x="2232" y="436"/>
                    <a:pt x="2208" y="263"/>
                  </a:cubicBezTo>
                  <a:cubicBezTo>
                    <a:pt x="2208" y="263"/>
                    <a:pt x="2208" y="233"/>
                    <a:pt x="2178" y="233"/>
                  </a:cubicBezTo>
                  <a:cubicBezTo>
                    <a:pt x="2052" y="208"/>
                    <a:pt x="1924" y="161"/>
                    <a:pt x="1778" y="149"/>
                  </a:cubicBezTo>
                  <a:lnTo>
                    <a:pt x="1778" y="149"/>
                  </a:lnTo>
                  <a:cubicBezTo>
                    <a:pt x="1783" y="138"/>
                    <a:pt x="1790" y="128"/>
                    <a:pt x="1802" y="116"/>
                  </a:cubicBezTo>
                  <a:cubicBezTo>
                    <a:pt x="1802" y="89"/>
                    <a:pt x="1802" y="58"/>
                    <a:pt x="1771" y="58"/>
                  </a:cubicBezTo>
                  <a:cubicBezTo>
                    <a:pt x="1762" y="58"/>
                    <a:pt x="1753" y="58"/>
                    <a:pt x="1744" y="59"/>
                  </a:cubicBezTo>
                  <a:lnTo>
                    <a:pt x="1744" y="59"/>
                  </a:lnTo>
                  <a:cubicBezTo>
                    <a:pt x="1744" y="59"/>
                    <a:pt x="1744" y="58"/>
                    <a:pt x="1744" y="58"/>
                  </a:cubicBezTo>
                  <a:cubicBezTo>
                    <a:pt x="1743" y="58"/>
                    <a:pt x="1743" y="59"/>
                    <a:pt x="1743" y="59"/>
                  </a:cubicBezTo>
                  <a:lnTo>
                    <a:pt x="1743" y="59"/>
                  </a:lnTo>
                  <a:cubicBezTo>
                    <a:pt x="1639" y="62"/>
                    <a:pt x="1564" y="82"/>
                    <a:pt x="1481" y="119"/>
                  </a:cubicBezTo>
                  <a:lnTo>
                    <a:pt x="1481" y="119"/>
                  </a:lnTo>
                  <a:lnTo>
                    <a:pt x="1481" y="30"/>
                  </a:lnTo>
                  <a:cubicBezTo>
                    <a:pt x="1511" y="30"/>
                    <a:pt x="1481" y="0"/>
                    <a:pt x="145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30;p26">
              <a:extLst>
                <a:ext uri="{FF2B5EF4-FFF2-40B4-BE49-F238E27FC236}">
                  <a16:creationId xmlns:a16="http://schemas.microsoft.com/office/drawing/2014/main" id="{D09CF7EE-21A2-4654-083C-A387517760E8}"/>
                </a:ext>
              </a:extLst>
            </p:cNvPr>
            <p:cNvSpPr/>
            <p:nvPr/>
          </p:nvSpPr>
          <p:spPr>
            <a:xfrm>
              <a:off x="6750925" y="3795736"/>
              <a:ext cx="323365" cy="84533"/>
            </a:xfrm>
            <a:custGeom>
              <a:avLst/>
              <a:gdLst/>
              <a:ahLst/>
              <a:cxnLst/>
              <a:rect l="l" t="t" r="r" b="b"/>
              <a:pathLst>
                <a:path w="2146" h="561" extrusionOk="0">
                  <a:moveTo>
                    <a:pt x="51" y="1"/>
                  </a:moveTo>
                  <a:cubicBezTo>
                    <a:pt x="14" y="1"/>
                    <a:pt x="1" y="43"/>
                    <a:pt x="23" y="67"/>
                  </a:cubicBezTo>
                  <a:lnTo>
                    <a:pt x="634" y="416"/>
                  </a:lnTo>
                  <a:cubicBezTo>
                    <a:pt x="662" y="416"/>
                    <a:pt x="720" y="386"/>
                    <a:pt x="692" y="358"/>
                  </a:cubicBezTo>
                  <a:cubicBezTo>
                    <a:pt x="647" y="298"/>
                    <a:pt x="633" y="238"/>
                    <a:pt x="610" y="186"/>
                  </a:cubicBezTo>
                  <a:lnTo>
                    <a:pt x="610" y="186"/>
                  </a:lnTo>
                  <a:cubicBezTo>
                    <a:pt x="709" y="242"/>
                    <a:pt x="773" y="358"/>
                    <a:pt x="837" y="444"/>
                  </a:cubicBezTo>
                  <a:cubicBezTo>
                    <a:pt x="895" y="474"/>
                    <a:pt x="925" y="502"/>
                    <a:pt x="983" y="502"/>
                  </a:cubicBezTo>
                  <a:cubicBezTo>
                    <a:pt x="1054" y="474"/>
                    <a:pt x="1048" y="410"/>
                    <a:pt x="1020" y="346"/>
                  </a:cubicBezTo>
                  <a:lnTo>
                    <a:pt x="1020" y="346"/>
                  </a:lnTo>
                  <a:cubicBezTo>
                    <a:pt x="1130" y="429"/>
                    <a:pt x="1253" y="493"/>
                    <a:pt x="1390" y="532"/>
                  </a:cubicBezTo>
                  <a:cubicBezTo>
                    <a:pt x="1390" y="532"/>
                    <a:pt x="1418" y="502"/>
                    <a:pt x="1418" y="474"/>
                  </a:cubicBezTo>
                  <a:cubicBezTo>
                    <a:pt x="1406" y="437"/>
                    <a:pt x="1394" y="405"/>
                    <a:pt x="1379" y="376"/>
                  </a:cubicBezTo>
                  <a:lnTo>
                    <a:pt x="1379" y="376"/>
                  </a:lnTo>
                  <a:cubicBezTo>
                    <a:pt x="1501" y="455"/>
                    <a:pt x="1640" y="516"/>
                    <a:pt x="1797" y="560"/>
                  </a:cubicBezTo>
                  <a:cubicBezTo>
                    <a:pt x="1855" y="560"/>
                    <a:pt x="1855" y="532"/>
                    <a:pt x="1855" y="502"/>
                  </a:cubicBezTo>
                  <a:cubicBezTo>
                    <a:pt x="1823" y="438"/>
                    <a:pt x="1799" y="383"/>
                    <a:pt x="1775" y="327"/>
                  </a:cubicBezTo>
                  <a:lnTo>
                    <a:pt x="1775" y="327"/>
                  </a:lnTo>
                  <a:cubicBezTo>
                    <a:pt x="1871" y="383"/>
                    <a:pt x="1971" y="418"/>
                    <a:pt x="2083" y="439"/>
                  </a:cubicBezTo>
                  <a:lnTo>
                    <a:pt x="2083" y="439"/>
                  </a:lnTo>
                  <a:cubicBezTo>
                    <a:pt x="2085" y="440"/>
                    <a:pt x="2086" y="442"/>
                    <a:pt x="2087" y="444"/>
                  </a:cubicBezTo>
                  <a:cubicBezTo>
                    <a:pt x="2089" y="443"/>
                    <a:pt x="2090" y="441"/>
                    <a:pt x="2091" y="440"/>
                  </a:cubicBezTo>
                  <a:lnTo>
                    <a:pt x="2091" y="440"/>
                  </a:lnTo>
                  <a:cubicBezTo>
                    <a:pt x="2099" y="441"/>
                    <a:pt x="2107" y="443"/>
                    <a:pt x="2115" y="444"/>
                  </a:cubicBezTo>
                  <a:cubicBezTo>
                    <a:pt x="2145" y="444"/>
                    <a:pt x="2145" y="416"/>
                    <a:pt x="2145" y="416"/>
                  </a:cubicBezTo>
                  <a:cubicBezTo>
                    <a:pt x="2087" y="358"/>
                    <a:pt x="2029" y="270"/>
                    <a:pt x="1999" y="212"/>
                  </a:cubicBezTo>
                  <a:lnTo>
                    <a:pt x="1971" y="212"/>
                  </a:lnTo>
                  <a:cubicBezTo>
                    <a:pt x="1990" y="272"/>
                    <a:pt x="2010" y="318"/>
                    <a:pt x="2039" y="368"/>
                  </a:cubicBezTo>
                  <a:lnTo>
                    <a:pt x="2039" y="368"/>
                  </a:lnTo>
                  <a:cubicBezTo>
                    <a:pt x="1920" y="336"/>
                    <a:pt x="1804" y="279"/>
                    <a:pt x="1708" y="184"/>
                  </a:cubicBezTo>
                  <a:lnTo>
                    <a:pt x="1708" y="184"/>
                  </a:lnTo>
                  <a:cubicBezTo>
                    <a:pt x="1708" y="184"/>
                    <a:pt x="1708" y="184"/>
                    <a:pt x="1708" y="184"/>
                  </a:cubicBezTo>
                  <a:cubicBezTo>
                    <a:pt x="1700" y="175"/>
                    <a:pt x="1689" y="171"/>
                    <a:pt x="1679" y="171"/>
                  </a:cubicBezTo>
                  <a:cubicBezTo>
                    <a:pt x="1654" y="171"/>
                    <a:pt x="1630" y="192"/>
                    <a:pt x="1650" y="212"/>
                  </a:cubicBezTo>
                  <a:cubicBezTo>
                    <a:pt x="1652" y="219"/>
                    <a:pt x="1654" y="227"/>
                    <a:pt x="1657" y="235"/>
                  </a:cubicBezTo>
                  <a:lnTo>
                    <a:pt x="1657" y="235"/>
                  </a:lnTo>
                  <a:lnTo>
                    <a:pt x="1650" y="242"/>
                  </a:lnTo>
                  <a:cubicBezTo>
                    <a:pt x="1654" y="245"/>
                    <a:pt x="1658" y="248"/>
                    <a:pt x="1661" y="250"/>
                  </a:cubicBezTo>
                  <a:lnTo>
                    <a:pt x="1661" y="250"/>
                  </a:lnTo>
                  <a:cubicBezTo>
                    <a:pt x="1684" y="324"/>
                    <a:pt x="1717" y="397"/>
                    <a:pt x="1753" y="461"/>
                  </a:cubicBezTo>
                  <a:lnTo>
                    <a:pt x="1753" y="461"/>
                  </a:lnTo>
                  <a:cubicBezTo>
                    <a:pt x="1581" y="423"/>
                    <a:pt x="1430" y="344"/>
                    <a:pt x="1301" y="242"/>
                  </a:cubicBezTo>
                  <a:cubicBezTo>
                    <a:pt x="1296" y="236"/>
                    <a:pt x="1290" y="233"/>
                    <a:pt x="1285" y="233"/>
                  </a:cubicBezTo>
                  <a:cubicBezTo>
                    <a:pt x="1263" y="233"/>
                    <a:pt x="1243" y="276"/>
                    <a:pt x="1243" y="300"/>
                  </a:cubicBezTo>
                  <a:cubicBezTo>
                    <a:pt x="1282" y="338"/>
                    <a:pt x="1308" y="376"/>
                    <a:pt x="1329" y="423"/>
                  </a:cubicBezTo>
                  <a:lnTo>
                    <a:pt x="1329" y="423"/>
                  </a:lnTo>
                  <a:cubicBezTo>
                    <a:pt x="1176" y="365"/>
                    <a:pt x="1028" y="283"/>
                    <a:pt x="925" y="153"/>
                  </a:cubicBezTo>
                  <a:cubicBezTo>
                    <a:pt x="919" y="148"/>
                    <a:pt x="913" y="146"/>
                    <a:pt x="906" y="146"/>
                  </a:cubicBezTo>
                  <a:cubicBezTo>
                    <a:pt x="875" y="146"/>
                    <a:pt x="837" y="189"/>
                    <a:pt x="837" y="212"/>
                  </a:cubicBezTo>
                  <a:cubicBezTo>
                    <a:pt x="867" y="242"/>
                    <a:pt x="895" y="270"/>
                    <a:pt x="895" y="300"/>
                  </a:cubicBezTo>
                  <a:cubicBezTo>
                    <a:pt x="925" y="328"/>
                    <a:pt x="983" y="386"/>
                    <a:pt x="925" y="386"/>
                  </a:cubicBezTo>
                  <a:cubicBezTo>
                    <a:pt x="867" y="358"/>
                    <a:pt x="809" y="270"/>
                    <a:pt x="778" y="212"/>
                  </a:cubicBezTo>
                  <a:cubicBezTo>
                    <a:pt x="692" y="126"/>
                    <a:pt x="604" y="67"/>
                    <a:pt x="488" y="67"/>
                  </a:cubicBezTo>
                  <a:cubicBezTo>
                    <a:pt x="430" y="67"/>
                    <a:pt x="430" y="126"/>
                    <a:pt x="460" y="153"/>
                  </a:cubicBezTo>
                  <a:cubicBezTo>
                    <a:pt x="511" y="171"/>
                    <a:pt x="542" y="228"/>
                    <a:pt x="565" y="284"/>
                  </a:cubicBezTo>
                  <a:lnTo>
                    <a:pt x="565" y="284"/>
                  </a:lnTo>
                  <a:cubicBezTo>
                    <a:pt x="395" y="204"/>
                    <a:pt x="227" y="107"/>
                    <a:pt x="81" y="9"/>
                  </a:cubicBezTo>
                  <a:cubicBezTo>
                    <a:pt x="70" y="3"/>
                    <a:pt x="59" y="1"/>
                    <a:pt x="5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31;p26">
              <a:extLst>
                <a:ext uri="{FF2B5EF4-FFF2-40B4-BE49-F238E27FC236}">
                  <a16:creationId xmlns:a16="http://schemas.microsoft.com/office/drawing/2014/main" id="{9C04F707-A60A-6634-1C87-3EE6F1D633EA}"/>
                </a:ext>
              </a:extLst>
            </p:cNvPr>
            <p:cNvSpPr/>
            <p:nvPr/>
          </p:nvSpPr>
          <p:spPr>
            <a:xfrm>
              <a:off x="6574929" y="3683177"/>
              <a:ext cx="191668" cy="124464"/>
            </a:xfrm>
            <a:custGeom>
              <a:avLst/>
              <a:gdLst/>
              <a:ahLst/>
              <a:cxnLst/>
              <a:rect l="l" t="t" r="r" b="b"/>
              <a:pathLst>
                <a:path w="1272" h="826" extrusionOk="0">
                  <a:moveTo>
                    <a:pt x="29" y="1"/>
                  </a:moveTo>
                  <a:cubicBezTo>
                    <a:pt x="1" y="1"/>
                    <a:pt x="1" y="59"/>
                    <a:pt x="29" y="59"/>
                  </a:cubicBezTo>
                  <a:cubicBezTo>
                    <a:pt x="145" y="59"/>
                    <a:pt x="291" y="145"/>
                    <a:pt x="377" y="175"/>
                  </a:cubicBezTo>
                  <a:cubicBezTo>
                    <a:pt x="494" y="233"/>
                    <a:pt x="582" y="291"/>
                    <a:pt x="698" y="350"/>
                  </a:cubicBezTo>
                  <a:cubicBezTo>
                    <a:pt x="873" y="466"/>
                    <a:pt x="1047" y="610"/>
                    <a:pt x="1163" y="814"/>
                  </a:cubicBezTo>
                  <a:cubicBezTo>
                    <a:pt x="1171" y="822"/>
                    <a:pt x="1182" y="825"/>
                    <a:pt x="1195" y="825"/>
                  </a:cubicBezTo>
                  <a:cubicBezTo>
                    <a:pt x="1230" y="825"/>
                    <a:pt x="1271" y="799"/>
                    <a:pt x="1249" y="756"/>
                  </a:cubicBezTo>
                  <a:cubicBezTo>
                    <a:pt x="1105" y="552"/>
                    <a:pt x="931" y="408"/>
                    <a:pt x="726" y="291"/>
                  </a:cubicBezTo>
                  <a:cubicBezTo>
                    <a:pt x="524" y="175"/>
                    <a:pt x="233" y="29"/>
                    <a:pt x="2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32;p26">
              <a:extLst>
                <a:ext uri="{FF2B5EF4-FFF2-40B4-BE49-F238E27FC236}">
                  <a16:creationId xmlns:a16="http://schemas.microsoft.com/office/drawing/2014/main" id="{851CF7A9-BEE3-8472-1BB3-2F48552EB254}"/>
                </a:ext>
              </a:extLst>
            </p:cNvPr>
            <p:cNvSpPr/>
            <p:nvPr/>
          </p:nvSpPr>
          <p:spPr>
            <a:xfrm>
              <a:off x="6526711" y="3677602"/>
              <a:ext cx="280269" cy="228887"/>
            </a:xfrm>
            <a:custGeom>
              <a:avLst/>
              <a:gdLst/>
              <a:ahLst/>
              <a:cxnLst/>
              <a:rect l="l" t="t" r="r" b="b"/>
              <a:pathLst>
                <a:path w="1860" h="1519" extrusionOk="0">
                  <a:moveTo>
                    <a:pt x="58" y="0"/>
                  </a:moveTo>
                  <a:cubicBezTo>
                    <a:pt x="50" y="0"/>
                    <a:pt x="41" y="3"/>
                    <a:pt x="30" y="8"/>
                  </a:cubicBezTo>
                  <a:cubicBezTo>
                    <a:pt x="0" y="8"/>
                    <a:pt x="0" y="38"/>
                    <a:pt x="30" y="38"/>
                  </a:cubicBezTo>
                  <a:cubicBezTo>
                    <a:pt x="58" y="38"/>
                    <a:pt x="0" y="270"/>
                    <a:pt x="0" y="270"/>
                  </a:cubicBezTo>
                  <a:cubicBezTo>
                    <a:pt x="0" y="356"/>
                    <a:pt x="88" y="473"/>
                    <a:pt x="58" y="531"/>
                  </a:cubicBezTo>
                  <a:cubicBezTo>
                    <a:pt x="58" y="552"/>
                    <a:pt x="87" y="572"/>
                    <a:pt x="115" y="572"/>
                  </a:cubicBezTo>
                  <a:cubicBezTo>
                    <a:pt x="127" y="572"/>
                    <a:pt x="138" y="569"/>
                    <a:pt x="147" y="561"/>
                  </a:cubicBezTo>
                  <a:cubicBezTo>
                    <a:pt x="147" y="546"/>
                    <a:pt x="153" y="538"/>
                    <a:pt x="164" y="531"/>
                  </a:cubicBezTo>
                  <a:lnTo>
                    <a:pt x="164" y="531"/>
                  </a:lnTo>
                  <a:cubicBezTo>
                    <a:pt x="187" y="608"/>
                    <a:pt x="210" y="695"/>
                    <a:pt x="233" y="763"/>
                  </a:cubicBezTo>
                  <a:cubicBezTo>
                    <a:pt x="233" y="793"/>
                    <a:pt x="291" y="793"/>
                    <a:pt x="291" y="793"/>
                  </a:cubicBezTo>
                  <a:cubicBezTo>
                    <a:pt x="300" y="784"/>
                    <a:pt x="309" y="772"/>
                    <a:pt x="317" y="760"/>
                  </a:cubicBezTo>
                  <a:lnTo>
                    <a:pt x="317" y="760"/>
                  </a:lnTo>
                  <a:cubicBezTo>
                    <a:pt x="318" y="761"/>
                    <a:pt x="320" y="762"/>
                    <a:pt x="321" y="763"/>
                  </a:cubicBezTo>
                  <a:cubicBezTo>
                    <a:pt x="320" y="761"/>
                    <a:pt x="320" y="758"/>
                    <a:pt x="319" y="756"/>
                  </a:cubicBezTo>
                  <a:lnTo>
                    <a:pt x="319" y="756"/>
                  </a:lnTo>
                  <a:cubicBezTo>
                    <a:pt x="320" y="755"/>
                    <a:pt x="321" y="753"/>
                    <a:pt x="321" y="752"/>
                  </a:cubicBezTo>
                  <a:lnTo>
                    <a:pt x="321" y="752"/>
                  </a:lnTo>
                  <a:cubicBezTo>
                    <a:pt x="390" y="894"/>
                    <a:pt x="508" y="1017"/>
                    <a:pt x="581" y="1142"/>
                  </a:cubicBezTo>
                  <a:cubicBezTo>
                    <a:pt x="581" y="1156"/>
                    <a:pt x="596" y="1163"/>
                    <a:pt x="610" y="1163"/>
                  </a:cubicBezTo>
                  <a:cubicBezTo>
                    <a:pt x="625" y="1163"/>
                    <a:pt x="639" y="1156"/>
                    <a:pt x="639" y="1142"/>
                  </a:cubicBezTo>
                  <a:cubicBezTo>
                    <a:pt x="639" y="1106"/>
                    <a:pt x="639" y="1069"/>
                    <a:pt x="647" y="1040"/>
                  </a:cubicBezTo>
                  <a:lnTo>
                    <a:pt x="647" y="1040"/>
                  </a:lnTo>
                  <a:cubicBezTo>
                    <a:pt x="751" y="1171"/>
                    <a:pt x="853" y="1301"/>
                    <a:pt x="930" y="1433"/>
                  </a:cubicBezTo>
                  <a:cubicBezTo>
                    <a:pt x="939" y="1441"/>
                    <a:pt x="950" y="1444"/>
                    <a:pt x="961" y="1444"/>
                  </a:cubicBezTo>
                  <a:cubicBezTo>
                    <a:pt x="989" y="1444"/>
                    <a:pt x="1018" y="1424"/>
                    <a:pt x="1018" y="1402"/>
                  </a:cubicBezTo>
                  <a:cubicBezTo>
                    <a:pt x="1018" y="1355"/>
                    <a:pt x="1027" y="1334"/>
                    <a:pt x="1044" y="1334"/>
                  </a:cubicBezTo>
                  <a:cubicBezTo>
                    <a:pt x="1058" y="1334"/>
                    <a:pt x="1078" y="1348"/>
                    <a:pt x="1104" y="1374"/>
                  </a:cubicBezTo>
                  <a:cubicBezTo>
                    <a:pt x="1162" y="1402"/>
                    <a:pt x="1220" y="1433"/>
                    <a:pt x="1279" y="1491"/>
                  </a:cubicBezTo>
                  <a:cubicBezTo>
                    <a:pt x="1309" y="1491"/>
                    <a:pt x="1337" y="1460"/>
                    <a:pt x="1337" y="1433"/>
                  </a:cubicBezTo>
                  <a:cubicBezTo>
                    <a:pt x="1337" y="1421"/>
                    <a:pt x="1332" y="1405"/>
                    <a:pt x="1327" y="1388"/>
                  </a:cubicBezTo>
                  <a:lnTo>
                    <a:pt x="1327" y="1388"/>
                  </a:lnTo>
                  <a:cubicBezTo>
                    <a:pt x="1447" y="1452"/>
                    <a:pt x="1567" y="1496"/>
                    <a:pt x="1685" y="1519"/>
                  </a:cubicBezTo>
                  <a:cubicBezTo>
                    <a:pt x="1716" y="1519"/>
                    <a:pt x="1743" y="1519"/>
                    <a:pt x="1743" y="1491"/>
                  </a:cubicBezTo>
                  <a:cubicBezTo>
                    <a:pt x="1764" y="1389"/>
                    <a:pt x="1756" y="1302"/>
                    <a:pt x="1720" y="1219"/>
                  </a:cubicBezTo>
                  <a:lnTo>
                    <a:pt x="1720" y="1219"/>
                  </a:lnTo>
                  <a:cubicBezTo>
                    <a:pt x="1737" y="1223"/>
                    <a:pt x="1754" y="1225"/>
                    <a:pt x="1773" y="1227"/>
                  </a:cubicBezTo>
                  <a:lnTo>
                    <a:pt x="1773" y="1227"/>
                  </a:lnTo>
                  <a:cubicBezTo>
                    <a:pt x="1773" y="1227"/>
                    <a:pt x="1773" y="1228"/>
                    <a:pt x="1774" y="1228"/>
                  </a:cubicBezTo>
                  <a:cubicBezTo>
                    <a:pt x="1774" y="1228"/>
                    <a:pt x="1774" y="1227"/>
                    <a:pt x="1774" y="1227"/>
                  </a:cubicBezTo>
                  <a:lnTo>
                    <a:pt x="1774" y="1227"/>
                  </a:lnTo>
                  <a:cubicBezTo>
                    <a:pt x="1783" y="1228"/>
                    <a:pt x="1792" y="1228"/>
                    <a:pt x="1802" y="1228"/>
                  </a:cubicBezTo>
                  <a:cubicBezTo>
                    <a:pt x="1832" y="1228"/>
                    <a:pt x="1860" y="1200"/>
                    <a:pt x="1832" y="1170"/>
                  </a:cubicBezTo>
                  <a:cubicBezTo>
                    <a:pt x="1758" y="1050"/>
                    <a:pt x="1666" y="969"/>
                    <a:pt x="1536" y="895"/>
                  </a:cubicBezTo>
                  <a:lnTo>
                    <a:pt x="1536" y="895"/>
                  </a:lnTo>
                  <a:cubicBezTo>
                    <a:pt x="1567" y="888"/>
                    <a:pt x="1597" y="879"/>
                    <a:pt x="1627" y="879"/>
                  </a:cubicBezTo>
                  <a:cubicBezTo>
                    <a:pt x="1633" y="886"/>
                    <a:pt x="1640" y="888"/>
                    <a:pt x="1645" y="888"/>
                  </a:cubicBezTo>
                  <a:cubicBezTo>
                    <a:pt x="1667" y="888"/>
                    <a:pt x="1680" y="851"/>
                    <a:pt x="1657" y="851"/>
                  </a:cubicBezTo>
                  <a:cubicBezTo>
                    <a:pt x="1613" y="836"/>
                    <a:pt x="1577" y="829"/>
                    <a:pt x="1544" y="829"/>
                  </a:cubicBezTo>
                  <a:cubicBezTo>
                    <a:pt x="1511" y="829"/>
                    <a:pt x="1482" y="836"/>
                    <a:pt x="1453" y="851"/>
                  </a:cubicBezTo>
                  <a:cubicBezTo>
                    <a:pt x="1425" y="879"/>
                    <a:pt x="1425" y="910"/>
                    <a:pt x="1453" y="910"/>
                  </a:cubicBezTo>
                  <a:cubicBezTo>
                    <a:pt x="1569" y="956"/>
                    <a:pt x="1647" y="1038"/>
                    <a:pt x="1719" y="1143"/>
                  </a:cubicBezTo>
                  <a:lnTo>
                    <a:pt x="1719" y="1143"/>
                  </a:lnTo>
                  <a:cubicBezTo>
                    <a:pt x="1703" y="1139"/>
                    <a:pt x="1686" y="1135"/>
                    <a:pt x="1670" y="1129"/>
                  </a:cubicBezTo>
                  <a:lnTo>
                    <a:pt x="1670" y="1129"/>
                  </a:lnTo>
                  <a:cubicBezTo>
                    <a:pt x="1666" y="1124"/>
                    <a:pt x="1662" y="1118"/>
                    <a:pt x="1657" y="1112"/>
                  </a:cubicBezTo>
                  <a:lnTo>
                    <a:pt x="1648" y="1121"/>
                  </a:lnTo>
                  <a:lnTo>
                    <a:pt x="1648" y="1121"/>
                  </a:lnTo>
                  <a:cubicBezTo>
                    <a:pt x="1641" y="1118"/>
                    <a:pt x="1634" y="1115"/>
                    <a:pt x="1627" y="1112"/>
                  </a:cubicBezTo>
                  <a:cubicBezTo>
                    <a:pt x="1620" y="1104"/>
                    <a:pt x="1612" y="1101"/>
                    <a:pt x="1606" y="1101"/>
                  </a:cubicBezTo>
                  <a:cubicBezTo>
                    <a:pt x="1588" y="1101"/>
                    <a:pt x="1577" y="1127"/>
                    <a:pt x="1599" y="1170"/>
                  </a:cubicBezTo>
                  <a:cubicBezTo>
                    <a:pt x="1652" y="1249"/>
                    <a:pt x="1679" y="1327"/>
                    <a:pt x="1684" y="1449"/>
                  </a:cubicBezTo>
                  <a:lnTo>
                    <a:pt x="1684" y="1449"/>
                  </a:lnTo>
                  <a:cubicBezTo>
                    <a:pt x="1549" y="1398"/>
                    <a:pt x="1415" y="1368"/>
                    <a:pt x="1279" y="1286"/>
                  </a:cubicBezTo>
                  <a:cubicBezTo>
                    <a:pt x="1270" y="1278"/>
                    <a:pt x="1262" y="1275"/>
                    <a:pt x="1255" y="1275"/>
                  </a:cubicBezTo>
                  <a:cubicBezTo>
                    <a:pt x="1238" y="1275"/>
                    <a:pt x="1229" y="1295"/>
                    <a:pt x="1251" y="1316"/>
                  </a:cubicBezTo>
                  <a:cubicBezTo>
                    <a:pt x="1251" y="1326"/>
                    <a:pt x="1251" y="1336"/>
                    <a:pt x="1251" y="1344"/>
                  </a:cubicBezTo>
                  <a:lnTo>
                    <a:pt x="1251" y="1344"/>
                  </a:lnTo>
                  <a:cubicBezTo>
                    <a:pt x="1251" y="1344"/>
                    <a:pt x="1251" y="1344"/>
                    <a:pt x="1251" y="1344"/>
                  </a:cubicBezTo>
                  <a:cubicBezTo>
                    <a:pt x="1251" y="1344"/>
                    <a:pt x="1251" y="1344"/>
                    <a:pt x="1251" y="1344"/>
                  </a:cubicBezTo>
                  <a:lnTo>
                    <a:pt x="1251" y="1344"/>
                  </a:lnTo>
                  <a:cubicBezTo>
                    <a:pt x="1251" y="1358"/>
                    <a:pt x="1252" y="1371"/>
                    <a:pt x="1253" y="1383"/>
                  </a:cubicBezTo>
                  <a:lnTo>
                    <a:pt x="1253" y="1383"/>
                  </a:lnTo>
                  <a:cubicBezTo>
                    <a:pt x="1203" y="1341"/>
                    <a:pt x="1146" y="1300"/>
                    <a:pt x="1104" y="1258"/>
                  </a:cubicBezTo>
                  <a:cubicBezTo>
                    <a:pt x="1076" y="1258"/>
                    <a:pt x="1018" y="1228"/>
                    <a:pt x="988" y="1228"/>
                  </a:cubicBezTo>
                  <a:cubicBezTo>
                    <a:pt x="963" y="1228"/>
                    <a:pt x="949" y="1249"/>
                    <a:pt x="941" y="1278"/>
                  </a:cubicBezTo>
                  <a:lnTo>
                    <a:pt x="941" y="1278"/>
                  </a:lnTo>
                  <a:cubicBezTo>
                    <a:pt x="849" y="1166"/>
                    <a:pt x="753" y="1058"/>
                    <a:pt x="639" y="968"/>
                  </a:cubicBezTo>
                  <a:cubicBezTo>
                    <a:pt x="639" y="953"/>
                    <a:pt x="632" y="945"/>
                    <a:pt x="622" y="945"/>
                  </a:cubicBezTo>
                  <a:cubicBezTo>
                    <a:pt x="611" y="945"/>
                    <a:pt x="596" y="953"/>
                    <a:pt x="581" y="968"/>
                  </a:cubicBezTo>
                  <a:lnTo>
                    <a:pt x="581" y="1024"/>
                  </a:lnTo>
                  <a:lnTo>
                    <a:pt x="581" y="1024"/>
                  </a:lnTo>
                  <a:cubicBezTo>
                    <a:pt x="499" y="907"/>
                    <a:pt x="401" y="786"/>
                    <a:pt x="379" y="647"/>
                  </a:cubicBezTo>
                  <a:cubicBezTo>
                    <a:pt x="364" y="633"/>
                    <a:pt x="349" y="626"/>
                    <a:pt x="335" y="626"/>
                  </a:cubicBezTo>
                  <a:cubicBezTo>
                    <a:pt x="320" y="626"/>
                    <a:pt x="306" y="633"/>
                    <a:pt x="291" y="647"/>
                  </a:cubicBezTo>
                  <a:cubicBezTo>
                    <a:pt x="291" y="648"/>
                    <a:pt x="291" y="650"/>
                    <a:pt x="290" y="652"/>
                  </a:cubicBezTo>
                  <a:lnTo>
                    <a:pt x="290" y="652"/>
                  </a:lnTo>
                  <a:cubicBezTo>
                    <a:pt x="271" y="584"/>
                    <a:pt x="252" y="521"/>
                    <a:pt x="233" y="445"/>
                  </a:cubicBezTo>
                  <a:cubicBezTo>
                    <a:pt x="214" y="445"/>
                    <a:pt x="194" y="431"/>
                    <a:pt x="183" y="431"/>
                  </a:cubicBezTo>
                  <a:cubicBezTo>
                    <a:pt x="178" y="431"/>
                    <a:pt x="174" y="435"/>
                    <a:pt x="174" y="445"/>
                  </a:cubicBezTo>
                  <a:cubicBezTo>
                    <a:pt x="160" y="452"/>
                    <a:pt x="147" y="457"/>
                    <a:pt x="136" y="462"/>
                  </a:cubicBezTo>
                  <a:lnTo>
                    <a:pt x="136" y="462"/>
                  </a:lnTo>
                  <a:cubicBezTo>
                    <a:pt x="132" y="447"/>
                    <a:pt x="126" y="432"/>
                    <a:pt x="116" y="414"/>
                  </a:cubicBezTo>
                  <a:cubicBezTo>
                    <a:pt x="88" y="356"/>
                    <a:pt x="58" y="298"/>
                    <a:pt x="88" y="212"/>
                  </a:cubicBezTo>
                  <a:cubicBezTo>
                    <a:pt x="88" y="182"/>
                    <a:pt x="116" y="124"/>
                    <a:pt x="116" y="96"/>
                  </a:cubicBezTo>
                  <a:cubicBezTo>
                    <a:pt x="116" y="48"/>
                    <a:pt x="97" y="0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33;p26">
              <a:extLst>
                <a:ext uri="{FF2B5EF4-FFF2-40B4-BE49-F238E27FC236}">
                  <a16:creationId xmlns:a16="http://schemas.microsoft.com/office/drawing/2014/main" id="{F74E53C2-ECBD-292E-BDCD-BBC754331DAA}"/>
                </a:ext>
              </a:extLst>
            </p:cNvPr>
            <p:cNvSpPr/>
            <p:nvPr/>
          </p:nvSpPr>
          <p:spPr>
            <a:xfrm>
              <a:off x="6193855" y="3220133"/>
              <a:ext cx="232352" cy="301064"/>
            </a:xfrm>
            <a:custGeom>
              <a:avLst/>
              <a:gdLst/>
              <a:ahLst/>
              <a:cxnLst/>
              <a:rect l="l" t="t" r="r" b="b"/>
              <a:pathLst>
                <a:path w="1542" h="1998" extrusionOk="0">
                  <a:moveTo>
                    <a:pt x="452" y="1"/>
                  </a:moveTo>
                  <a:cubicBezTo>
                    <a:pt x="445" y="1"/>
                    <a:pt x="438" y="8"/>
                    <a:pt x="438" y="22"/>
                  </a:cubicBezTo>
                  <a:cubicBezTo>
                    <a:pt x="346" y="77"/>
                    <a:pt x="357" y="167"/>
                    <a:pt x="386" y="254"/>
                  </a:cubicBezTo>
                  <a:lnTo>
                    <a:pt x="386" y="254"/>
                  </a:lnTo>
                  <a:cubicBezTo>
                    <a:pt x="290" y="169"/>
                    <a:pt x="174" y="110"/>
                    <a:pt x="31" y="110"/>
                  </a:cubicBezTo>
                  <a:lnTo>
                    <a:pt x="1" y="138"/>
                  </a:lnTo>
                  <a:cubicBezTo>
                    <a:pt x="22" y="300"/>
                    <a:pt x="70" y="463"/>
                    <a:pt x="157" y="596"/>
                  </a:cubicBezTo>
                  <a:lnTo>
                    <a:pt x="157" y="596"/>
                  </a:lnTo>
                  <a:cubicBezTo>
                    <a:pt x="143" y="588"/>
                    <a:pt x="129" y="581"/>
                    <a:pt x="117" y="575"/>
                  </a:cubicBezTo>
                  <a:cubicBezTo>
                    <a:pt x="109" y="566"/>
                    <a:pt x="100" y="563"/>
                    <a:pt x="93" y="563"/>
                  </a:cubicBezTo>
                  <a:cubicBezTo>
                    <a:pt x="74" y="563"/>
                    <a:pt x="59" y="583"/>
                    <a:pt x="59" y="603"/>
                  </a:cubicBezTo>
                  <a:cubicBezTo>
                    <a:pt x="59" y="719"/>
                    <a:pt x="117" y="835"/>
                    <a:pt x="175" y="952"/>
                  </a:cubicBezTo>
                  <a:cubicBezTo>
                    <a:pt x="266" y="1042"/>
                    <a:pt x="392" y="1098"/>
                    <a:pt x="498" y="1173"/>
                  </a:cubicBezTo>
                  <a:lnTo>
                    <a:pt x="498" y="1173"/>
                  </a:lnTo>
                  <a:cubicBezTo>
                    <a:pt x="420" y="1175"/>
                    <a:pt x="342" y="1194"/>
                    <a:pt x="263" y="1214"/>
                  </a:cubicBezTo>
                  <a:cubicBezTo>
                    <a:pt x="233" y="1242"/>
                    <a:pt x="263" y="1272"/>
                    <a:pt x="263" y="1300"/>
                  </a:cubicBezTo>
                  <a:cubicBezTo>
                    <a:pt x="466" y="1417"/>
                    <a:pt x="612" y="1621"/>
                    <a:pt x="814" y="1765"/>
                  </a:cubicBezTo>
                  <a:cubicBezTo>
                    <a:pt x="1019" y="1912"/>
                    <a:pt x="1251" y="1912"/>
                    <a:pt x="1484" y="1998"/>
                  </a:cubicBezTo>
                  <a:cubicBezTo>
                    <a:pt x="1512" y="1998"/>
                    <a:pt x="1542" y="1940"/>
                    <a:pt x="1512" y="1940"/>
                  </a:cubicBezTo>
                  <a:cubicBezTo>
                    <a:pt x="1396" y="1881"/>
                    <a:pt x="1279" y="1854"/>
                    <a:pt x="1163" y="1854"/>
                  </a:cubicBezTo>
                  <a:cubicBezTo>
                    <a:pt x="1019" y="1823"/>
                    <a:pt x="903" y="1765"/>
                    <a:pt x="787" y="1649"/>
                  </a:cubicBezTo>
                  <a:cubicBezTo>
                    <a:pt x="636" y="1525"/>
                    <a:pt x="529" y="1378"/>
                    <a:pt x="391" y="1265"/>
                  </a:cubicBezTo>
                  <a:lnTo>
                    <a:pt x="391" y="1265"/>
                  </a:lnTo>
                  <a:cubicBezTo>
                    <a:pt x="456" y="1242"/>
                    <a:pt x="527" y="1242"/>
                    <a:pt x="612" y="1242"/>
                  </a:cubicBezTo>
                  <a:cubicBezTo>
                    <a:pt x="640" y="1242"/>
                    <a:pt x="640" y="1214"/>
                    <a:pt x="640" y="1184"/>
                  </a:cubicBezTo>
                  <a:cubicBezTo>
                    <a:pt x="424" y="997"/>
                    <a:pt x="209" y="933"/>
                    <a:pt x="132" y="669"/>
                  </a:cubicBezTo>
                  <a:lnTo>
                    <a:pt x="132" y="669"/>
                  </a:lnTo>
                  <a:cubicBezTo>
                    <a:pt x="185" y="706"/>
                    <a:pt x="246" y="732"/>
                    <a:pt x="291" y="777"/>
                  </a:cubicBezTo>
                  <a:cubicBezTo>
                    <a:pt x="350" y="777"/>
                    <a:pt x="380" y="749"/>
                    <a:pt x="350" y="719"/>
                  </a:cubicBezTo>
                  <a:cubicBezTo>
                    <a:pt x="346" y="714"/>
                    <a:pt x="342" y="710"/>
                    <a:pt x="338" y="705"/>
                  </a:cubicBezTo>
                  <a:lnTo>
                    <a:pt x="338" y="705"/>
                  </a:lnTo>
                  <a:cubicBezTo>
                    <a:pt x="341" y="700"/>
                    <a:pt x="345" y="696"/>
                    <a:pt x="350" y="691"/>
                  </a:cubicBezTo>
                  <a:cubicBezTo>
                    <a:pt x="338" y="687"/>
                    <a:pt x="327" y="683"/>
                    <a:pt x="316" y="678"/>
                  </a:cubicBezTo>
                  <a:lnTo>
                    <a:pt x="316" y="678"/>
                  </a:lnTo>
                  <a:cubicBezTo>
                    <a:pt x="195" y="527"/>
                    <a:pt x="98" y="371"/>
                    <a:pt x="64" y="174"/>
                  </a:cubicBezTo>
                  <a:lnTo>
                    <a:pt x="64" y="174"/>
                  </a:lnTo>
                  <a:cubicBezTo>
                    <a:pt x="224" y="208"/>
                    <a:pt x="355" y="294"/>
                    <a:pt x="438" y="429"/>
                  </a:cubicBezTo>
                  <a:cubicBezTo>
                    <a:pt x="446" y="438"/>
                    <a:pt x="455" y="441"/>
                    <a:pt x="462" y="441"/>
                  </a:cubicBezTo>
                  <a:cubicBezTo>
                    <a:pt x="481" y="441"/>
                    <a:pt x="496" y="420"/>
                    <a:pt x="496" y="401"/>
                  </a:cubicBezTo>
                  <a:cubicBezTo>
                    <a:pt x="496" y="391"/>
                    <a:pt x="495" y="382"/>
                    <a:pt x="494" y="373"/>
                  </a:cubicBezTo>
                  <a:lnTo>
                    <a:pt x="494" y="373"/>
                  </a:lnTo>
                  <a:cubicBezTo>
                    <a:pt x="494" y="372"/>
                    <a:pt x="495" y="371"/>
                    <a:pt x="496" y="371"/>
                  </a:cubicBezTo>
                  <a:cubicBezTo>
                    <a:pt x="495" y="369"/>
                    <a:pt x="493" y="367"/>
                    <a:pt x="492" y="366"/>
                  </a:cubicBezTo>
                  <a:lnTo>
                    <a:pt x="492" y="366"/>
                  </a:lnTo>
                  <a:cubicBezTo>
                    <a:pt x="484" y="328"/>
                    <a:pt x="466" y="300"/>
                    <a:pt x="466" y="254"/>
                  </a:cubicBezTo>
                  <a:cubicBezTo>
                    <a:pt x="438" y="196"/>
                    <a:pt x="438" y="168"/>
                    <a:pt x="466" y="110"/>
                  </a:cubicBezTo>
                  <a:cubicBezTo>
                    <a:pt x="496" y="138"/>
                    <a:pt x="524" y="196"/>
                    <a:pt x="554" y="226"/>
                  </a:cubicBezTo>
                  <a:cubicBezTo>
                    <a:pt x="670" y="343"/>
                    <a:pt x="814" y="459"/>
                    <a:pt x="931" y="603"/>
                  </a:cubicBezTo>
                  <a:cubicBezTo>
                    <a:pt x="961" y="603"/>
                    <a:pt x="989" y="603"/>
                    <a:pt x="989" y="575"/>
                  </a:cubicBezTo>
                  <a:cubicBezTo>
                    <a:pt x="1000" y="533"/>
                    <a:pt x="1007" y="494"/>
                    <a:pt x="1008" y="458"/>
                  </a:cubicBezTo>
                  <a:lnTo>
                    <a:pt x="1008" y="458"/>
                  </a:lnTo>
                  <a:cubicBezTo>
                    <a:pt x="1073" y="558"/>
                    <a:pt x="1124" y="661"/>
                    <a:pt x="1163" y="777"/>
                  </a:cubicBezTo>
                  <a:cubicBezTo>
                    <a:pt x="1172" y="786"/>
                    <a:pt x="1183" y="790"/>
                    <a:pt x="1195" y="790"/>
                  </a:cubicBezTo>
                  <a:cubicBezTo>
                    <a:pt x="1223" y="790"/>
                    <a:pt x="1251" y="769"/>
                    <a:pt x="1251" y="749"/>
                  </a:cubicBezTo>
                  <a:cubicBezTo>
                    <a:pt x="1163" y="575"/>
                    <a:pt x="1077" y="401"/>
                    <a:pt x="961" y="254"/>
                  </a:cubicBezTo>
                  <a:cubicBezTo>
                    <a:pt x="953" y="247"/>
                    <a:pt x="943" y="243"/>
                    <a:pt x="933" y="243"/>
                  </a:cubicBezTo>
                  <a:cubicBezTo>
                    <a:pt x="906" y="243"/>
                    <a:pt x="881" y="270"/>
                    <a:pt x="903" y="312"/>
                  </a:cubicBezTo>
                  <a:cubicBezTo>
                    <a:pt x="903" y="312"/>
                    <a:pt x="903" y="312"/>
                    <a:pt x="903" y="312"/>
                  </a:cubicBezTo>
                  <a:lnTo>
                    <a:pt x="903" y="312"/>
                  </a:lnTo>
                  <a:cubicBezTo>
                    <a:pt x="923" y="375"/>
                    <a:pt x="928" y="423"/>
                    <a:pt x="920" y="476"/>
                  </a:cubicBezTo>
                  <a:lnTo>
                    <a:pt x="920" y="476"/>
                  </a:lnTo>
                  <a:lnTo>
                    <a:pt x="466" y="22"/>
                  </a:lnTo>
                  <a:cubicBezTo>
                    <a:pt x="466" y="8"/>
                    <a:pt x="459" y="1"/>
                    <a:pt x="45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34;p26">
              <a:extLst>
                <a:ext uri="{FF2B5EF4-FFF2-40B4-BE49-F238E27FC236}">
                  <a16:creationId xmlns:a16="http://schemas.microsoft.com/office/drawing/2014/main" id="{1578BE41-B0FB-C05E-3469-A891C2570FED}"/>
                </a:ext>
              </a:extLst>
            </p:cNvPr>
            <p:cNvSpPr/>
            <p:nvPr/>
          </p:nvSpPr>
          <p:spPr>
            <a:xfrm>
              <a:off x="6255182" y="3002850"/>
              <a:ext cx="103820" cy="277708"/>
            </a:xfrm>
            <a:custGeom>
              <a:avLst/>
              <a:gdLst/>
              <a:ahLst/>
              <a:cxnLst/>
              <a:rect l="l" t="t" r="r" b="b"/>
              <a:pathLst>
                <a:path w="689" h="1843" extrusionOk="0">
                  <a:moveTo>
                    <a:pt x="61" y="0"/>
                  </a:moveTo>
                  <a:cubicBezTo>
                    <a:pt x="32" y="0"/>
                    <a:pt x="1" y="27"/>
                    <a:pt x="1" y="69"/>
                  </a:cubicBezTo>
                  <a:cubicBezTo>
                    <a:pt x="59" y="274"/>
                    <a:pt x="89" y="506"/>
                    <a:pt x="175" y="708"/>
                  </a:cubicBezTo>
                  <a:cubicBezTo>
                    <a:pt x="205" y="797"/>
                    <a:pt x="263" y="883"/>
                    <a:pt x="291" y="941"/>
                  </a:cubicBezTo>
                  <a:cubicBezTo>
                    <a:pt x="310" y="977"/>
                    <a:pt x="373" y="1070"/>
                    <a:pt x="411" y="1149"/>
                  </a:cubicBezTo>
                  <a:lnTo>
                    <a:pt x="411" y="1149"/>
                  </a:lnTo>
                  <a:cubicBezTo>
                    <a:pt x="349" y="1089"/>
                    <a:pt x="284" y="1030"/>
                    <a:pt x="205" y="971"/>
                  </a:cubicBezTo>
                  <a:cubicBezTo>
                    <a:pt x="196" y="962"/>
                    <a:pt x="188" y="959"/>
                    <a:pt x="180" y="959"/>
                  </a:cubicBezTo>
                  <a:cubicBezTo>
                    <a:pt x="161" y="959"/>
                    <a:pt x="147" y="979"/>
                    <a:pt x="147" y="999"/>
                  </a:cubicBezTo>
                  <a:cubicBezTo>
                    <a:pt x="147" y="1348"/>
                    <a:pt x="612" y="1494"/>
                    <a:pt x="554" y="1843"/>
                  </a:cubicBezTo>
                  <a:lnTo>
                    <a:pt x="582" y="1843"/>
                  </a:lnTo>
                  <a:cubicBezTo>
                    <a:pt x="689" y="1522"/>
                    <a:pt x="303" y="1349"/>
                    <a:pt x="220" y="1073"/>
                  </a:cubicBezTo>
                  <a:lnTo>
                    <a:pt x="220" y="1073"/>
                  </a:lnTo>
                  <a:cubicBezTo>
                    <a:pt x="293" y="1145"/>
                    <a:pt x="369" y="1218"/>
                    <a:pt x="466" y="1290"/>
                  </a:cubicBezTo>
                  <a:cubicBezTo>
                    <a:pt x="466" y="1305"/>
                    <a:pt x="473" y="1312"/>
                    <a:pt x="484" y="1312"/>
                  </a:cubicBezTo>
                  <a:cubicBezTo>
                    <a:pt x="495" y="1312"/>
                    <a:pt x="510" y="1305"/>
                    <a:pt x="524" y="1290"/>
                  </a:cubicBezTo>
                  <a:cubicBezTo>
                    <a:pt x="582" y="1173"/>
                    <a:pt x="380" y="941"/>
                    <a:pt x="321" y="825"/>
                  </a:cubicBezTo>
                  <a:cubicBezTo>
                    <a:pt x="225" y="632"/>
                    <a:pt x="169" y="399"/>
                    <a:pt x="119" y="177"/>
                  </a:cubicBezTo>
                  <a:lnTo>
                    <a:pt x="119" y="177"/>
                  </a:lnTo>
                  <a:cubicBezTo>
                    <a:pt x="224" y="307"/>
                    <a:pt x="316" y="427"/>
                    <a:pt x="407" y="564"/>
                  </a:cubicBezTo>
                  <a:cubicBezTo>
                    <a:pt x="417" y="582"/>
                    <a:pt x="431" y="589"/>
                    <a:pt x="446" y="589"/>
                  </a:cubicBezTo>
                  <a:cubicBezTo>
                    <a:pt x="480" y="589"/>
                    <a:pt x="515" y="555"/>
                    <a:pt x="496" y="534"/>
                  </a:cubicBezTo>
                  <a:cubicBezTo>
                    <a:pt x="349" y="360"/>
                    <a:pt x="233" y="185"/>
                    <a:pt x="89" y="11"/>
                  </a:cubicBezTo>
                  <a:cubicBezTo>
                    <a:pt x="81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35;p26">
              <a:extLst>
                <a:ext uri="{FF2B5EF4-FFF2-40B4-BE49-F238E27FC236}">
                  <a16:creationId xmlns:a16="http://schemas.microsoft.com/office/drawing/2014/main" id="{3CB874C9-CFD4-1551-CCBC-B387159A6179}"/>
                </a:ext>
              </a:extLst>
            </p:cNvPr>
            <p:cNvSpPr/>
            <p:nvPr/>
          </p:nvSpPr>
          <p:spPr>
            <a:xfrm>
              <a:off x="6292099" y="2949207"/>
              <a:ext cx="45355" cy="134258"/>
            </a:xfrm>
            <a:custGeom>
              <a:avLst/>
              <a:gdLst/>
              <a:ahLst/>
              <a:cxnLst/>
              <a:rect l="l" t="t" r="r" b="b"/>
              <a:pathLst>
                <a:path w="301" h="891" extrusionOk="0">
                  <a:moveTo>
                    <a:pt x="33" y="0"/>
                  </a:moveTo>
                  <a:cubicBezTo>
                    <a:pt x="13" y="0"/>
                    <a:pt x="0" y="14"/>
                    <a:pt x="18" y="49"/>
                  </a:cubicBezTo>
                  <a:cubicBezTo>
                    <a:pt x="135" y="309"/>
                    <a:pt x="18" y="630"/>
                    <a:pt x="193" y="890"/>
                  </a:cubicBezTo>
                  <a:lnTo>
                    <a:pt x="221" y="862"/>
                  </a:lnTo>
                  <a:cubicBezTo>
                    <a:pt x="162" y="688"/>
                    <a:pt x="135" y="541"/>
                    <a:pt x="135" y="367"/>
                  </a:cubicBezTo>
                  <a:cubicBezTo>
                    <a:pt x="135" y="305"/>
                    <a:pt x="126" y="243"/>
                    <a:pt x="114" y="181"/>
                  </a:cubicBezTo>
                  <a:lnTo>
                    <a:pt x="114" y="181"/>
                  </a:lnTo>
                  <a:cubicBezTo>
                    <a:pt x="156" y="236"/>
                    <a:pt x="203" y="291"/>
                    <a:pt x="251" y="339"/>
                  </a:cubicBezTo>
                  <a:cubicBezTo>
                    <a:pt x="251" y="347"/>
                    <a:pt x="256" y="351"/>
                    <a:pt x="262" y="351"/>
                  </a:cubicBezTo>
                  <a:cubicBezTo>
                    <a:pt x="277" y="351"/>
                    <a:pt x="300" y="330"/>
                    <a:pt x="279" y="309"/>
                  </a:cubicBezTo>
                  <a:cubicBezTo>
                    <a:pt x="221" y="223"/>
                    <a:pt x="135" y="107"/>
                    <a:pt x="76" y="18"/>
                  </a:cubicBezTo>
                  <a:lnTo>
                    <a:pt x="76" y="18"/>
                  </a:lnTo>
                  <a:cubicBezTo>
                    <a:pt x="76" y="18"/>
                    <a:pt x="76" y="18"/>
                    <a:pt x="76" y="18"/>
                  </a:cubicBezTo>
                  <a:cubicBezTo>
                    <a:pt x="64" y="7"/>
                    <a:pt x="47" y="0"/>
                    <a:pt x="3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36;p26">
              <a:extLst>
                <a:ext uri="{FF2B5EF4-FFF2-40B4-BE49-F238E27FC236}">
                  <a16:creationId xmlns:a16="http://schemas.microsoft.com/office/drawing/2014/main" id="{65F40654-F119-1F08-54B3-5AE4100D9216}"/>
                </a:ext>
              </a:extLst>
            </p:cNvPr>
            <p:cNvSpPr/>
            <p:nvPr/>
          </p:nvSpPr>
          <p:spPr>
            <a:xfrm>
              <a:off x="6312291" y="2884564"/>
              <a:ext cx="43999" cy="120094"/>
            </a:xfrm>
            <a:custGeom>
              <a:avLst/>
              <a:gdLst/>
              <a:ahLst/>
              <a:cxnLst/>
              <a:rect l="l" t="t" r="r" b="b"/>
              <a:pathLst>
                <a:path w="292" h="797" extrusionOk="0">
                  <a:moveTo>
                    <a:pt x="33" y="0"/>
                  </a:moveTo>
                  <a:cubicBezTo>
                    <a:pt x="14" y="0"/>
                    <a:pt x="1" y="21"/>
                    <a:pt x="1" y="41"/>
                  </a:cubicBezTo>
                  <a:cubicBezTo>
                    <a:pt x="87" y="273"/>
                    <a:pt x="87" y="536"/>
                    <a:pt x="117" y="796"/>
                  </a:cubicBezTo>
                  <a:cubicBezTo>
                    <a:pt x="117" y="580"/>
                    <a:pt x="136" y="363"/>
                    <a:pt x="93" y="146"/>
                  </a:cubicBezTo>
                  <a:lnTo>
                    <a:pt x="93" y="146"/>
                  </a:lnTo>
                  <a:cubicBezTo>
                    <a:pt x="148" y="221"/>
                    <a:pt x="190" y="312"/>
                    <a:pt x="233" y="420"/>
                  </a:cubicBezTo>
                  <a:cubicBezTo>
                    <a:pt x="233" y="433"/>
                    <a:pt x="247" y="440"/>
                    <a:pt x="262" y="440"/>
                  </a:cubicBezTo>
                  <a:cubicBezTo>
                    <a:pt x="277" y="440"/>
                    <a:pt x="291" y="433"/>
                    <a:pt x="291" y="420"/>
                  </a:cubicBezTo>
                  <a:cubicBezTo>
                    <a:pt x="233" y="245"/>
                    <a:pt x="175" y="129"/>
                    <a:pt x="59" y="13"/>
                  </a:cubicBezTo>
                  <a:lnTo>
                    <a:pt x="59" y="13"/>
                  </a:lnTo>
                  <a:cubicBezTo>
                    <a:pt x="59" y="13"/>
                    <a:pt x="59" y="13"/>
                    <a:pt x="59" y="13"/>
                  </a:cubicBezTo>
                  <a:cubicBezTo>
                    <a:pt x="50" y="4"/>
                    <a:pt x="41" y="0"/>
                    <a:pt x="3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37;p26">
              <a:extLst>
                <a:ext uri="{FF2B5EF4-FFF2-40B4-BE49-F238E27FC236}">
                  <a16:creationId xmlns:a16="http://schemas.microsoft.com/office/drawing/2014/main" id="{745E2DC3-DAFA-D893-4ED7-38F9C67EA04D}"/>
                </a:ext>
              </a:extLst>
            </p:cNvPr>
            <p:cNvSpPr/>
            <p:nvPr/>
          </p:nvSpPr>
          <p:spPr>
            <a:xfrm>
              <a:off x="6325249" y="2807566"/>
              <a:ext cx="78958" cy="135765"/>
            </a:xfrm>
            <a:custGeom>
              <a:avLst/>
              <a:gdLst/>
              <a:ahLst/>
              <a:cxnLst/>
              <a:rect l="l" t="t" r="r" b="b"/>
              <a:pathLst>
                <a:path w="524" h="901" extrusionOk="0">
                  <a:moveTo>
                    <a:pt x="59" y="1"/>
                  </a:moveTo>
                  <a:cubicBezTo>
                    <a:pt x="31" y="1"/>
                    <a:pt x="1" y="29"/>
                    <a:pt x="1" y="29"/>
                  </a:cubicBezTo>
                  <a:cubicBezTo>
                    <a:pt x="59" y="291"/>
                    <a:pt x="233" y="640"/>
                    <a:pt x="147" y="900"/>
                  </a:cubicBezTo>
                  <a:lnTo>
                    <a:pt x="175" y="900"/>
                  </a:lnTo>
                  <a:cubicBezTo>
                    <a:pt x="205" y="784"/>
                    <a:pt x="205" y="668"/>
                    <a:pt x="175" y="524"/>
                  </a:cubicBezTo>
                  <a:cubicBezTo>
                    <a:pt x="150" y="394"/>
                    <a:pt x="102" y="243"/>
                    <a:pt x="70" y="88"/>
                  </a:cubicBezTo>
                  <a:lnTo>
                    <a:pt x="70" y="88"/>
                  </a:lnTo>
                  <a:cubicBezTo>
                    <a:pt x="252" y="234"/>
                    <a:pt x="385" y="451"/>
                    <a:pt x="465" y="668"/>
                  </a:cubicBezTo>
                  <a:cubicBezTo>
                    <a:pt x="465" y="683"/>
                    <a:pt x="480" y="691"/>
                    <a:pt x="494" y="691"/>
                  </a:cubicBezTo>
                  <a:cubicBezTo>
                    <a:pt x="509" y="691"/>
                    <a:pt x="524" y="683"/>
                    <a:pt x="524" y="668"/>
                  </a:cubicBezTo>
                  <a:cubicBezTo>
                    <a:pt x="438" y="377"/>
                    <a:pt x="291" y="175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38;p26">
              <a:extLst>
                <a:ext uri="{FF2B5EF4-FFF2-40B4-BE49-F238E27FC236}">
                  <a16:creationId xmlns:a16="http://schemas.microsoft.com/office/drawing/2014/main" id="{DE913FA0-1DDF-367D-1D8D-500A9A96C232}"/>
                </a:ext>
              </a:extLst>
            </p:cNvPr>
            <p:cNvSpPr/>
            <p:nvPr/>
          </p:nvSpPr>
          <p:spPr>
            <a:xfrm>
              <a:off x="6399837" y="2856688"/>
              <a:ext cx="52739" cy="106080"/>
            </a:xfrm>
            <a:custGeom>
              <a:avLst/>
              <a:gdLst/>
              <a:ahLst/>
              <a:cxnLst/>
              <a:rect l="l" t="t" r="r" b="b"/>
              <a:pathLst>
                <a:path w="350" h="704" extrusionOk="0">
                  <a:moveTo>
                    <a:pt x="232" y="1"/>
                  </a:moveTo>
                  <a:cubicBezTo>
                    <a:pt x="217" y="1"/>
                    <a:pt x="203" y="8"/>
                    <a:pt x="203" y="23"/>
                  </a:cubicBezTo>
                  <a:cubicBezTo>
                    <a:pt x="203" y="23"/>
                    <a:pt x="203" y="23"/>
                    <a:pt x="203" y="23"/>
                  </a:cubicBezTo>
                  <a:lnTo>
                    <a:pt x="203" y="23"/>
                  </a:lnTo>
                  <a:cubicBezTo>
                    <a:pt x="175" y="109"/>
                    <a:pt x="117" y="140"/>
                    <a:pt x="59" y="226"/>
                  </a:cubicBezTo>
                  <a:cubicBezTo>
                    <a:pt x="29" y="284"/>
                    <a:pt x="1" y="342"/>
                    <a:pt x="1" y="430"/>
                  </a:cubicBezTo>
                  <a:cubicBezTo>
                    <a:pt x="29" y="314"/>
                    <a:pt x="87" y="226"/>
                    <a:pt x="175" y="168"/>
                  </a:cubicBezTo>
                  <a:cubicBezTo>
                    <a:pt x="188" y="140"/>
                    <a:pt x="201" y="120"/>
                    <a:pt x="215" y="100"/>
                  </a:cubicBezTo>
                  <a:lnTo>
                    <a:pt x="215" y="100"/>
                  </a:lnTo>
                  <a:cubicBezTo>
                    <a:pt x="245" y="283"/>
                    <a:pt x="277" y="483"/>
                    <a:pt x="175" y="663"/>
                  </a:cubicBezTo>
                  <a:cubicBezTo>
                    <a:pt x="175" y="682"/>
                    <a:pt x="204" y="703"/>
                    <a:pt x="221" y="703"/>
                  </a:cubicBezTo>
                  <a:cubicBezTo>
                    <a:pt x="228" y="703"/>
                    <a:pt x="233" y="699"/>
                    <a:pt x="233" y="691"/>
                  </a:cubicBezTo>
                  <a:cubicBezTo>
                    <a:pt x="349" y="488"/>
                    <a:pt x="319" y="226"/>
                    <a:pt x="261" y="23"/>
                  </a:cubicBezTo>
                  <a:cubicBezTo>
                    <a:pt x="261" y="8"/>
                    <a:pt x="246" y="1"/>
                    <a:pt x="23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39;p26">
              <a:extLst>
                <a:ext uri="{FF2B5EF4-FFF2-40B4-BE49-F238E27FC236}">
                  <a16:creationId xmlns:a16="http://schemas.microsoft.com/office/drawing/2014/main" id="{C3D07770-FB9E-A9C5-EED8-AE53D70F35D1}"/>
                </a:ext>
              </a:extLst>
            </p:cNvPr>
            <p:cNvSpPr/>
            <p:nvPr/>
          </p:nvSpPr>
          <p:spPr>
            <a:xfrm>
              <a:off x="6426055" y="2909276"/>
              <a:ext cx="65698" cy="107437"/>
            </a:xfrm>
            <a:custGeom>
              <a:avLst/>
              <a:gdLst/>
              <a:ahLst/>
              <a:cxnLst/>
              <a:rect l="l" t="t" r="r" b="b"/>
              <a:pathLst>
                <a:path w="436" h="713" extrusionOk="0">
                  <a:moveTo>
                    <a:pt x="193" y="0"/>
                  </a:moveTo>
                  <a:cubicBezTo>
                    <a:pt x="182" y="0"/>
                    <a:pt x="175" y="8"/>
                    <a:pt x="175" y="23"/>
                  </a:cubicBezTo>
                  <a:cubicBezTo>
                    <a:pt x="145" y="139"/>
                    <a:pt x="87" y="256"/>
                    <a:pt x="1" y="372"/>
                  </a:cubicBezTo>
                  <a:cubicBezTo>
                    <a:pt x="1" y="372"/>
                    <a:pt x="13" y="384"/>
                    <a:pt x="22" y="384"/>
                  </a:cubicBezTo>
                  <a:cubicBezTo>
                    <a:pt x="26" y="384"/>
                    <a:pt x="29" y="381"/>
                    <a:pt x="29" y="372"/>
                  </a:cubicBezTo>
                  <a:cubicBezTo>
                    <a:pt x="123" y="300"/>
                    <a:pt x="179" y="210"/>
                    <a:pt x="213" y="102"/>
                  </a:cubicBezTo>
                  <a:lnTo>
                    <a:pt x="213" y="102"/>
                  </a:lnTo>
                  <a:cubicBezTo>
                    <a:pt x="325" y="269"/>
                    <a:pt x="350" y="480"/>
                    <a:pt x="350" y="690"/>
                  </a:cubicBezTo>
                  <a:cubicBezTo>
                    <a:pt x="350" y="705"/>
                    <a:pt x="364" y="713"/>
                    <a:pt x="379" y="713"/>
                  </a:cubicBezTo>
                  <a:cubicBezTo>
                    <a:pt x="393" y="713"/>
                    <a:pt x="408" y="705"/>
                    <a:pt x="408" y="690"/>
                  </a:cubicBezTo>
                  <a:cubicBezTo>
                    <a:pt x="436" y="458"/>
                    <a:pt x="378" y="197"/>
                    <a:pt x="233" y="23"/>
                  </a:cubicBezTo>
                  <a:cubicBezTo>
                    <a:pt x="218" y="8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40;p26">
              <a:extLst>
                <a:ext uri="{FF2B5EF4-FFF2-40B4-BE49-F238E27FC236}">
                  <a16:creationId xmlns:a16="http://schemas.microsoft.com/office/drawing/2014/main" id="{2550DF5F-2307-87AE-3DEA-CD70F7F5F1F4}"/>
                </a:ext>
              </a:extLst>
            </p:cNvPr>
            <p:cNvSpPr/>
            <p:nvPr/>
          </p:nvSpPr>
          <p:spPr>
            <a:xfrm>
              <a:off x="6474123" y="2988083"/>
              <a:ext cx="60122" cy="70971"/>
            </a:xfrm>
            <a:custGeom>
              <a:avLst/>
              <a:gdLst/>
              <a:ahLst/>
              <a:cxnLst/>
              <a:rect l="l" t="t" r="r" b="b"/>
              <a:pathLst>
                <a:path w="399" h="471" extrusionOk="0">
                  <a:moveTo>
                    <a:pt x="193" y="0"/>
                  </a:moveTo>
                  <a:cubicBezTo>
                    <a:pt x="182" y="0"/>
                    <a:pt x="175" y="8"/>
                    <a:pt x="175" y="23"/>
                  </a:cubicBezTo>
                  <a:cubicBezTo>
                    <a:pt x="147" y="109"/>
                    <a:pt x="89" y="197"/>
                    <a:pt x="0" y="225"/>
                  </a:cubicBezTo>
                  <a:cubicBezTo>
                    <a:pt x="0" y="225"/>
                    <a:pt x="0" y="256"/>
                    <a:pt x="31" y="256"/>
                  </a:cubicBezTo>
                  <a:cubicBezTo>
                    <a:pt x="97" y="232"/>
                    <a:pt x="147" y="176"/>
                    <a:pt x="193" y="98"/>
                  </a:cubicBezTo>
                  <a:lnTo>
                    <a:pt x="193" y="98"/>
                  </a:lnTo>
                  <a:cubicBezTo>
                    <a:pt x="225" y="218"/>
                    <a:pt x="273" y="338"/>
                    <a:pt x="321" y="458"/>
                  </a:cubicBezTo>
                  <a:cubicBezTo>
                    <a:pt x="329" y="467"/>
                    <a:pt x="340" y="470"/>
                    <a:pt x="351" y="470"/>
                  </a:cubicBezTo>
                  <a:cubicBezTo>
                    <a:pt x="376" y="470"/>
                    <a:pt x="399" y="450"/>
                    <a:pt x="379" y="430"/>
                  </a:cubicBezTo>
                  <a:cubicBezTo>
                    <a:pt x="349" y="283"/>
                    <a:pt x="291" y="139"/>
                    <a:pt x="233" y="23"/>
                  </a:cubicBezTo>
                  <a:cubicBezTo>
                    <a:pt x="219" y="8"/>
                    <a:pt x="204" y="0"/>
                    <a:pt x="19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41;p26">
              <a:extLst>
                <a:ext uri="{FF2B5EF4-FFF2-40B4-BE49-F238E27FC236}">
                  <a16:creationId xmlns:a16="http://schemas.microsoft.com/office/drawing/2014/main" id="{B7719681-9068-C6AA-B229-CD155D7E9E0D}"/>
                </a:ext>
              </a:extLst>
            </p:cNvPr>
            <p:cNvSpPr/>
            <p:nvPr/>
          </p:nvSpPr>
          <p:spPr>
            <a:xfrm>
              <a:off x="6426055" y="3249365"/>
              <a:ext cx="192874" cy="358323"/>
            </a:xfrm>
            <a:custGeom>
              <a:avLst/>
              <a:gdLst/>
              <a:ahLst/>
              <a:cxnLst/>
              <a:rect l="l" t="t" r="r" b="b"/>
              <a:pathLst>
                <a:path w="1280" h="2378" extrusionOk="0">
                  <a:moveTo>
                    <a:pt x="1086" y="0"/>
                  </a:moveTo>
                  <a:cubicBezTo>
                    <a:pt x="1073" y="0"/>
                    <a:pt x="1058" y="10"/>
                    <a:pt x="1047" y="32"/>
                  </a:cubicBezTo>
                  <a:cubicBezTo>
                    <a:pt x="994" y="163"/>
                    <a:pt x="916" y="296"/>
                    <a:pt x="838" y="428"/>
                  </a:cubicBezTo>
                  <a:lnTo>
                    <a:pt x="838" y="428"/>
                  </a:lnTo>
                  <a:cubicBezTo>
                    <a:pt x="830" y="432"/>
                    <a:pt x="822" y="435"/>
                    <a:pt x="815" y="439"/>
                  </a:cubicBezTo>
                  <a:lnTo>
                    <a:pt x="825" y="450"/>
                  </a:lnTo>
                  <a:lnTo>
                    <a:pt x="825" y="450"/>
                  </a:lnTo>
                  <a:cubicBezTo>
                    <a:pt x="821" y="455"/>
                    <a:pt x="818" y="461"/>
                    <a:pt x="815" y="467"/>
                  </a:cubicBezTo>
                  <a:cubicBezTo>
                    <a:pt x="793" y="489"/>
                    <a:pt x="802" y="509"/>
                    <a:pt x="819" y="509"/>
                  </a:cubicBezTo>
                  <a:cubicBezTo>
                    <a:pt x="826" y="509"/>
                    <a:pt x="834" y="505"/>
                    <a:pt x="842" y="497"/>
                  </a:cubicBezTo>
                  <a:cubicBezTo>
                    <a:pt x="849" y="494"/>
                    <a:pt x="856" y="491"/>
                    <a:pt x="863" y="487"/>
                  </a:cubicBezTo>
                  <a:lnTo>
                    <a:pt x="863" y="487"/>
                  </a:lnTo>
                  <a:lnTo>
                    <a:pt x="873" y="497"/>
                  </a:lnTo>
                  <a:cubicBezTo>
                    <a:pt x="877" y="491"/>
                    <a:pt x="881" y="484"/>
                    <a:pt x="885" y="477"/>
                  </a:cubicBezTo>
                  <a:lnTo>
                    <a:pt x="885" y="477"/>
                  </a:lnTo>
                  <a:cubicBezTo>
                    <a:pt x="965" y="440"/>
                    <a:pt x="1036" y="417"/>
                    <a:pt x="1130" y="411"/>
                  </a:cubicBezTo>
                  <a:lnTo>
                    <a:pt x="1130" y="411"/>
                  </a:lnTo>
                  <a:cubicBezTo>
                    <a:pt x="1112" y="609"/>
                    <a:pt x="1001" y="743"/>
                    <a:pt x="842" y="874"/>
                  </a:cubicBezTo>
                  <a:cubicBezTo>
                    <a:pt x="815" y="904"/>
                    <a:pt x="842" y="962"/>
                    <a:pt x="901" y="962"/>
                  </a:cubicBezTo>
                  <a:cubicBezTo>
                    <a:pt x="963" y="941"/>
                    <a:pt x="1040" y="920"/>
                    <a:pt x="1121" y="920"/>
                  </a:cubicBezTo>
                  <a:cubicBezTo>
                    <a:pt x="1128" y="920"/>
                    <a:pt x="1135" y="921"/>
                    <a:pt x="1143" y="921"/>
                  </a:cubicBezTo>
                  <a:lnTo>
                    <a:pt x="1143" y="921"/>
                  </a:lnTo>
                  <a:cubicBezTo>
                    <a:pt x="1008" y="1045"/>
                    <a:pt x="850" y="1146"/>
                    <a:pt x="668" y="1223"/>
                  </a:cubicBezTo>
                  <a:cubicBezTo>
                    <a:pt x="524" y="1253"/>
                    <a:pt x="350" y="1281"/>
                    <a:pt x="233" y="1369"/>
                  </a:cubicBezTo>
                  <a:cubicBezTo>
                    <a:pt x="145" y="1455"/>
                    <a:pt x="87" y="1571"/>
                    <a:pt x="87" y="1687"/>
                  </a:cubicBezTo>
                  <a:cubicBezTo>
                    <a:pt x="59" y="1892"/>
                    <a:pt x="59" y="2124"/>
                    <a:pt x="1" y="2357"/>
                  </a:cubicBezTo>
                  <a:cubicBezTo>
                    <a:pt x="1" y="2371"/>
                    <a:pt x="15" y="2378"/>
                    <a:pt x="30" y="2378"/>
                  </a:cubicBezTo>
                  <a:cubicBezTo>
                    <a:pt x="45" y="2378"/>
                    <a:pt x="59" y="2371"/>
                    <a:pt x="59" y="2357"/>
                  </a:cubicBezTo>
                  <a:cubicBezTo>
                    <a:pt x="87" y="2210"/>
                    <a:pt x="117" y="2036"/>
                    <a:pt x="145" y="1862"/>
                  </a:cubicBezTo>
                  <a:cubicBezTo>
                    <a:pt x="175" y="1629"/>
                    <a:pt x="203" y="1427"/>
                    <a:pt x="466" y="1339"/>
                  </a:cubicBezTo>
                  <a:cubicBezTo>
                    <a:pt x="610" y="1311"/>
                    <a:pt x="756" y="1281"/>
                    <a:pt x="873" y="1195"/>
                  </a:cubicBezTo>
                  <a:cubicBezTo>
                    <a:pt x="1017" y="1137"/>
                    <a:pt x="1133" y="1020"/>
                    <a:pt x="1249" y="932"/>
                  </a:cubicBezTo>
                  <a:cubicBezTo>
                    <a:pt x="1279" y="904"/>
                    <a:pt x="1249" y="874"/>
                    <a:pt x="1221" y="874"/>
                  </a:cubicBezTo>
                  <a:cubicBezTo>
                    <a:pt x="1163" y="860"/>
                    <a:pt x="1105" y="853"/>
                    <a:pt x="1047" y="853"/>
                  </a:cubicBezTo>
                  <a:cubicBezTo>
                    <a:pt x="1027" y="853"/>
                    <a:pt x="1007" y="854"/>
                    <a:pt x="987" y="855"/>
                  </a:cubicBezTo>
                  <a:lnTo>
                    <a:pt x="987" y="855"/>
                  </a:lnTo>
                  <a:cubicBezTo>
                    <a:pt x="1120" y="726"/>
                    <a:pt x="1221" y="569"/>
                    <a:pt x="1221" y="351"/>
                  </a:cubicBezTo>
                  <a:lnTo>
                    <a:pt x="1191" y="323"/>
                  </a:lnTo>
                  <a:cubicBezTo>
                    <a:pt x="1097" y="341"/>
                    <a:pt x="1015" y="360"/>
                    <a:pt x="937" y="388"/>
                  </a:cubicBezTo>
                  <a:lnTo>
                    <a:pt x="937" y="388"/>
                  </a:lnTo>
                  <a:cubicBezTo>
                    <a:pt x="1001" y="278"/>
                    <a:pt x="1062" y="170"/>
                    <a:pt x="1105" y="60"/>
                  </a:cubicBezTo>
                  <a:cubicBezTo>
                    <a:pt x="1122" y="25"/>
                    <a:pt x="1107" y="0"/>
                    <a:pt x="108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2;p26">
              <a:extLst>
                <a:ext uri="{FF2B5EF4-FFF2-40B4-BE49-F238E27FC236}">
                  <a16:creationId xmlns:a16="http://schemas.microsoft.com/office/drawing/2014/main" id="{77F628A6-80AD-3B63-516D-BFAC4FB8A278}"/>
                </a:ext>
              </a:extLst>
            </p:cNvPr>
            <p:cNvSpPr/>
            <p:nvPr/>
          </p:nvSpPr>
          <p:spPr>
            <a:xfrm>
              <a:off x="6392303" y="3513510"/>
              <a:ext cx="29383" cy="119039"/>
            </a:xfrm>
            <a:custGeom>
              <a:avLst/>
              <a:gdLst/>
              <a:ahLst/>
              <a:cxnLst/>
              <a:rect l="l" t="t" r="r" b="b"/>
              <a:pathLst>
                <a:path w="195" h="790" extrusionOk="0">
                  <a:moveTo>
                    <a:pt x="166" y="0"/>
                  </a:moveTo>
                  <a:cubicBezTo>
                    <a:pt x="151" y="0"/>
                    <a:pt x="137" y="8"/>
                    <a:pt x="137" y="23"/>
                  </a:cubicBezTo>
                  <a:cubicBezTo>
                    <a:pt x="137" y="255"/>
                    <a:pt x="109" y="516"/>
                    <a:pt x="20" y="748"/>
                  </a:cubicBezTo>
                  <a:cubicBezTo>
                    <a:pt x="1" y="769"/>
                    <a:pt x="24" y="790"/>
                    <a:pt x="49" y="790"/>
                  </a:cubicBezTo>
                  <a:cubicBezTo>
                    <a:pt x="60" y="790"/>
                    <a:pt x="70" y="786"/>
                    <a:pt x="79" y="778"/>
                  </a:cubicBezTo>
                  <a:cubicBezTo>
                    <a:pt x="167" y="546"/>
                    <a:pt x="195" y="255"/>
                    <a:pt x="195" y="23"/>
                  </a:cubicBezTo>
                  <a:cubicBezTo>
                    <a:pt x="195" y="8"/>
                    <a:pt x="180" y="0"/>
                    <a:pt x="16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3;p26">
              <a:extLst>
                <a:ext uri="{FF2B5EF4-FFF2-40B4-BE49-F238E27FC236}">
                  <a16:creationId xmlns:a16="http://schemas.microsoft.com/office/drawing/2014/main" id="{71420DA5-0768-0FDB-119F-FA91BA11EAB1}"/>
                </a:ext>
              </a:extLst>
            </p:cNvPr>
            <p:cNvSpPr/>
            <p:nvPr/>
          </p:nvSpPr>
          <p:spPr>
            <a:xfrm>
              <a:off x="6426055" y="3384225"/>
              <a:ext cx="305735" cy="224517"/>
            </a:xfrm>
            <a:custGeom>
              <a:avLst/>
              <a:gdLst/>
              <a:ahLst/>
              <a:cxnLst/>
              <a:rect l="l" t="t" r="r" b="b"/>
              <a:pathLst>
                <a:path w="2029" h="1490" extrusionOk="0">
                  <a:moveTo>
                    <a:pt x="1993" y="1"/>
                  </a:moveTo>
                  <a:cubicBezTo>
                    <a:pt x="1988" y="1"/>
                    <a:pt x="1982" y="3"/>
                    <a:pt x="1977" y="9"/>
                  </a:cubicBezTo>
                  <a:cubicBezTo>
                    <a:pt x="1628" y="242"/>
                    <a:pt x="1279" y="502"/>
                    <a:pt x="931" y="734"/>
                  </a:cubicBezTo>
                  <a:cubicBezTo>
                    <a:pt x="610" y="967"/>
                    <a:pt x="292" y="1199"/>
                    <a:pt x="1" y="1462"/>
                  </a:cubicBezTo>
                  <a:lnTo>
                    <a:pt x="29" y="1490"/>
                  </a:lnTo>
                  <a:cubicBezTo>
                    <a:pt x="350" y="1257"/>
                    <a:pt x="668" y="997"/>
                    <a:pt x="989" y="765"/>
                  </a:cubicBezTo>
                  <a:cubicBezTo>
                    <a:pt x="1338" y="532"/>
                    <a:pt x="1656" y="300"/>
                    <a:pt x="2005" y="67"/>
                  </a:cubicBezTo>
                  <a:cubicBezTo>
                    <a:pt x="2029" y="43"/>
                    <a:pt x="2014" y="1"/>
                    <a:pt x="199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44;p26">
              <a:extLst>
                <a:ext uri="{FF2B5EF4-FFF2-40B4-BE49-F238E27FC236}">
                  <a16:creationId xmlns:a16="http://schemas.microsoft.com/office/drawing/2014/main" id="{AC822934-E2C4-09EF-1344-337ADB0C97D9}"/>
                </a:ext>
              </a:extLst>
            </p:cNvPr>
            <p:cNvSpPr/>
            <p:nvPr/>
          </p:nvSpPr>
          <p:spPr>
            <a:xfrm>
              <a:off x="6736761" y="3228420"/>
              <a:ext cx="174038" cy="143902"/>
            </a:xfrm>
            <a:custGeom>
              <a:avLst/>
              <a:gdLst/>
              <a:ahLst/>
              <a:cxnLst/>
              <a:rect l="l" t="t" r="r" b="b"/>
              <a:pathLst>
                <a:path w="1155" h="955" extrusionOk="0">
                  <a:moveTo>
                    <a:pt x="1108" y="0"/>
                  </a:moveTo>
                  <a:cubicBezTo>
                    <a:pt x="1097" y="0"/>
                    <a:pt x="1086" y="7"/>
                    <a:pt x="1077" y="25"/>
                  </a:cubicBezTo>
                  <a:cubicBezTo>
                    <a:pt x="728" y="316"/>
                    <a:pt x="408" y="636"/>
                    <a:pt x="31" y="927"/>
                  </a:cubicBezTo>
                  <a:cubicBezTo>
                    <a:pt x="1" y="927"/>
                    <a:pt x="31" y="955"/>
                    <a:pt x="59" y="955"/>
                  </a:cubicBezTo>
                  <a:cubicBezTo>
                    <a:pt x="466" y="753"/>
                    <a:pt x="786" y="374"/>
                    <a:pt x="1135" y="55"/>
                  </a:cubicBezTo>
                  <a:cubicBezTo>
                    <a:pt x="1154" y="34"/>
                    <a:pt x="1133" y="0"/>
                    <a:pt x="110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45;p26">
              <a:extLst>
                <a:ext uri="{FF2B5EF4-FFF2-40B4-BE49-F238E27FC236}">
                  <a16:creationId xmlns:a16="http://schemas.microsoft.com/office/drawing/2014/main" id="{EAA1FEB0-7CD0-10E1-2EA9-8DA4EB14B5AF}"/>
                </a:ext>
              </a:extLst>
            </p:cNvPr>
            <p:cNvSpPr/>
            <p:nvPr/>
          </p:nvSpPr>
          <p:spPr>
            <a:xfrm>
              <a:off x="6850676" y="3186530"/>
              <a:ext cx="52588" cy="50328"/>
            </a:xfrm>
            <a:custGeom>
              <a:avLst/>
              <a:gdLst/>
              <a:ahLst/>
              <a:cxnLst/>
              <a:rect l="l" t="t" r="r" b="b"/>
              <a:pathLst>
                <a:path w="349" h="334" extrusionOk="0">
                  <a:moveTo>
                    <a:pt x="23" y="0"/>
                  </a:moveTo>
                  <a:cubicBezTo>
                    <a:pt x="14" y="0"/>
                    <a:pt x="0" y="12"/>
                    <a:pt x="0" y="12"/>
                  </a:cubicBezTo>
                  <a:cubicBezTo>
                    <a:pt x="30" y="129"/>
                    <a:pt x="147" y="275"/>
                    <a:pt x="263" y="333"/>
                  </a:cubicBezTo>
                  <a:cubicBezTo>
                    <a:pt x="321" y="333"/>
                    <a:pt x="349" y="275"/>
                    <a:pt x="321" y="275"/>
                  </a:cubicBezTo>
                  <a:cubicBezTo>
                    <a:pt x="263" y="217"/>
                    <a:pt x="205" y="187"/>
                    <a:pt x="147" y="129"/>
                  </a:cubicBezTo>
                  <a:cubicBezTo>
                    <a:pt x="89" y="101"/>
                    <a:pt x="58" y="43"/>
                    <a:pt x="30" y="12"/>
                  </a:cubicBezTo>
                  <a:cubicBezTo>
                    <a:pt x="30" y="3"/>
                    <a:pt x="27" y="0"/>
                    <a:pt x="2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46;p26">
              <a:extLst>
                <a:ext uri="{FF2B5EF4-FFF2-40B4-BE49-F238E27FC236}">
                  <a16:creationId xmlns:a16="http://schemas.microsoft.com/office/drawing/2014/main" id="{B3CC8680-39F4-AA97-431E-7E56526D2F05}"/>
                </a:ext>
              </a:extLst>
            </p:cNvPr>
            <p:cNvSpPr/>
            <p:nvPr/>
          </p:nvSpPr>
          <p:spPr>
            <a:xfrm>
              <a:off x="6925264" y="3141778"/>
              <a:ext cx="68259" cy="77451"/>
            </a:xfrm>
            <a:custGeom>
              <a:avLst/>
              <a:gdLst/>
              <a:ahLst/>
              <a:cxnLst/>
              <a:rect l="l" t="t" r="r" b="b"/>
              <a:pathLst>
                <a:path w="453" h="514" extrusionOk="0">
                  <a:moveTo>
                    <a:pt x="420" y="1"/>
                  </a:moveTo>
                  <a:cubicBezTo>
                    <a:pt x="406" y="1"/>
                    <a:pt x="389" y="7"/>
                    <a:pt x="377" y="19"/>
                  </a:cubicBezTo>
                  <a:cubicBezTo>
                    <a:pt x="319" y="223"/>
                    <a:pt x="175" y="368"/>
                    <a:pt x="28" y="484"/>
                  </a:cubicBezTo>
                  <a:cubicBezTo>
                    <a:pt x="0" y="484"/>
                    <a:pt x="0" y="514"/>
                    <a:pt x="28" y="514"/>
                  </a:cubicBezTo>
                  <a:cubicBezTo>
                    <a:pt x="233" y="426"/>
                    <a:pt x="377" y="223"/>
                    <a:pt x="435" y="49"/>
                  </a:cubicBezTo>
                  <a:cubicBezTo>
                    <a:pt x="453" y="15"/>
                    <a:pt x="440" y="1"/>
                    <a:pt x="42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47;p26">
              <a:extLst>
                <a:ext uri="{FF2B5EF4-FFF2-40B4-BE49-F238E27FC236}">
                  <a16:creationId xmlns:a16="http://schemas.microsoft.com/office/drawing/2014/main" id="{B6AB94B9-C6FC-C065-C444-A7C4530EC75A}"/>
                </a:ext>
              </a:extLst>
            </p:cNvPr>
            <p:cNvSpPr/>
            <p:nvPr/>
          </p:nvSpPr>
          <p:spPr>
            <a:xfrm>
              <a:off x="6439014" y="3515619"/>
              <a:ext cx="179011" cy="128231"/>
            </a:xfrm>
            <a:custGeom>
              <a:avLst/>
              <a:gdLst/>
              <a:ahLst/>
              <a:cxnLst/>
              <a:rect l="l" t="t" r="r" b="b"/>
              <a:pathLst>
                <a:path w="1188" h="851" extrusionOk="0">
                  <a:moveTo>
                    <a:pt x="1152" y="0"/>
                  </a:moveTo>
                  <a:cubicBezTo>
                    <a:pt x="1146" y="0"/>
                    <a:pt x="1141" y="3"/>
                    <a:pt x="1135" y="9"/>
                  </a:cubicBezTo>
                  <a:cubicBezTo>
                    <a:pt x="756" y="269"/>
                    <a:pt x="380" y="532"/>
                    <a:pt x="31" y="822"/>
                  </a:cubicBezTo>
                  <a:cubicBezTo>
                    <a:pt x="1" y="850"/>
                    <a:pt x="31" y="850"/>
                    <a:pt x="59" y="850"/>
                  </a:cubicBezTo>
                  <a:cubicBezTo>
                    <a:pt x="438" y="618"/>
                    <a:pt x="787" y="327"/>
                    <a:pt x="1163" y="67"/>
                  </a:cubicBezTo>
                  <a:cubicBezTo>
                    <a:pt x="1187" y="43"/>
                    <a:pt x="1173" y="0"/>
                    <a:pt x="115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48;p26">
              <a:extLst>
                <a:ext uri="{FF2B5EF4-FFF2-40B4-BE49-F238E27FC236}">
                  <a16:creationId xmlns:a16="http://schemas.microsoft.com/office/drawing/2014/main" id="{458B1DF7-DF42-FB3E-71E1-475175B07887}"/>
                </a:ext>
              </a:extLst>
            </p:cNvPr>
            <p:cNvSpPr/>
            <p:nvPr/>
          </p:nvSpPr>
          <p:spPr>
            <a:xfrm>
              <a:off x="6662475" y="3410443"/>
              <a:ext cx="95683" cy="75793"/>
            </a:xfrm>
            <a:custGeom>
              <a:avLst/>
              <a:gdLst/>
              <a:ahLst/>
              <a:cxnLst/>
              <a:rect l="l" t="t" r="r" b="b"/>
              <a:pathLst>
                <a:path w="635" h="503" extrusionOk="0">
                  <a:moveTo>
                    <a:pt x="598" y="1"/>
                  </a:moveTo>
                  <a:cubicBezTo>
                    <a:pt x="593" y="1"/>
                    <a:pt x="588" y="3"/>
                    <a:pt x="582" y="9"/>
                  </a:cubicBezTo>
                  <a:cubicBezTo>
                    <a:pt x="494" y="95"/>
                    <a:pt x="378" y="184"/>
                    <a:pt x="292" y="242"/>
                  </a:cubicBezTo>
                  <a:cubicBezTo>
                    <a:pt x="203" y="328"/>
                    <a:pt x="87" y="416"/>
                    <a:pt x="1" y="502"/>
                  </a:cubicBezTo>
                  <a:cubicBezTo>
                    <a:pt x="117" y="474"/>
                    <a:pt x="203" y="386"/>
                    <a:pt x="292" y="328"/>
                  </a:cubicBezTo>
                  <a:cubicBezTo>
                    <a:pt x="408" y="242"/>
                    <a:pt x="524" y="154"/>
                    <a:pt x="610" y="68"/>
                  </a:cubicBezTo>
                  <a:cubicBezTo>
                    <a:pt x="634" y="43"/>
                    <a:pt x="620" y="1"/>
                    <a:pt x="59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49;p26">
              <a:extLst>
                <a:ext uri="{FF2B5EF4-FFF2-40B4-BE49-F238E27FC236}">
                  <a16:creationId xmlns:a16="http://schemas.microsoft.com/office/drawing/2014/main" id="{A4CF4D89-458B-B76A-96A7-0F52BC9F10F7}"/>
                </a:ext>
              </a:extLst>
            </p:cNvPr>
            <p:cNvSpPr/>
            <p:nvPr/>
          </p:nvSpPr>
          <p:spPr>
            <a:xfrm>
              <a:off x="6758911" y="3350472"/>
              <a:ext cx="70218" cy="52739"/>
            </a:xfrm>
            <a:custGeom>
              <a:avLst/>
              <a:gdLst/>
              <a:ahLst/>
              <a:cxnLst/>
              <a:rect l="l" t="t" r="r" b="b"/>
              <a:pathLst>
                <a:path w="466" h="350" extrusionOk="0">
                  <a:moveTo>
                    <a:pt x="407" y="1"/>
                  </a:moveTo>
                  <a:cubicBezTo>
                    <a:pt x="261" y="117"/>
                    <a:pt x="116" y="203"/>
                    <a:pt x="0" y="319"/>
                  </a:cubicBezTo>
                  <a:cubicBezTo>
                    <a:pt x="0" y="349"/>
                    <a:pt x="0" y="349"/>
                    <a:pt x="28" y="349"/>
                  </a:cubicBezTo>
                  <a:cubicBezTo>
                    <a:pt x="175" y="261"/>
                    <a:pt x="291" y="175"/>
                    <a:pt x="435" y="59"/>
                  </a:cubicBezTo>
                  <a:cubicBezTo>
                    <a:pt x="465" y="29"/>
                    <a:pt x="435" y="1"/>
                    <a:pt x="40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50;p26">
              <a:extLst>
                <a:ext uri="{FF2B5EF4-FFF2-40B4-BE49-F238E27FC236}">
                  <a16:creationId xmlns:a16="http://schemas.microsoft.com/office/drawing/2014/main" id="{CE565ADA-5FA8-6F07-34C4-518AEBB26753}"/>
                </a:ext>
              </a:extLst>
            </p:cNvPr>
            <p:cNvSpPr/>
            <p:nvPr/>
          </p:nvSpPr>
          <p:spPr>
            <a:xfrm>
              <a:off x="6408576" y="3657411"/>
              <a:ext cx="135765" cy="17178"/>
            </a:xfrm>
            <a:custGeom>
              <a:avLst/>
              <a:gdLst/>
              <a:ahLst/>
              <a:cxnLst/>
              <a:rect l="l" t="t" r="r" b="b"/>
              <a:pathLst>
                <a:path w="901" h="114" extrusionOk="0">
                  <a:moveTo>
                    <a:pt x="284" y="1"/>
                  </a:moveTo>
                  <a:cubicBezTo>
                    <a:pt x="196" y="1"/>
                    <a:pt x="110" y="7"/>
                    <a:pt x="29" y="25"/>
                  </a:cubicBezTo>
                  <a:cubicBezTo>
                    <a:pt x="1" y="56"/>
                    <a:pt x="1" y="84"/>
                    <a:pt x="29" y="84"/>
                  </a:cubicBezTo>
                  <a:cubicBezTo>
                    <a:pt x="94" y="69"/>
                    <a:pt x="160" y="64"/>
                    <a:pt x="228" y="64"/>
                  </a:cubicBezTo>
                  <a:cubicBezTo>
                    <a:pt x="433" y="64"/>
                    <a:pt x="646" y="114"/>
                    <a:pt x="842" y="114"/>
                  </a:cubicBezTo>
                  <a:cubicBezTo>
                    <a:pt x="872" y="114"/>
                    <a:pt x="900" y="56"/>
                    <a:pt x="842" y="56"/>
                  </a:cubicBezTo>
                  <a:cubicBezTo>
                    <a:pt x="682" y="35"/>
                    <a:pt x="480" y="1"/>
                    <a:pt x="28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51;p26">
              <a:extLst>
                <a:ext uri="{FF2B5EF4-FFF2-40B4-BE49-F238E27FC236}">
                  <a16:creationId xmlns:a16="http://schemas.microsoft.com/office/drawing/2014/main" id="{96A8EAA0-A037-FE31-92D3-F1E7D74F2CE0}"/>
                </a:ext>
              </a:extLst>
            </p:cNvPr>
            <p:cNvSpPr/>
            <p:nvPr/>
          </p:nvSpPr>
          <p:spPr>
            <a:xfrm>
              <a:off x="6313195" y="3663287"/>
              <a:ext cx="108491" cy="69465"/>
            </a:xfrm>
            <a:custGeom>
              <a:avLst/>
              <a:gdLst/>
              <a:ahLst/>
              <a:cxnLst/>
              <a:rect l="l" t="t" r="r" b="b"/>
              <a:pathLst>
                <a:path w="720" h="461" extrusionOk="0">
                  <a:moveTo>
                    <a:pt x="674" y="1"/>
                  </a:moveTo>
                  <a:cubicBezTo>
                    <a:pt x="598" y="1"/>
                    <a:pt x="476" y="80"/>
                    <a:pt x="429" y="103"/>
                  </a:cubicBezTo>
                  <a:cubicBezTo>
                    <a:pt x="285" y="191"/>
                    <a:pt x="139" y="277"/>
                    <a:pt x="22" y="423"/>
                  </a:cubicBezTo>
                  <a:cubicBezTo>
                    <a:pt x="0" y="423"/>
                    <a:pt x="13" y="460"/>
                    <a:pt x="35" y="460"/>
                  </a:cubicBezTo>
                  <a:cubicBezTo>
                    <a:pt x="40" y="460"/>
                    <a:pt x="46" y="458"/>
                    <a:pt x="53" y="451"/>
                  </a:cubicBezTo>
                  <a:cubicBezTo>
                    <a:pt x="139" y="365"/>
                    <a:pt x="255" y="277"/>
                    <a:pt x="371" y="219"/>
                  </a:cubicBezTo>
                  <a:cubicBezTo>
                    <a:pt x="429" y="191"/>
                    <a:pt x="459" y="133"/>
                    <a:pt x="518" y="103"/>
                  </a:cubicBezTo>
                  <a:cubicBezTo>
                    <a:pt x="542" y="103"/>
                    <a:pt x="631" y="39"/>
                    <a:pt x="675" y="39"/>
                  </a:cubicBezTo>
                  <a:cubicBezTo>
                    <a:pt x="682" y="39"/>
                    <a:pt x="688" y="41"/>
                    <a:pt x="692" y="45"/>
                  </a:cubicBezTo>
                  <a:cubicBezTo>
                    <a:pt x="720" y="45"/>
                    <a:pt x="720" y="17"/>
                    <a:pt x="720" y="17"/>
                  </a:cubicBezTo>
                  <a:cubicBezTo>
                    <a:pt x="708" y="5"/>
                    <a:pt x="693" y="1"/>
                    <a:pt x="67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52;p26">
              <a:extLst>
                <a:ext uri="{FF2B5EF4-FFF2-40B4-BE49-F238E27FC236}">
                  <a16:creationId xmlns:a16="http://schemas.microsoft.com/office/drawing/2014/main" id="{365B3025-24AE-BA5B-D763-455C5FBB6ED1}"/>
                </a:ext>
              </a:extLst>
            </p:cNvPr>
            <p:cNvSpPr/>
            <p:nvPr/>
          </p:nvSpPr>
          <p:spPr>
            <a:xfrm>
              <a:off x="6242224" y="3622001"/>
              <a:ext cx="157765" cy="144354"/>
            </a:xfrm>
            <a:custGeom>
              <a:avLst/>
              <a:gdLst/>
              <a:ahLst/>
              <a:cxnLst/>
              <a:rect l="l" t="t" r="r" b="b"/>
              <a:pathLst>
                <a:path w="1047" h="958" extrusionOk="0">
                  <a:moveTo>
                    <a:pt x="1016" y="0"/>
                  </a:moveTo>
                  <a:cubicBezTo>
                    <a:pt x="842" y="144"/>
                    <a:pt x="668" y="233"/>
                    <a:pt x="524" y="349"/>
                  </a:cubicBezTo>
                  <a:cubicBezTo>
                    <a:pt x="377" y="465"/>
                    <a:pt x="203" y="581"/>
                    <a:pt x="29" y="667"/>
                  </a:cubicBezTo>
                  <a:cubicBezTo>
                    <a:pt x="1" y="667"/>
                    <a:pt x="1" y="697"/>
                    <a:pt x="29" y="725"/>
                  </a:cubicBezTo>
                  <a:cubicBezTo>
                    <a:pt x="145" y="756"/>
                    <a:pt x="203" y="842"/>
                    <a:pt x="233" y="930"/>
                  </a:cubicBezTo>
                  <a:cubicBezTo>
                    <a:pt x="261" y="958"/>
                    <a:pt x="291" y="958"/>
                    <a:pt x="291" y="958"/>
                  </a:cubicBezTo>
                  <a:cubicBezTo>
                    <a:pt x="377" y="900"/>
                    <a:pt x="466" y="842"/>
                    <a:pt x="524" y="725"/>
                  </a:cubicBezTo>
                  <a:cubicBezTo>
                    <a:pt x="543" y="706"/>
                    <a:pt x="520" y="685"/>
                    <a:pt x="505" y="685"/>
                  </a:cubicBezTo>
                  <a:cubicBezTo>
                    <a:pt x="498" y="685"/>
                    <a:pt x="493" y="688"/>
                    <a:pt x="493" y="697"/>
                  </a:cubicBezTo>
                  <a:cubicBezTo>
                    <a:pt x="422" y="769"/>
                    <a:pt x="370" y="821"/>
                    <a:pt x="303" y="870"/>
                  </a:cubicBezTo>
                  <a:lnTo>
                    <a:pt x="303" y="870"/>
                  </a:lnTo>
                  <a:cubicBezTo>
                    <a:pt x="258" y="791"/>
                    <a:pt x="199" y="728"/>
                    <a:pt x="124" y="691"/>
                  </a:cubicBezTo>
                  <a:lnTo>
                    <a:pt x="124" y="691"/>
                  </a:lnTo>
                  <a:cubicBezTo>
                    <a:pt x="270" y="610"/>
                    <a:pt x="399" y="508"/>
                    <a:pt x="552" y="407"/>
                  </a:cubicBezTo>
                  <a:cubicBezTo>
                    <a:pt x="726" y="291"/>
                    <a:pt x="900" y="174"/>
                    <a:pt x="1047" y="28"/>
                  </a:cubicBezTo>
                  <a:lnTo>
                    <a:pt x="1016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53;p26">
              <a:extLst>
                <a:ext uri="{FF2B5EF4-FFF2-40B4-BE49-F238E27FC236}">
                  <a16:creationId xmlns:a16="http://schemas.microsoft.com/office/drawing/2014/main" id="{6D819EA6-6BEA-309E-0C8E-E7BEDDDE8CFE}"/>
                </a:ext>
              </a:extLst>
            </p:cNvPr>
            <p:cNvSpPr/>
            <p:nvPr/>
          </p:nvSpPr>
          <p:spPr>
            <a:xfrm>
              <a:off x="6237703" y="3728080"/>
              <a:ext cx="39479" cy="48369"/>
            </a:xfrm>
            <a:custGeom>
              <a:avLst/>
              <a:gdLst/>
              <a:ahLst/>
              <a:cxnLst/>
              <a:rect l="l" t="t" r="r" b="b"/>
              <a:pathLst>
                <a:path w="262" h="321" extrusionOk="0">
                  <a:moveTo>
                    <a:pt x="45" y="0"/>
                  </a:moveTo>
                  <a:cubicBezTo>
                    <a:pt x="38" y="0"/>
                    <a:pt x="31" y="7"/>
                    <a:pt x="31" y="21"/>
                  </a:cubicBezTo>
                  <a:cubicBezTo>
                    <a:pt x="0" y="138"/>
                    <a:pt x="117" y="284"/>
                    <a:pt x="205" y="312"/>
                  </a:cubicBezTo>
                  <a:cubicBezTo>
                    <a:pt x="216" y="318"/>
                    <a:pt x="226" y="320"/>
                    <a:pt x="233" y="320"/>
                  </a:cubicBezTo>
                  <a:cubicBezTo>
                    <a:pt x="262" y="320"/>
                    <a:pt x="257" y="278"/>
                    <a:pt x="233" y="254"/>
                  </a:cubicBezTo>
                  <a:cubicBezTo>
                    <a:pt x="175" y="226"/>
                    <a:pt x="147" y="196"/>
                    <a:pt x="117" y="138"/>
                  </a:cubicBezTo>
                  <a:cubicBezTo>
                    <a:pt x="89" y="110"/>
                    <a:pt x="89" y="52"/>
                    <a:pt x="59" y="21"/>
                  </a:cubicBezTo>
                  <a:cubicBezTo>
                    <a:pt x="59" y="7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154;p26">
              <a:extLst>
                <a:ext uri="{FF2B5EF4-FFF2-40B4-BE49-F238E27FC236}">
                  <a16:creationId xmlns:a16="http://schemas.microsoft.com/office/drawing/2014/main" id="{577E37D3-3BCA-8FAD-25D2-875B56CDE6CA}"/>
                </a:ext>
              </a:extLst>
            </p:cNvPr>
            <p:cNvSpPr/>
            <p:nvPr/>
          </p:nvSpPr>
          <p:spPr>
            <a:xfrm>
              <a:off x="6250963" y="3735765"/>
              <a:ext cx="26520" cy="33602"/>
            </a:xfrm>
            <a:custGeom>
              <a:avLst/>
              <a:gdLst/>
              <a:ahLst/>
              <a:cxnLst/>
              <a:rect l="l" t="t" r="r" b="b"/>
              <a:pathLst>
                <a:path w="176" h="223" extrusionOk="0">
                  <a:moveTo>
                    <a:pt x="1" y="1"/>
                  </a:moveTo>
                  <a:lnTo>
                    <a:pt x="1" y="1"/>
                  </a:lnTo>
                  <a:cubicBezTo>
                    <a:pt x="29" y="28"/>
                    <a:pt x="59" y="59"/>
                    <a:pt x="59" y="87"/>
                  </a:cubicBezTo>
                  <a:cubicBezTo>
                    <a:pt x="87" y="117"/>
                    <a:pt x="117" y="145"/>
                    <a:pt x="117" y="175"/>
                  </a:cubicBezTo>
                  <a:cubicBezTo>
                    <a:pt x="117" y="209"/>
                    <a:pt x="126" y="223"/>
                    <a:pt x="134" y="223"/>
                  </a:cubicBezTo>
                  <a:cubicBezTo>
                    <a:pt x="140" y="223"/>
                    <a:pt x="145" y="215"/>
                    <a:pt x="145" y="203"/>
                  </a:cubicBezTo>
                  <a:cubicBezTo>
                    <a:pt x="175" y="145"/>
                    <a:pt x="145" y="117"/>
                    <a:pt x="117" y="87"/>
                  </a:cubicBezTo>
                  <a:cubicBezTo>
                    <a:pt x="87" y="28"/>
                    <a:pt x="59" y="28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155;p26">
              <a:extLst>
                <a:ext uri="{FF2B5EF4-FFF2-40B4-BE49-F238E27FC236}">
                  <a16:creationId xmlns:a16="http://schemas.microsoft.com/office/drawing/2014/main" id="{2E21E81F-9BA1-321F-489E-FF9341841510}"/>
                </a:ext>
              </a:extLst>
            </p:cNvPr>
            <p:cNvSpPr/>
            <p:nvPr/>
          </p:nvSpPr>
          <p:spPr>
            <a:xfrm>
              <a:off x="6942743" y="2807566"/>
              <a:ext cx="472992" cy="407144"/>
            </a:xfrm>
            <a:custGeom>
              <a:avLst/>
              <a:gdLst/>
              <a:ahLst/>
              <a:cxnLst/>
              <a:rect l="l" t="t" r="r" b="b"/>
              <a:pathLst>
                <a:path w="3139" h="2702" extrusionOk="0">
                  <a:moveTo>
                    <a:pt x="3108" y="1"/>
                  </a:moveTo>
                  <a:cubicBezTo>
                    <a:pt x="2906" y="87"/>
                    <a:pt x="2732" y="261"/>
                    <a:pt x="2557" y="435"/>
                  </a:cubicBezTo>
                  <a:cubicBezTo>
                    <a:pt x="2383" y="610"/>
                    <a:pt x="2209" y="814"/>
                    <a:pt x="2004" y="989"/>
                  </a:cubicBezTo>
                  <a:cubicBezTo>
                    <a:pt x="1802" y="1163"/>
                    <a:pt x="1597" y="1337"/>
                    <a:pt x="1395" y="1540"/>
                  </a:cubicBezTo>
                  <a:cubicBezTo>
                    <a:pt x="1191" y="1714"/>
                    <a:pt x="988" y="1918"/>
                    <a:pt x="784" y="2093"/>
                  </a:cubicBezTo>
                  <a:cubicBezTo>
                    <a:pt x="524" y="2295"/>
                    <a:pt x="291" y="2469"/>
                    <a:pt x="28" y="2674"/>
                  </a:cubicBezTo>
                  <a:cubicBezTo>
                    <a:pt x="1" y="2674"/>
                    <a:pt x="28" y="2702"/>
                    <a:pt x="28" y="2702"/>
                  </a:cubicBezTo>
                  <a:cubicBezTo>
                    <a:pt x="493" y="2383"/>
                    <a:pt x="900" y="2063"/>
                    <a:pt x="1307" y="1686"/>
                  </a:cubicBezTo>
                  <a:cubicBezTo>
                    <a:pt x="1481" y="1481"/>
                    <a:pt x="1686" y="1279"/>
                    <a:pt x="1888" y="1105"/>
                  </a:cubicBezTo>
                  <a:cubicBezTo>
                    <a:pt x="2093" y="931"/>
                    <a:pt x="2295" y="756"/>
                    <a:pt x="2469" y="582"/>
                  </a:cubicBezTo>
                  <a:cubicBezTo>
                    <a:pt x="2674" y="349"/>
                    <a:pt x="2876" y="175"/>
                    <a:pt x="313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156;p26">
              <a:extLst>
                <a:ext uri="{FF2B5EF4-FFF2-40B4-BE49-F238E27FC236}">
                  <a16:creationId xmlns:a16="http://schemas.microsoft.com/office/drawing/2014/main" id="{B63D9EE3-3173-978C-3B74-A63AAFC3A4D8}"/>
                </a:ext>
              </a:extLst>
            </p:cNvPr>
            <p:cNvSpPr/>
            <p:nvPr/>
          </p:nvSpPr>
          <p:spPr>
            <a:xfrm>
              <a:off x="7336775" y="2807566"/>
              <a:ext cx="21849" cy="43999"/>
            </a:xfrm>
            <a:custGeom>
              <a:avLst/>
              <a:gdLst/>
              <a:ahLst/>
              <a:cxnLst/>
              <a:rect l="l" t="t" r="r" b="b"/>
              <a:pathLst>
                <a:path w="145" h="292" extrusionOk="0">
                  <a:moveTo>
                    <a:pt x="59" y="1"/>
                  </a:moveTo>
                  <a:cubicBezTo>
                    <a:pt x="1" y="87"/>
                    <a:pt x="87" y="175"/>
                    <a:pt x="59" y="261"/>
                  </a:cubicBezTo>
                  <a:cubicBezTo>
                    <a:pt x="28" y="291"/>
                    <a:pt x="59" y="291"/>
                    <a:pt x="59" y="291"/>
                  </a:cubicBezTo>
                  <a:cubicBezTo>
                    <a:pt x="145" y="203"/>
                    <a:pt x="28" y="87"/>
                    <a:pt x="8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157;p26">
              <a:extLst>
                <a:ext uri="{FF2B5EF4-FFF2-40B4-BE49-F238E27FC236}">
                  <a16:creationId xmlns:a16="http://schemas.microsoft.com/office/drawing/2014/main" id="{C70712CE-4115-1725-B4AD-4FF91827484B}"/>
                </a:ext>
              </a:extLst>
            </p:cNvPr>
            <p:cNvSpPr/>
            <p:nvPr/>
          </p:nvSpPr>
          <p:spPr>
            <a:xfrm>
              <a:off x="7349734" y="2807566"/>
              <a:ext cx="43999" cy="35260"/>
            </a:xfrm>
            <a:custGeom>
              <a:avLst/>
              <a:gdLst/>
              <a:ahLst/>
              <a:cxnLst/>
              <a:rect l="l" t="t" r="r" b="b"/>
              <a:pathLst>
                <a:path w="292" h="234" extrusionOk="0">
                  <a:moveTo>
                    <a:pt x="263" y="1"/>
                  </a:moveTo>
                  <a:cubicBezTo>
                    <a:pt x="175" y="59"/>
                    <a:pt x="89" y="145"/>
                    <a:pt x="31" y="203"/>
                  </a:cubicBezTo>
                  <a:cubicBezTo>
                    <a:pt x="1" y="233"/>
                    <a:pt x="31" y="233"/>
                    <a:pt x="31" y="233"/>
                  </a:cubicBezTo>
                  <a:cubicBezTo>
                    <a:pt x="89" y="145"/>
                    <a:pt x="175" y="87"/>
                    <a:pt x="263" y="29"/>
                  </a:cubicBezTo>
                  <a:cubicBezTo>
                    <a:pt x="291" y="29"/>
                    <a:pt x="263" y="1"/>
                    <a:pt x="26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158;p26">
              <a:extLst>
                <a:ext uri="{FF2B5EF4-FFF2-40B4-BE49-F238E27FC236}">
                  <a16:creationId xmlns:a16="http://schemas.microsoft.com/office/drawing/2014/main" id="{27E99018-CD3C-1533-3AAA-6BFDC2EAC713}"/>
                </a:ext>
              </a:extLst>
            </p:cNvPr>
            <p:cNvSpPr/>
            <p:nvPr/>
          </p:nvSpPr>
          <p:spPr>
            <a:xfrm>
              <a:off x="7349734" y="2851414"/>
              <a:ext cx="61478" cy="13109"/>
            </a:xfrm>
            <a:custGeom>
              <a:avLst/>
              <a:gdLst/>
              <a:ahLst/>
              <a:cxnLst/>
              <a:rect l="l" t="t" r="r" b="b"/>
              <a:pathLst>
                <a:path w="408" h="87" extrusionOk="0">
                  <a:moveTo>
                    <a:pt x="379" y="0"/>
                  </a:moveTo>
                  <a:cubicBezTo>
                    <a:pt x="291" y="28"/>
                    <a:pt x="205" y="28"/>
                    <a:pt x="117" y="58"/>
                  </a:cubicBezTo>
                  <a:lnTo>
                    <a:pt x="31" y="58"/>
                  </a:lnTo>
                  <a:lnTo>
                    <a:pt x="16" y="72"/>
                  </a:lnTo>
                  <a:lnTo>
                    <a:pt x="16" y="72"/>
                  </a:lnTo>
                  <a:cubicBezTo>
                    <a:pt x="12" y="69"/>
                    <a:pt x="7" y="64"/>
                    <a:pt x="1" y="58"/>
                  </a:cubicBezTo>
                  <a:lnTo>
                    <a:pt x="1" y="86"/>
                  </a:lnTo>
                  <a:lnTo>
                    <a:pt x="31" y="86"/>
                  </a:lnTo>
                  <a:cubicBezTo>
                    <a:pt x="59" y="86"/>
                    <a:pt x="117" y="86"/>
                    <a:pt x="147" y="58"/>
                  </a:cubicBezTo>
                  <a:cubicBezTo>
                    <a:pt x="233" y="58"/>
                    <a:pt x="321" y="28"/>
                    <a:pt x="379" y="28"/>
                  </a:cubicBezTo>
                  <a:cubicBezTo>
                    <a:pt x="407" y="0"/>
                    <a:pt x="407" y="0"/>
                    <a:pt x="37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159;p26">
              <a:extLst>
                <a:ext uri="{FF2B5EF4-FFF2-40B4-BE49-F238E27FC236}">
                  <a16:creationId xmlns:a16="http://schemas.microsoft.com/office/drawing/2014/main" id="{91E6F842-902F-B901-09CF-D72AAAB015CD}"/>
                </a:ext>
              </a:extLst>
            </p:cNvPr>
            <p:cNvSpPr/>
            <p:nvPr/>
          </p:nvSpPr>
          <p:spPr>
            <a:xfrm>
              <a:off x="7336775" y="2875071"/>
              <a:ext cx="48218" cy="9493"/>
            </a:xfrm>
            <a:custGeom>
              <a:avLst/>
              <a:gdLst/>
              <a:ahLst/>
              <a:cxnLst/>
              <a:rect l="l" t="t" r="r" b="b"/>
              <a:pathLst>
                <a:path w="320" h="63" extrusionOk="0">
                  <a:moveTo>
                    <a:pt x="59" y="1"/>
                  </a:moveTo>
                  <a:cubicBezTo>
                    <a:pt x="38" y="1"/>
                    <a:pt x="19" y="5"/>
                    <a:pt x="1" y="18"/>
                  </a:cubicBezTo>
                  <a:lnTo>
                    <a:pt x="1" y="46"/>
                  </a:lnTo>
                  <a:cubicBezTo>
                    <a:pt x="25" y="33"/>
                    <a:pt x="50" y="29"/>
                    <a:pt x="74" y="29"/>
                  </a:cubicBezTo>
                  <a:cubicBezTo>
                    <a:pt x="140" y="29"/>
                    <a:pt x="205" y="62"/>
                    <a:pt x="261" y="62"/>
                  </a:cubicBezTo>
                  <a:cubicBezTo>
                    <a:pt x="281" y="62"/>
                    <a:pt x="301" y="58"/>
                    <a:pt x="319" y="46"/>
                  </a:cubicBezTo>
                  <a:cubicBezTo>
                    <a:pt x="319" y="18"/>
                    <a:pt x="319" y="18"/>
                    <a:pt x="291" y="18"/>
                  </a:cubicBezTo>
                  <a:cubicBezTo>
                    <a:pt x="272" y="30"/>
                    <a:pt x="253" y="34"/>
                    <a:pt x="232" y="34"/>
                  </a:cubicBezTo>
                  <a:cubicBezTo>
                    <a:pt x="176" y="34"/>
                    <a:pt x="114" y="1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160;p26">
              <a:extLst>
                <a:ext uri="{FF2B5EF4-FFF2-40B4-BE49-F238E27FC236}">
                  <a16:creationId xmlns:a16="http://schemas.microsoft.com/office/drawing/2014/main" id="{E343E419-C166-5B55-76C6-25BE70C4E577}"/>
                </a:ext>
              </a:extLst>
            </p:cNvPr>
            <p:cNvSpPr/>
            <p:nvPr/>
          </p:nvSpPr>
          <p:spPr>
            <a:xfrm>
              <a:off x="7310557" y="2895112"/>
              <a:ext cx="46712" cy="12055"/>
            </a:xfrm>
            <a:custGeom>
              <a:avLst/>
              <a:gdLst/>
              <a:ahLst/>
              <a:cxnLst/>
              <a:rect l="l" t="t" r="r" b="b"/>
              <a:pathLst>
                <a:path w="310" h="80" extrusionOk="0">
                  <a:moveTo>
                    <a:pt x="297" y="46"/>
                  </a:moveTo>
                  <a:cubicBezTo>
                    <a:pt x="294" y="46"/>
                    <a:pt x="291" y="49"/>
                    <a:pt x="291" y="59"/>
                  </a:cubicBezTo>
                  <a:cubicBezTo>
                    <a:pt x="309" y="59"/>
                    <a:pt x="303" y="46"/>
                    <a:pt x="297" y="46"/>
                  </a:cubicBezTo>
                  <a:close/>
                  <a:moveTo>
                    <a:pt x="0" y="1"/>
                  </a:moveTo>
                  <a:lnTo>
                    <a:pt x="0" y="29"/>
                  </a:lnTo>
                  <a:cubicBezTo>
                    <a:pt x="25" y="21"/>
                    <a:pt x="48" y="17"/>
                    <a:pt x="69" y="17"/>
                  </a:cubicBezTo>
                  <a:cubicBezTo>
                    <a:pt x="120" y="17"/>
                    <a:pt x="161" y="38"/>
                    <a:pt x="202" y="59"/>
                  </a:cubicBezTo>
                  <a:cubicBezTo>
                    <a:pt x="218" y="73"/>
                    <a:pt x="232" y="80"/>
                    <a:pt x="247" y="80"/>
                  </a:cubicBezTo>
                  <a:cubicBezTo>
                    <a:pt x="261" y="80"/>
                    <a:pt x="276" y="73"/>
                    <a:pt x="291" y="59"/>
                  </a:cubicBezTo>
                  <a:cubicBezTo>
                    <a:pt x="233" y="59"/>
                    <a:pt x="175" y="29"/>
                    <a:pt x="1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161;p26">
              <a:extLst>
                <a:ext uri="{FF2B5EF4-FFF2-40B4-BE49-F238E27FC236}">
                  <a16:creationId xmlns:a16="http://schemas.microsoft.com/office/drawing/2014/main" id="{DF91B8F1-58BF-AA1B-C9CB-37DF77908E42}"/>
                </a:ext>
              </a:extLst>
            </p:cNvPr>
            <p:cNvSpPr/>
            <p:nvPr/>
          </p:nvSpPr>
          <p:spPr>
            <a:xfrm>
              <a:off x="7279667" y="2930221"/>
              <a:ext cx="52739" cy="8890"/>
            </a:xfrm>
            <a:custGeom>
              <a:avLst/>
              <a:gdLst/>
              <a:ahLst/>
              <a:cxnLst/>
              <a:rect l="l" t="t" r="r" b="b"/>
              <a:pathLst>
                <a:path w="350" h="59" extrusionOk="0">
                  <a:moveTo>
                    <a:pt x="1" y="0"/>
                  </a:moveTo>
                  <a:lnTo>
                    <a:pt x="1" y="28"/>
                  </a:lnTo>
                  <a:cubicBezTo>
                    <a:pt x="117" y="28"/>
                    <a:pt x="205" y="58"/>
                    <a:pt x="321" y="58"/>
                  </a:cubicBezTo>
                  <a:cubicBezTo>
                    <a:pt x="349" y="58"/>
                    <a:pt x="349" y="28"/>
                    <a:pt x="321" y="28"/>
                  </a:cubicBezTo>
                  <a:cubicBezTo>
                    <a:pt x="205" y="28"/>
                    <a:pt x="117" y="0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162;p26">
              <a:extLst>
                <a:ext uri="{FF2B5EF4-FFF2-40B4-BE49-F238E27FC236}">
                  <a16:creationId xmlns:a16="http://schemas.microsoft.com/office/drawing/2014/main" id="{ED1216AE-5172-E5F4-E011-9C68B1DE5C86}"/>
                </a:ext>
              </a:extLst>
            </p:cNvPr>
            <p:cNvSpPr/>
            <p:nvPr/>
          </p:nvSpPr>
          <p:spPr>
            <a:xfrm>
              <a:off x="7319296" y="2908071"/>
              <a:ext cx="21849" cy="26520"/>
            </a:xfrm>
            <a:custGeom>
              <a:avLst/>
              <a:gdLst/>
              <a:ahLst/>
              <a:cxnLst/>
              <a:rect l="l" t="t" r="r" b="b"/>
              <a:pathLst>
                <a:path w="145" h="176" extrusionOk="0">
                  <a:moveTo>
                    <a:pt x="117" y="1"/>
                  </a:moveTo>
                  <a:cubicBezTo>
                    <a:pt x="58" y="31"/>
                    <a:pt x="0" y="117"/>
                    <a:pt x="28" y="175"/>
                  </a:cubicBezTo>
                  <a:cubicBezTo>
                    <a:pt x="28" y="147"/>
                    <a:pt x="58" y="117"/>
                    <a:pt x="58" y="89"/>
                  </a:cubicBezTo>
                  <a:cubicBezTo>
                    <a:pt x="86" y="59"/>
                    <a:pt x="117" y="31"/>
                    <a:pt x="144" y="31"/>
                  </a:cubicBezTo>
                  <a:cubicBezTo>
                    <a:pt x="144" y="1"/>
                    <a:pt x="117" y="1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163;p26">
              <a:extLst>
                <a:ext uri="{FF2B5EF4-FFF2-40B4-BE49-F238E27FC236}">
                  <a16:creationId xmlns:a16="http://schemas.microsoft.com/office/drawing/2014/main" id="{ED824658-FF8E-A12F-F2F6-CFF1328FF9CD}"/>
                </a:ext>
              </a:extLst>
            </p:cNvPr>
            <p:cNvSpPr/>
            <p:nvPr/>
          </p:nvSpPr>
          <p:spPr>
            <a:xfrm>
              <a:off x="7328036" y="2925701"/>
              <a:ext cx="52739" cy="13411"/>
            </a:xfrm>
            <a:custGeom>
              <a:avLst/>
              <a:gdLst/>
              <a:ahLst/>
              <a:cxnLst/>
              <a:rect l="l" t="t" r="r" b="b"/>
              <a:pathLst>
                <a:path w="350" h="89" extrusionOk="0">
                  <a:moveTo>
                    <a:pt x="319" y="0"/>
                  </a:moveTo>
                  <a:cubicBezTo>
                    <a:pt x="289" y="30"/>
                    <a:pt x="260" y="37"/>
                    <a:pt x="226" y="37"/>
                  </a:cubicBezTo>
                  <a:cubicBezTo>
                    <a:pt x="194" y="37"/>
                    <a:pt x="159" y="30"/>
                    <a:pt x="117" y="30"/>
                  </a:cubicBezTo>
                  <a:cubicBezTo>
                    <a:pt x="86" y="30"/>
                    <a:pt x="28" y="58"/>
                    <a:pt x="0" y="88"/>
                  </a:cubicBezTo>
                  <a:cubicBezTo>
                    <a:pt x="59" y="58"/>
                    <a:pt x="117" y="58"/>
                    <a:pt x="203" y="58"/>
                  </a:cubicBezTo>
                  <a:cubicBezTo>
                    <a:pt x="261" y="58"/>
                    <a:pt x="291" y="58"/>
                    <a:pt x="349" y="30"/>
                  </a:cubicBezTo>
                  <a:cubicBezTo>
                    <a:pt x="349" y="30"/>
                    <a:pt x="349" y="0"/>
                    <a:pt x="31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164;p26">
              <a:extLst>
                <a:ext uri="{FF2B5EF4-FFF2-40B4-BE49-F238E27FC236}">
                  <a16:creationId xmlns:a16="http://schemas.microsoft.com/office/drawing/2014/main" id="{75875E7C-38B6-B7C3-AE4A-57CB4F9B8559}"/>
                </a:ext>
              </a:extLst>
            </p:cNvPr>
            <p:cNvSpPr/>
            <p:nvPr/>
          </p:nvSpPr>
          <p:spPr>
            <a:xfrm>
              <a:off x="7328036" y="2938961"/>
              <a:ext cx="21849" cy="17630"/>
            </a:xfrm>
            <a:custGeom>
              <a:avLst/>
              <a:gdLst/>
              <a:ahLst/>
              <a:cxnLst/>
              <a:rect l="l" t="t" r="r" b="b"/>
              <a:pathLst>
                <a:path w="145" h="117" extrusionOk="0">
                  <a:moveTo>
                    <a:pt x="28" y="0"/>
                  </a:moveTo>
                  <a:cubicBezTo>
                    <a:pt x="0" y="0"/>
                    <a:pt x="0" y="28"/>
                    <a:pt x="0" y="28"/>
                  </a:cubicBezTo>
                  <a:cubicBezTo>
                    <a:pt x="28" y="59"/>
                    <a:pt x="59" y="86"/>
                    <a:pt x="117" y="117"/>
                  </a:cubicBezTo>
                  <a:cubicBezTo>
                    <a:pt x="117" y="117"/>
                    <a:pt x="145" y="117"/>
                    <a:pt x="117" y="86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165;p26">
              <a:extLst>
                <a:ext uri="{FF2B5EF4-FFF2-40B4-BE49-F238E27FC236}">
                  <a16:creationId xmlns:a16="http://schemas.microsoft.com/office/drawing/2014/main" id="{F6051205-14EC-6527-6F30-AACF727AFBFF}"/>
                </a:ext>
              </a:extLst>
            </p:cNvPr>
            <p:cNvSpPr/>
            <p:nvPr/>
          </p:nvSpPr>
          <p:spPr>
            <a:xfrm>
              <a:off x="7301817" y="2814347"/>
              <a:ext cx="26369" cy="28479"/>
            </a:xfrm>
            <a:custGeom>
              <a:avLst/>
              <a:gdLst/>
              <a:ahLst/>
              <a:cxnLst/>
              <a:rect l="l" t="t" r="r" b="b"/>
              <a:pathLst>
                <a:path w="175" h="189" extrusionOk="0">
                  <a:moveTo>
                    <a:pt x="65" y="0"/>
                  </a:moveTo>
                  <a:cubicBezTo>
                    <a:pt x="61" y="0"/>
                    <a:pt x="58" y="4"/>
                    <a:pt x="58" y="14"/>
                  </a:cubicBezTo>
                  <a:cubicBezTo>
                    <a:pt x="28" y="42"/>
                    <a:pt x="0" y="130"/>
                    <a:pt x="28" y="158"/>
                  </a:cubicBezTo>
                  <a:cubicBezTo>
                    <a:pt x="28" y="188"/>
                    <a:pt x="58" y="188"/>
                    <a:pt x="58" y="188"/>
                  </a:cubicBezTo>
                  <a:cubicBezTo>
                    <a:pt x="86" y="188"/>
                    <a:pt x="86" y="158"/>
                    <a:pt x="116" y="158"/>
                  </a:cubicBezTo>
                  <a:lnTo>
                    <a:pt x="144" y="130"/>
                  </a:lnTo>
                  <a:cubicBezTo>
                    <a:pt x="174" y="100"/>
                    <a:pt x="144" y="100"/>
                    <a:pt x="144" y="100"/>
                  </a:cubicBezTo>
                  <a:cubicBezTo>
                    <a:pt x="116" y="100"/>
                    <a:pt x="116" y="130"/>
                    <a:pt x="86" y="130"/>
                  </a:cubicBezTo>
                  <a:cubicBezTo>
                    <a:pt x="86" y="144"/>
                    <a:pt x="79" y="151"/>
                    <a:pt x="72" y="151"/>
                  </a:cubicBezTo>
                  <a:cubicBezTo>
                    <a:pt x="65" y="151"/>
                    <a:pt x="58" y="144"/>
                    <a:pt x="58" y="130"/>
                  </a:cubicBezTo>
                  <a:cubicBezTo>
                    <a:pt x="28" y="100"/>
                    <a:pt x="58" y="42"/>
                    <a:pt x="86" y="14"/>
                  </a:cubicBezTo>
                  <a:cubicBezTo>
                    <a:pt x="86" y="14"/>
                    <a:pt x="74" y="0"/>
                    <a:pt x="6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166;p26">
              <a:extLst>
                <a:ext uri="{FF2B5EF4-FFF2-40B4-BE49-F238E27FC236}">
                  <a16:creationId xmlns:a16="http://schemas.microsoft.com/office/drawing/2014/main" id="{3C1E17D7-9B99-C2F5-5CBC-9A4DA5971939}"/>
                </a:ext>
              </a:extLst>
            </p:cNvPr>
            <p:cNvSpPr/>
            <p:nvPr/>
          </p:nvSpPr>
          <p:spPr>
            <a:xfrm>
              <a:off x="7270927" y="2838004"/>
              <a:ext cx="39780" cy="81067"/>
            </a:xfrm>
            <a:custGeom>
              <a:avLst/>
              <a:gdLst/>
              <a:ahLst/>
              <a:cxnLst/>
              <a:rect l="l" t="t" r="r" b="b"/>
              <a:pathLst>
                <a:path w="264" h="538" extrusionOk="0">
                  <a:moveTo>
                    <a:pt x="263" y="1"/>
                  </a:moveTo>
                  <a:cubicBezTo>
                    <a:pt x="117" y="147"/>
                    <a:pt x="31" y="322"/>
                    <a:pt x="1" y="524"/>
                  </a:cubicBezTo>
                  <a:cubicBezTo>
                    <a:pt x="1" y="524"/>
                    <a:pt x="14" y="537"/>
                    <a:pt x="23" y="537"/>
                  </a:cubicBezTo>
                  <a:cubicBezTo>
                    <a:pt x="27" y="537"/>
                    <a:pt x="31" y="534"/>
                    <a:pt x="31" y="524"/>
                  </a:cubicBezTo>
                  <a:cubicBezTo>
                    <a:pt x="59" y="322"/>
                    <a:pt x="147" y="147"/>
                    <a:pt x="26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167;p26">
              <a:extLst>
                <a:ext uri="{FF2B5EF4-FFF2-40B4-BE49-F238E27FC236}">
                  <a16:creationId xmlns:a16="http://schemas.microsoft.com/office/drawing/2014/main" id="{B96F4968-7520-DFC2-993A-6818261063AD}"/>
                </a:ext>
              </a:extLst>
            </p:cNvPr>
            <p:cNvSpPr/>
            <p:nvPr/>
          </p:nvSpPr>
          <p:spPr>
            <a:xfrm>
              <a:off x="7284187" y="2846894"/>
              <a:ext cx="48218" cy="30890"/>
            </a:xfrm>
            <a:custGeom>
              <a:avLst/>
              <a:gdLst/>
              <a:ahLst/>
              <a:cxnLst/>
              <a:rect l="l" t="t" r="r" b="b"/>
              <a:pathLst>
                <a:path w="320" h="205" extrusionOk="0">
                  <a:moveTo>
                    <a:pt x="291" y="0"/>
                  </a:moveTo>
                  <a:cubicBezTo>
                    <a:pt x="261" y="58"/>
                    <a:pt x="203" y="116"/>
                    <a:pt x="117" y="147"/>
                  </a:cubicBezTo>
                  <a:cubicBezTo>
                    <a:pt x="87" y="147"/>
                    <a:pt x="59" y="174"/>
                    <a:pt x="1" y="205"/>
                  </a:cubicBezTo>
                  <a:lnTo>
                    <a:pt x="29" y="205"/>
                  </a:lnTo>
                  <a:cubicBezTo>
                    <a:pt x="87" y="174"/>
                    <a:pt x="145" y="174"/>
                    <a:pt x="203" y="116"/>
                  </a:cubicBezTo>
                  <a:cubicBezTo>
                    <a:pt x="233" y="116"/>
                    <a:pt x="291" y="58"/>
                    <a:pt x="319" y="30"/>
                  </a:cubicBezTo>
                  <a:cubicBezTo>
                    <a:pt x="319" y="0"/>
                    <a:pt x="291" y="0"/>
                    <a:pt x="29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168;p26">
              <a:extLst>
                <a:ext uri="{FF2B5EF4-FFF2-40B4-BE49-F238E27FC236}">
                  <a16:creationId xmlns:a16="http://schemas.microsoft.com/office/drawing/2014/main" id="{A74FE23C-88F2-5233-6F77-2B68AAA0B5C9}"/>
                </a:ext>
              </a:extLst>
            </p:cNvPr>
            <p:cNvSpPr/>
            <p:nvPr/>
          </p:nvSpPr>
          <p:spPr>
            <a:xfrm>
              <a:off x="6912004" y="3240927"/>
              <a:ext cx="122656" cy="26369"/>
            </a:xfrm>
            <a:custGeom>
              <a:avLst/>
              <a:gdLst/>
              <a:ahLst/>
              <a:cxnLst/>
              <a:rect l="l" t="t" r="r" b="b"/>
              <a:pathLst>
                <a:path w="814" h="175" extrusionOk="0">
                  <a:moveTo>
                    <a:pt x="786" y="0"/>
                  </a:moveTo>
                  <a:cubicBezTo>
                    <a:pt x="523" y="0"/>
                    <a:pt x="232" y="30"/>
                    <a:pt x="30" y="147"/>
                  </a:cubicBezTo>
                  <a:cubicBezTo>
                    <a:pt x="0" y="147"/>
                    <a:pt x="30" y="174"/>
                    <a:pt x="30" y="174"/>
                  </a:cubicBezTo>
                  <a:cubicBezTo>
                    <a:pt x="30" y="174"/>
                    <a:pt x="30" y="147"/>
                    <a:pt x="58" y="147"/>
                  </a:cubicBezTo>
                  <a:cubicBezTo>
                    <a:pt x="58" y="152"/>
                    <a:pt x="62" y="154"/>
                    <a:pt x="70" y="154"/>
                  </a:cubicBezTo>
                  <a:cubicBezTo>
                    <a:pt x="100" y="154"/>
                    <a:pt x="180" y="116"/>
                    <a:pt x="205" y="116"/>
                  </a:cubicBezTo>
                  <a:cubicBezTo>
                    <a:pt x="263" y="88"/>
                    <a:pt x="321" y="58"/>
                    <a:pt x="379" y="58"/>
                  </a:cubicBezTo>
                  <a:cubicBezTo>
                    <a:pt x="523" y="30"/>
                    <a:pt x="639" y="30"/>
                    <a:pt x="786" y="30"/>
                  </a:cubicBezTo>
                  <a:cubicBezTo>
                    <a:pt x="814" y="30"/>
                    <a:pt x="814" y="0"/>
                    <a:pt x="78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169;p26">
              <a:extLst>
                <a:ext uri="{FF2B5EF4-FFF2-40B4-BE49-F238E27FC236}">
                  <a16:creationId xmlns:a16="http://schemas.microsoft.com/office/drawing/2014/main" id="{C12FD2EC-86B7-377C-9759-BF7A3692D38C}"/>
                </a:ext>
              </a:extLst>
            </p:cNvPr>
            <p:cNvSpPr/>
            <p:nvPr/>
          </p:nvSpPr>
          <p:spPr>
            <a:xfrm>
              <a:off x="6960222" y="3232036"/>
              <a:ext cx="70218" cy="4822"/>
            </a:xfrm>
            <a:custGeom>
              <a:avLst/>
              <a:gdLst/>
              <a:ahLst/>
              <a:cxnLst/>
              <a:rect l="l" t="t" r="r" b="b"/>
              <a:pathLst>
                <a:path w="466" h="32" extrusionOk="0">
                  <a:moveTo>
                    <a:pt x="29" y="1"/>
                  </a:moveTo>
                  <a:cubicBezTo>
                    <a:pt x="1" y="1"/>
                    <a:pt x="1" y="31"/>
                    <a:pt x="29" y="31"/>
                  </a:cubicBezTo>
                  <a:lnTo>
                    <a:pt x="466" y="31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170;p26">
              <a:extLst>
                <a:ext uri="{FF2B5EF4-FFF2-40B4-BE49-F238E27FC236}">
                  <a16:creationId xmlns:a16="http://schemas.microsoft.com/office/drawing/2014/main" id="{49DC1E76-F828-3AE7-0E2C-53DF33226AA5}"/>
                </a:ext>
              </a:extLst>
            </p:cNvPr>
            <p:cNvSpPr/>
            <p:nvPr/>
          </p:nvSpPr>
          <p:spPr>
            <a:xfrm>
              <a:off x="6955701" y="3205818"/>
              <a:ext cx="65999" cy="26369"/>
            </a:xfrm>
            <a:custGeom>
              <a:avLst/>
              <a:gdLst/>
              <a:ahLst/>
              <a:cxnLst/>
              <a:rect l="l" t="t" r="r" b="b"/>
              <a:pathLst>
                <a:path w="438" h="175" extrusionOk="0">
                  <a:moveTo>
                    <a:pt x="438" y="1"/>
                  </a:moveTo>
                  <a:cubicBezTo>
                    <a:pt x="291" y="1"/>
                    <a:pt x="147" y="59"/>
                    <a:pt x="1" y="117"/>
                  </a:cubicBezTo>
                  <a:lnTo>
                    <a:pt x="1" y="147"/>
                  </a:lnTo>
                  <a:cubicBezTo>
                    <a:pt x="115" y="102"/>
                    <a:pt x="229" y="56"/>
                    <a:pt x="343" y="38"/>
                  </a:cubicBezTo>
                  <a:lnTo>
                    <a:pt x="343" y="38"/>
                  </a:lnTo>
                  <a:cubicBezTo>
                    <a:pt x="230" y="84"/>
                    <a:pt x="122" y="129"/>
                    <a:pt x="31" y="175"/>
                  </a:cubicBezTo>
                  <a:cubicBezTo>
                    <a:pt x="175" y="147"/>
                    <a:pt x="291" y="89"/>
                    <a:pt x="438" y="31"/>
                  </a:cubicBezTo>
                  <a:lnTo>
                    <a:pt x="438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171;p26">
              <a:extLst>
                <a:ext uri="{FF2B5EF4-FFF2-40B4-BE49-F238E27FC236}">
                  <a16:creationId xmlns:a16="http://schemas.microsoft.com/office/drawing/2014/main" id="{01A8FDD9-ABC9-3821-62CD-7D06953AD670}"/>
                </a:ext>
              </a:extLst>
            </p:cNvPr>
            <p:cNvSpPr/>
            <p:nvPr/>
          </p:nvSpPr>
          <p:spPr>
            <a:xfrm>
              <a:off x="6946962" y="3103354"/>
              <a:ext cx="144806" cy="120094"/>
            </a:xfrm>
            <a:custGeom>
              <a:avLst/>
              <a:gdLst/>
              <a:ahLst/>
              <a:cxnLst/>
              <a:rect l="l" t="t" r="r" b="b"/>
              <a:pathLst>
                <a:path w="961" h="797" extrusionOk="0">
                  <a:moveTo>
                    <a:pt x="937" y="1"/>
                  </a:moveTo>
                  <a:cubicBezTo>
                    <a:pt x="933" y="1"/>
                    <a:pt x="930" y="5"/>
                    <a:pt x="930" y="14"/>
                  </a:cubicBezTo>
                  <a:cubicBezTo>
                    <a:pt x="670" y="332"/>
                    <a:pt x="349" y="564"/>
                    <a:pt x="0" y="797"/>
                  </a:cubicBezTo>
                  <a:cubicBezTo>
                    <a:pt x="349" y="623"/>
                    <a:pt x="670" y="332"/>
                    <a:pt x="960" y="41"/>
                  </a:cubicBezTo>
                  <a:cubicBezTo>
                    <a:pt x="960" y="22"/>
                    <a:pt x="945" y="1"/>
                    <a:pt x="93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172;p26">
              <a:extLst>
                <a:ext uri="{FF2B5EF4-FFF2-40B4-BE49-F238E27FC236}">
                  <a16:creationId xmlns:a16="http://schemas.microsoft.com/office/drawing/2014/main" id="{92DBAFEE-51B7-2B63-319A-5419AA7878BE}"/>
                </a:ext>
              </a:extLst>
            </p:cNvPr>
            <p:cNvSpPr/>
            <p:nvPr/>
          </p:nvSpPr>
          <p:spPr>
            <a:xfrm>
              <a:off x="7043247" y="2825045"/>
              <a:ext cx="118587" cy="306639"/>
            </a:xfrm>
            <a:custGeom>
              <a:avLst/>
              <a:gdLst/>
              <a:ahLst/>
              <a:cxnLst/>
              <a:rect l="l" t="t" r="r" b="b"/>
              <a:pathLst>
                <a:path w="787" h="2035" extrusionOk="0">
                  <a:moveTo>
                    <a:pt x="786" y="1"/>
                  </a:moveTo>
                  <a:cubicBezTo>
                    <a:pt x="756" y="203"/>
                    <a:pt x="728" y="378"/>
                    <a:pt x="670" y="552"/>
                  </a:cubicBezTo>
                  <a:cubicBezTo>
                    <a:pt x="612" y="726"/>
                    <a:pt x="524" y="873"/>
                    <a:pt x="438" y="1047"/>
                  </a:cubicBezTo>
                  <a:cubicBezTo>
                    <a:pt x="263" y="1365"/>
                    <a:pt x="117" y="1686"/>
                    <a:pt x="1" y="2035"/>
                  </a:cubicBezTo>
                  <a:cubicBezTo>
                    <a:pt x="175" y="1686"/>
                    <a:pt x="321" y="1338"/>
                    <a:pt x="496" y="989"/>
                  </a:cubicBezTo>
                  <a:cubicBezTo>
                    <a:pt x="582" y="842"/>
                    <a:pt x="670" y="698"/>
                    <a:pt x="698" y="524"/>
                  </a:cubicBezTo>
                  <a:cubicBezTo>
                    <a:pt x="756" y="350"/>
                    <a:pt x="786" y="175"/>
                    <a:pt x="78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173;p26">
              <a:extLst>
                <a:ext uri="{FF2B5EF4-FFF2-40B4-BE49-F238E27FC236}">
                  <a16:creationId xmlns:a16="http://schemas.microsoft.com/office/drawing/2014/main" id="{617747BF-FC14-CED3-E304-C06FDD0208E9}"/>
                </a:ext>
              </a:extLst>
            </p:cNvPr>
            <p:cNvSpPr/>
            <p:nvPr/>
          </p:nvSpPr>
          <p:spPr>
            <a:xfrm>
              <a:off x="7078356" y="3013247"/>
              <a:ext cx="65999" cy="48369"/>
            </a:xfrm>
            <a:custGeom>
              <a:avLst/>
              <a:gdLst/>
              <a:ahLst/>
              <a:cxnLst/>
              <a:rect l="l" t="t" r="r" b="b"/>
              <a:pathLst>
                <a:path w="438" h="321" extrusionOk="0">
                  <a:moveTo>
                    <a:pt x="407" y="0"/>
                  </a:moveTo>
                  <a:cubicBezTo>
                    <a:pt x="321" y="89"/>
                    <a:pt x="263" y="147"/>
                    <a:pt x="147" y="175"/>
                  </a:cubicBezTo>
                  <a:cubicBezTo>
                    <a:pt x="88" y="205"/>
                    <a:pt x="30" y="233"/>
                    <a:pt x="0" y="291"/>
                  </a:cubicBezTo>
                  <a:lnTo>
                    <a:pt x="0" y="321"/>
                  </a:lnTo>
                  <a:cubicBezTo>
                    <a:pt x="58" y="233"/>
                    <a:pt x="147" y="233"/>
                    <a:pt x="205" y="175"/>
                  </a:cubicBezTo>
                  <a:cubicBezTo>
                    <a:pt x="291" y="147"/>
                    <a:pt x="349" y="89"/>
                    <a:pt x="407" y="30"/>
                  </a:cubicBezTo>
                  <a:cubicBezTo>
                    <a:pt x="437" y="0"/>
                    <a:pt x="407" y="0"/>
                    <a:pt x="40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174;p26">
              <a:extLst>
                <a:ext uri="{FF2B5EF4-FFF2-40B4-BE49-F238E27FC236}">
                  <a16:creationId xmlns:a16="http://schemas.microsoft.com/office/drawing/2014/main" id="{FC7F7882-058B-0598-D223-2D9A27B8B252}"/>
                </a:ext>
              </a:extLst>
            </p:cNvPr>
            <p:cNvSpPr/>
            <p:nvPr/>
          </p:nvSpPr>
          <p:spPr>
            <a:xfrm>
              <a:off x="7082877" y="2921481"/>
              <a:ext cx="21849" cy="87697"/>
            </a:xfrm>
            <a:custGeom>
              <a:avLst/>
              <a:gdLst/>
              <a:ahLst/>
              <a:cxnLst/>
              <a:rect l="l" t="t" r="r" b="b"/>
              <a:pathLst>
                <a:path w="145" h="582" extrusionOk="0">
                  <a:moveTo>
                    <a:pt x="0" y="0"/>
                  </a:moveTo>
                  <a:lnTo>
                    <a:pt x="0" y="0"/>
                  </a:lnTo>
                  <a:cubicBezTo>
                    <a:pt x="28" y="86"/>
                    <a:pt x="0" y="175"/>
                    <a:pt x="28" y="261"/>
                  </a:cubicBezTo>
                  <a:cubicBezTo>
                    <a:pt x="58" y="377"/>
                    <a:pt x="117" y="465"/>
                    <a:pt x="86" y="581"/>
                  </a:cubicBezTo>
                  <a:lnTo>
                    <a:pt x="117" y="581"/>
                  </a:lnTo>
                  <a:cubicBezTo>
                    <a:pt x="144" y="465"/>
                    <a:pt x="86" y="377"/>
                    <a:pt x="58" y="291"/>
                  </a:cubicBezTo>
                  <a:cubicBezTo>
                    <a:pt x="28" y="202"/>
                    <a:pt x="28" y="86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175;p26">
              <a:extLst>
                <a:ext uri="{FF2B5EF4-FFF2-40B4-BE49-F238E27FC236}">
                  <a16:creationId xmlns:a16="http://schemas.microsoft.com/office/drawing/2014/main" id="{6701063D-208E-636A-6455-4250584A4E1E}"/>
                </a:ext>
              </a:extLst>
            </p:cNvPr>
            <p:cNvSpPr/>
            <p:nvPr/>
          </p:nvSpPr>
          <p:spPr>
            <a:xfrm>
              <a:off x="7113314" y="2916810"/>
              <a:ext cx="74739" cy="57259"/>
            </a:xfrm>
            <a:custGeom>
              <a:avLst/>
              <a:gdLst/>
              <a:ahLst/>
              <a:cxnLst/>
              <a:rect l="l" t="t" r="r" b="b"/>
              <a:pathLst>
                <a:path w="496" h="380" extrusionOk="0">
                  <a:moveTo>
                    <a:pt x="496" y="1"/>
                  </a:moveTo>
                  <a:cubicBezTo>
                    <a:pt x="407" y="31"/>
                    <a:pt x="291" y="89"/>
                    <a:pt x="233" y="175"/>
                  </a:cubicBezTo>
                  <a:cubicBezTo>
                    <a:pt x="233" y="206"/>
                    <a:pt x="205" y="233"/>
                    <a:pt x="175" y="233"/>
                  </a:cubicBezTo>
                  <a:cubicBezTo>
                    <a:pt x="147" y="264"/>
                    <a:pt x="117" y="264"/>
                    <a:pt x="89" y="292"/>
                  </a:cubicBezTo>
                  <a:lnTo>
                    <a:pt x="1" y="380"/>
                  </a:lnTo>
                  <a:lnTo>
                    <a:pt x="31" y="380"/>
                  </a:lnTo>
                  <a:cubicBezTo>
                    <a:pt x="59" y="322"/>
                    <a:pt x="117" y="292"/>
                    <a:pt x="175" y="264"/>
                  </a:cubicBezTo>
                  <a:cubicBezTo>
                    <a:pt x="205" y="264"/>
                    <a:pt x="205" y="264"/>
                    <a:pt x="233" y="233"/>
                  </a:cubicBezTo>
                  <a:cubicBezTo>
                    <a:pt x="291" y="175"/>
                    <a:pt x="291" y="117"/>
                    <a:pt x="349" y="89"/>
                  </a:cubicBezTo>
                  <a:cubicBezTo>
                    <a:pt x="407" y="59"/>
                    <a:pt x="438" y="31"/>
                    <a:pt x="496" y="31"/>
                  </a:cubicBezTo>
                  <a:lnTo>
                    <a:pt x="496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176;p26">
              <a:extLst>
                <a:ext uri="{FF2B5EF4-FFF2-40B4-BE49-F238E27FC236}">
                  <a16:creationId xmlns:a16="http://schemas.microsoft.com/office/drawing/2014/main" id="{8EA2506C-02D0-A311-F360-8C3B6C1DF146}"/>
                </a:ext>
              </a:extLst>
            </p:cNvPr>
            <p:cNvSpPr/>
            <p:nvPr/>
          </p:nvSpPr>
          <p:spPr>
            <a:xfrm>
              <a:off x="7117835" y="2868894"/>
              <a:ext cx="17630" cy="70218"/>
            </a:xfrm>
            <a:custGeom>
              <a:avLst/>
              <a:gdLst/>
              <a:ahLst/>
              <a:cxnLst/>
              <a:rect l="l" t="t" r="r" b="b"/>
              <a:pathLst>
                <a:path w="117" h="466" extrusionOk="0">
                  <a:moveTo>
                    <a:pt x="1" y="1"/>
                  </a:moveTo>
                  <a:cubicBezTo>
                    <a:pt x="59" y="28"/>
                    <a:pt x="59" y="175"/>
                    <a:pt x="59" y="261"/>
                  </a:cubicBezTo>
                  <a:cubicBezTo>
                    <a:pt x="59" y="319"/>
                    <a:pt x="87" y="377"/>
                    <a:pt x="87" y="465"/>
                  </a:cubicBezTo>
                  <a:cubicBezTo>
                    <a:pt x="87" y="465"/>
                    <a:pt x="117" y="465"/>
                    <a:pt x="117" y="435"/>
                  </a:cubicBezTo>
                  <a:cubicBezTo>
                    <a:pt x="87" y="319"/>
                    <a:pt x="87" y="233"/>
                    <a:pt x="59" y="117"/>
                  </a:cubicBezTo>
                  <a:cubicBezTo>
                    <a:pt x="59" y="59"/>
                    <a:pt x="59" y="1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177;p26">
              <a:extLst>
                <a:ext uri="{FF2B5EF4-FFF2-40B4-BE49-F238E27FC236}">
                  <a16:creationId xmlns:a16="http://schemas.microsoft.com/office/drawing/2014/main" id="{23374C5C-D5C5-7406-0873-38C5F5BDBF9C}"/>
                </a:ext>
              </a:extLst>
            </p:cNvPr>
            <p:cNvSpPr/>
            <p:nvPr/>
          </p:nvSpPr>
          <p:spPr>
            <a:xfrm>
              <a:off x="7152944" y="2864373"/>
              <a:ext cx="35109" cy="39629"/>
            </a:xfrm>
            <a:custGeom>
              <a:avLst/>
              <a:gdLst/>
              <a:ahLst/>
              <a:cxnLst/>
              <a:rect l="l" t="t" r="r" b="b"/>
              <a:pathLst>
                <a:path w="233" h="263" extrusionOk="0">
                  <a:moveTo>
                    <a:pt x="202" y="0"/>
                  </a:moveTo>
                  <a:cubicBezTo>
                    <a:pt x="175" y="117"/>
                    <a:pt x="0" y="117"/>
                    <a:pt x="0" y="263"/>
                  </a:cubicBezTo>
                  <a:cubicBezTo>
                    <a:pt x="28" y="147"/>
                    <a:pt x="202" y="147"/>
                    <a:pt x="233" y="31"/>
                  </a:cubicBezTo>
                  <a:cubicBezTo>
                    <a:pt x="233" y="0"/>
                    <a:pt x="202" y="0"/>
                    <a:pt x="20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178;p26">
              <a:extLst>
                <a:ext uri="{FF2B5EF4-FFF2-40B4-BE49-F238E27FC236}">
                  <a16:creationId xmlns:a16="http://schemas.microsoft.com/office/drawing/2014/main" id="{889B948E-C19E-0A7C-BE32-16B0FB375769}"/>
                </a:ext>
              </a:extLst>
            </p:cNvPr>
            <p:cNvSpPr/>
            <p:nvPr/>
          </p:nvSpPr>
          <p:spPr>
            <a:xfrm>
              <a:off x="7170423" y="2807566"/>
              <a:ext cx="96437" cy="212161"/>
            </a:xfrm>
            <a:custGeom>
              <a:avLst/>
              <a:gdLst/>
              <a:ahLst/>
              <a:cxnLst/>
              <a:rect l="l" t="t" r="r" b="b"/>
              <a:pathLst>
                <a:path w="640" h="1408" extrusionOk="0">
                  <a:moveTo>
                    <a:pt x="609" y="1"/>
                  </a:moveTo>
                  <a:cubicBezTo>
                    <a:pt x="349" y="435"/>
                    <a:pt x="86" y="872"/>
                    <a:pt x="0" y="1395"/>
                  </a:cubicBezTo>
                  <a:cubicBezTo>
                    <a:pt x="0" y="1395"/>
                    <a:pt x="13" y="1408"/>
                    <a:pt x="21" y="1408"/>
                  </a:cubicBezTo>
                  <a:cubicBezTo>
                    <a:pt x="25" y="1408"/>
                    <a:pt x="28" y="1405"/>
                    <a:pt x="28" y="1395"/>
                  </a:cubicBezTo>
                  <a:cubicBezTo>
                    <a:pt x="145" y="900"/>
                    <a:pt x="377" y="435"/>
                    <a:pt x="64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179;p26">
              <a:extLst>
                <a:ext uri="{FF2B5EF4-FFF2-40B4-BE49-F238E27FC236}">
                  <a16:creationId xmlns:a16="http://schemas.microsoft.com/office/drawing/2014/main" id="{0E28A465-CF82-4F69-B3FA-CF360E6EDD7C}"/>
                </a:ext>
              </a:extLst>
            </p:cNvPr>
            <p:cNvSpPr/>
            <p:nvPr/>
          </p:nvSpPr>
          <p:spPr>
            <a:xfrm>
              <a:off x="7187902" y="2890592"/>
              <a:ext cx="70218" cy="65999"/>
            </a:xfrm>
            <a:custGeom>
              <a:avLst/>
              <a:gdLst/>
              <a:ahLst/>
              <a:cxnLst/>
              <a:rect l="l" t="t" r="r" b="b"/>
              <a:pathLst>
                <a:path w="466" h="438" extrusionOk="0">
                  <a:moveTo>
                    <a:pt x="466" y="1"/>
                  </a:moveTo>
                  <a:cubicBezTo>
                    <a:pt x="435" y="1"/>
                    <a:pt x="377" y="31"/>
                    <a:pt x="349" y="89"/>
                  </a:cubicBezTo>
                  <a:cubicBezTo>
                    <a:pt x="291" y="147"/>
                    <a:pt x="291" y="205"/>
                    <a:pt x="203" y="233"/>
                  </a:cubicBezTo>
                  <a:cubicBezTo>
                    <a:pt x="145" y="263"/>
                    <a:pt x="1" y="349"/>
                    <a:pt x="29" y="438"/>
                  </a:cubicBezTo>
                  <a:cubicBezTo>
                    <a:pt x="29" y="380"/>
                    <a:pt x="145" y="291"/>
                    <a:pt x="175" y="291"/>
                  </a:cubicBezTo>
                  <a:cubicBezTo>
                    <a:pt x="203" y="263"/>
                    <a:pt x="233" y="263"/>
                    <a:pt x="261" y="233"/>
                  </a:cubicBezTo>
                  <a:cubicBezTo>
                    <a:pt x="291" y="205"/>
                    <a:pt x="319" y="175"/>
                    <a:pt x="319" y="147"/>
                  </a:cubicBezTo>
                  <a:lnTo>
                    <a:pt x="466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180;p26">
              <a:extLst>
                <a:ext uri="{FF2B5EF4-FFF2-40B4-BE49-F238E27FC236}">
                  <a16:creationId xmlns:a16="http://schemas.microsoft.com/office/drawing/2014/main" id="{30CBE123-533D-7C5D-9759-82EDD872FD56}"/>
                </a:ext>
              </a:extLst>
            </p:cNvPr>
            <p:cNvSpPr/>
            <p:nvPr/>
          </p:nvSpPr>
          <p:spPr>
            <a:xfrm>
              <a:off x="7200860" y="2842675"/>
              <a:ext cx="17630" cy="56807"/>
            </a:xfrm>
            <a:custGeom>
              <a:avLst/>
              <a:gdLst/>
              <a:ahLst/>
              <a:cxnLst/>
              <a:rect l="l" t="t" r="r" b="b"/>
              <a:pathLst>
                <a:path w="117" h="377" extrusionOk="0">
                  <a:moveTo>
                    <a:pt x="31" y="0"/>
                  </a:moveTo>
                  <a:cubicBezTo>
                    <a:pt x="1" y="28"/>
                    <a:pt x="1" y="86"/>
                    <a:pt x="31" y="116"/>
                  </a:cubicBezTo>
                  <a:cubicBezTo>
                    <a:pt x="31" y="144"/>
                    <a:pt x="59" y="175"/>
                    <a:pt x="89" y="233"/>
                  </a:cubicBezTo>
                  <a:lnTo>
                    <a:pt x="89" y="377"/>
                  </a:lnTo>
                  <a:lnTo>
                    <a:pt x="117" y="377"/>
                  </a:lnTo>
                  <a:lnTo>
                    <a:pt x="117" y="233"/>
                  </a:lnTo>
                  <a:cubicBezTo>
                    <a:pt x="89" y="144"/>
                    <a:pt x="1" y="86"/>
                    <a:pt x="31" y="28"/>
                  </a:cubicBezTo>
                  <a:cubicBezTo>
                    <a:pt x="59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181;p26">
              <a:extLst>
                <a:ext uri="{FF2B5EF4-FFF2-40B4-BE49-F238E27FC236}">
                  <a16:creationId xmlns:a16="http://schemas.microsoft.com/office/drawing/2014/main" id="{9ED96291-2A24-9368-C542-1BBEDEDB1004}"/>
                </a:ext>
              </a:extLst>
            </p:cNvPr>
            <p:cNvSpPr/>
            <p:nvPr/>
          </p:nvSpPr>
          <p:spPr>
            <a:xfrm>
              <a:off x="7235969" y="2844935"/>
              <a:ext cx="43849" cy="24109"/>
            </a:xfrm>
            <a:custGeom>
              <a:avLst/>
              <a:gdLst/>
              <a:ahLst/>
              <a:cxnLst/>
              <a:rect l="l" t="t" r="r" b="b"/>
              <a:pathLst>
                <a:path w="291" h="160" extrusionOk="0">
                  <a:moveTo>
                    <a:pt x="282" y="1"/>
                  </a:moveTo>
                  <a:cubicBezTo>
                    <a:pt x="278" y="1"/>
                    <a:pt x="272" y="4"/>
                    <a:pt x="263" y="13"/>
                  </a:cubicBezTo>
                  <a:cubicBezTo>
                    <a:pt x="174" y="43"/>
                    <a:pt x="30" y="43"/>
                    <a:pt x="0" y="160"/>
                  </a:cubicBezTo>
                  <a:cubicBezTo>
                    <a:pt x="58" y="71"/>
                    <a:pt x="174" y="71"/>
                    <a:pt x="291" y="13"/>
                  </a:cubicBezTo>
                  <a:cubicBezTo>
                    <a:pt x="291" y="13"/>
                    <a:pt x="291" y="1"/>
                    <a:pt x="28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182;p26">
              <a:extLst>
                <a:ext uri="{FF2B5EF4-FFF2-40B4-BE49-F238E27FC236}">
                  <a16:creationId xmlns:a16="http://schemas.microsoft.com/office/drawing/2014/main" id="{CCD58822-6383-4C66-5B9F-09664995C33F}"/>
                </a:ext>
              </a:extLst>
            </p:cNvPr>
            <p:cNvSpPr/>
            <p:nvPr/>
          </p:nvSpPr>
          <p:spPr>
            <a:xfrm>
              <a:off x="7227230" y="2814347"/>
              <a:ext cx="17630" cy="37219"/>
            </a:xfrm>
            <a:custGeom>
              <a:avLst/>
              <a:gdLst/>
              <a:ahLst/>
              <a:cxnLst/>
              <a:rect l="l" t="t" r="r" b="b"/>
              <a:pathLst>
                <a:path w="117" h="247" extrusionOk="0">
                  <a:moveTo>
                    <a:pt x="37" y="0"/>
                  </a:moveTo>
                  <a:cubicBezTo>
                    <a:pt x="33" y="0"/>
                    <a:pt x="30" y="4"/>
                    <a:pt x="30" y="14"/>
                  </a:cubicBezTo>
                  <a:cubicBezTo>
                    <a:pt x="0" y="100"/>
                    <a:pt x="88" y="158"/>
                    <a:pt x="88" y="246"/>
                  </a:cubicBezTo>
                  <a:cubicBezTo>
                    <a:pt x="116" y="158"/>
                    <a:pt x="30" y="100"/>
                    <a:pt x="58" y="14"/>
                  </a:cubicBezTo>
                  <a:cubicBezTo>
                    <a:pt x="58" y="14"/>
                    <a:pt x="46" y="0"/>
                    <a:pt x="3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183;p26">
              <a:extLst>
                <a:ext uri="{FF2B5EF4-FFF2-40B4-BE49-F238E27FC236}">
                  <a16:creationId xmlns:a16="http://schemas.microsoft.com/office/drawing/2014/main" id="{294DC14E-3BE2-2724-7F56-15FFA5AFA765}"/>
                </a:ext>
              </a:extLst>
            </p:cNvPr>
            <p:cNvSpPr/>
            <p:nvPr/>
          </p:nvSpPr>
          <p:spPr>
            <a:xfrm>
              <a:off x="7174642" y="2978138"/>
              <a:ext cx="206134" cy="52739"/>
            </a:xfrm>
            <a:custGeom>
              <a:avLst/>
              <a:gdLst/>
              <a:ahLst/>
              <a:cxnLst/>
              <a:rect l="l" t="t" r="r" b="b"/>
              <a:pathLst>
                <a:path w="1368" h="350" extrusionOk="0">
                  <a:moveTo>
                    <a:pt x="1337" y="1"/>
                  </a:moveTo>
                  <a:cubicBezTo>
                    <a:pt x="1135" y="89"/>
                    <a:pt x="902" y="147"/>
                    <a:pt x="670" y="205"/>
                  </a:cubicBezTo>
                  <a:cubicBezTo>
                    <a:pt x="554" y="233"/>
                    <a:pt x="437" y="233"/>
                    <a:pt x="291" y="263"/>
                  </a:cubicBezTo>
                  <a:cubicBezTo>
                    <a:pt x="205" y="263"/>
                    <a:pt x="117" y="291"/>
                    <a:pt x="31" y="322"/>
                  </a:cubicBezTo>
                  <a:cubicBezTo>
                    <a:pt x="0" y="322"/>
                    <a:pt x="31" y="349"/>
                    <a:pt x="31" y="349"/>
                  </a:cubicBezTo>
                  <a:cubicBezTo>
                    <a:pt x="233" y="263"/>
                    <a:pt x="465" y="263"/>
                    <a:pt x="698" y="233"/>
                  </a:cubicBezTo>
                  <a:cubicBezTo>
                    <a:pt x="902" y="175"/>
                    <a:pt x="1135" y="117"/>
                    <a:pt x="1367" y="31"/>
                  </a:cubicBezTo>
                  <a:cubicBezTo>
                    <a:pt x="1367" y="31"/>
                    <a:pt x="1367" y="1"/>
                    <a:pt x="133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184;p26">
              <a:extLst>
                <a:ext uri="{FF2B5EF4-FFF2-40B4-BE49-F238E27FC236}">
                  <a16:creationId xmlns:a16="http://schemas.microsoft.com/office/drawing/2014/main" id="{E34A1772-5A9F-B256-EB5C-F728C8920F2A}"/>
                </a:ext>
              </a:extLst>
            </p:cNvPr>
            <p:cNvSpPr/>
            <p:nvPr/>
          </p:nvSpPr>
          <p:spPr>
            <a:xfrm>
              <a:off x="7205381" y="3023041"/>
              <a:ext cx="78958" cy="17328"/>
            </a:xfrm>
            <a:custGeom>
              <a:avLst/>
              <a:gdLst/>
              <a:ahLst/>
              <a:cxnLst/>
              <a:rect l="l" t="t" r="r" b="b"/>
              <a:pathLst>
                <a:path w="524" h="115" extrusionOk="0">
                  <a:moveTo>
                    <a:pt x="88" y="1"/>
                  </a:moveTo>
                  <a:cubicBezTo>
                    <a:pt x="59" y="1"/>
                    <a:pt x="30" y="8"/>
                    <a:pt x="1" y="24"/>
                  </a:cubicBezTo>
                  <a:cubicBezTo>
                    <a:pt x="117" y="51"/>
                    <a:pt x="203" y="51"/>
                    <a:pt x="319" y="82"/>
                  </a:cubicBezTo>
                  <a:cubicBezTo>
                    <a:pt x="353" y="98"/>
                    <a:pt x="397" y="115"/>
                    <a:pt x="433" y="115"/>
                  </a:cubicBezTo>
                  <a:cubicBezTo>
                    <a:pt x="460" y="115"/>
                    <a:pt x="482" y="106"/>
                    <a:pt x="494" y="82"/>
                  </a:cubicBezTo>
                  <a:cubicBezTo>
                    <a:pt x="524" y="51"/>
                    <a:pt x="494" y="51"/>
                    <a:pt x="494" y="51"/>
                  </a:cubicBezTo>
                  <a:cubicBezTo>
                    <a:pt x="466" y="82"/>
                    <a:pt x="408" y="82"/>
                    <a:pt x="377" y="82"/>
                  </a:cubicBezTo>
                  <a:cubicBezTo>
                    <a:pt x="350" y="82"/>
                    <a:pt x="350" y="51"/>
                    <a:pt x="319" y="51"/>
                  </a:cubicBezTo>
                  <a:cubicBezTo>
                    <a:pt x="291" y="51"/>
                    <a:pt x="233" y="24"/>
                    <a:pt x="175" y="24"/>
                  </a:cubicBezTo>
                  <a:cubicBezTo>
                    <a:pt x="146" y="8"/>
                    <a:pt x="117" y="1"/>
                    <a:pt x="8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185;p26">
              <a:extLst>
                <a:ext uri="{FF2B5EF4-FFF2-40B4-BE49-F238E27FC236}">
                  <a16:creationId xmlns:a16="http://schemas.microsoft.com/office/drawing/2014/main" id="{48D5CDB4-8421-0DB6-4670-F95D8B24CBEA}"/>
                </a:ext>
              </a:extLst>
            </p:cNvPr>
            <p:cNvSpPr/>
            <p:nvPr/>
          </p:nvSpPr>
          <p:spPr>
            <a:xfrm>
              <a:off x="7209600" y="2956440"/>
              <a:ext cx="78958" cy="61478"/>
            </a:xfrm>
            <a:custGeom>
              <a:avLst/>
              <a:gdLst/>
              <a:ahLst/>
              <a:cxnLst/>
              <a:rect l="l" t="t" r="r" b="b"/>
              <a:pathLst>
                <a:path w="524" h="408" extrusionOk="0">
                  <a:moveTo>
                    <a:pt x="524" y="1"/>
                  </a:moveTo>
                  <a:cubicBezTo>
                    <a:pt x="466" y="29"/>
                    <a:pt x="408" y="29"/>
                    <a:pt x="380" y="87"/>
                  </a:cubicBezTo>
                  <a:cubicBezTo>
                    <a:pt x="349" y="117"/>
                    <a:pt x="322" y="175"/>
                    <a:pt x="291" y="203"/>
                  </a:cubicBezTo>
                  <a:cubicBezTo>
                    <a:pt x="263" y="233"/>
                    <a:pt x="205" y="261"/>
                    <a:pt x="175" y="261"/>
                  </a:cubicBezTo>
                  <a:cubicBezTo>
                    <a:pt x="175" y="291"/>
                    <a:pt x="1" y="407"/>
                    <a:pt x="89" y="407"/>
                  </a:cubicBezTo>
                  <a:cubicBezTo>
                    <a:pt x="59" y="407"/>
                    <a:pt x="147" y="319"/>
                    <a:pt x="147" y="319"/>
                  </a:cubicBezTo>
                  <a:cubicBezTo>
                    <a:pt x="175" y="319"/>
                    <a:pt x="175" y="291"/>
                    <a:pt x="205" y="291"/>
                  </a:cubicBezTo>
                  <a:cubicBezTo>
                    <a:pt x="233" y="261"/>
                    <a:pt x="291" y="233"/>
                    <a:pt x="322" y="233"/>
                  </a:cubicBezTo>
                  <a:cubicBezTo>
                    <a:pt x="349" y="203"/>
                    <a:pt x="349" y="175"/>
                    <a:pt x="380" y="145"/>
                  </a:cubicBezTo>
                  <a:cubicBezTo>
                    <a:pt x="408" y="87"/>
                    <a:pt x="438" y="59"/>
                    <a:pt x="524" y="29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186;p26">
              <a:extLst>
                <a:ext uri="{FF2B5EF4-FFF2-40B4-BE49-F238E27FC236}">
                  <a16:creationId xmlns:a16="http://schemas.microsoft.com/office/drawing/2014/main" id="{9E01DEB3-72FD-0EE5-F250-DAEF6CADBD1C}"/>
                </a:ext>
              </a:extLst>
            </p:cNvPr>
            <p:cNvSpPr/>
            <p:nvPr/>
          </p:nvSpPr>
          <p:spPr>
            <a:xfrm>
              <a:off x="7293078" y="3003452"/>
              <a:ext cx="56807" cy="17630"/>
            </a:xfrm>
            <a:custGeom>
              <a:avLst/>
              <a:gdLst/>
              <a:ahLst/>
              <a:cxnLst/>
              <a:rect l="l" t="t" r="r" b="b"/>
              <a:pathLst>
                <a:path w="377" h="117" extrusionOk="0">
                  <a:moveTo>
                    <a:pt x="34" y="0"/>
                  </a:moveTo>
                  <a:cubicBezTo>
                    <a:pt x="15" y="0"/>
                    <a:pt x="0" y="8"/>
                    <a:pt x="0" y="37"/>
                  </a:cubicBezTo>
                  <a:cubicBezTo>
                    <a:pt x="6" y="26"/>
                    <a:pt x="17" y="21"/>
                    <a:pt x="32" y="21"/>
                  </a:cubicBezTo>
                  <a:cubicBezTo>
                    <a:pt x="92" y="21"/>
                    <a:pt x="208" y="95"/>
                    <a:pt x="232" y="95"/>
                  </a:cubicBezTo>
                  <a:cubicBezTo>
                    <a:pt x="262" y="109"/>
                    <a:pt x="283" y="116"/>
                    <a:pt x="301" y="116"/>
                  </a:cubicBezTo>
                  <a:cubicBezTo>
                    <a:pt x="319" y="116"/>
                    <a:pt x="334" y="109"/>
                    <a:pt x="349" y="95"/>
                  </a:cubicBezTo>
                  <a:cubicBezTo>
                    <a:pt x="377" y="65"/>
                    <a:pt x="349" y="65"/>
                    <a:pt x="349" y="65"/>
                  </a:cubicBezTo>
                  <a:cubicBezTo>
                    <a:pt x="327" y="79"/>
                    <a:pt x="306" y="85"/>
                    <a:pt x="285" y="85"/>
                  </a:cubicBezTo>
                  <a:cubicBezTo>
                    <a:pt x="219" y="85"/>
                    <a:pt x="153" y="30"/>
                    <a:pt x="86" y="7"/>
                  </a:cubicBezTo>
                  <a:cubicBezTo>
                    <a:pt x="72" y="7"/>
                    <a:pt x="51" y="0"/>
                    <a:pt x="3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187;p26">
              <a:extLst>
                <a:ext uri="{FF2B5EF4-FFF2-40B4-BE49-F238E27FC236}">
                  <a16:creationId xmlns:a16="http://schemas.microsoft.com/office/drawing/2014/main" id="{88F0E8BF-2E4F-A038-640C-512FCAE19690}"/>
                </a:ext>
              </a:extLst>
            </p:cNvPr>
            <p:cNvSpPr/>
            <p:nvPr/>
          </p:nvSpPr>
          <p:spPr>
            <a:xfrm>
              <a:off x="7332255" y="2969398"/>
              <a:ext cx="43849" cy="26369"/>
            </a:xfrm>
            <a:custGeom>
              <a:avLst/>
              <a:gdLst/>
              <a:ahLst/>
              <a:cxnLst/>
              <a:rect l="l" t="t" r="r" b="b"/>
              <a:pathLst>
                <a:path w="291" h="175" extrusionOk="0">
                  <a:moveTo>
                    <a:pt x="0" y="175"/>
                  </a:moveTo>
                  <a:cubicBezTo>
                    <a:pt x="58" y="59"/>
                    <a:pt x="175" y="31"/>
                    <a:pt x="291" y="1"/>
                  </a:cubicBezTo>
                  <a:lnTo>
                    <a:pt x="291" y="1"/>
                  </a:lnTo>
                  <a:cubicBezTo>
                    <a:pt x="175" y="31"/>
                    <a:pt x="58" y="59"/>
                    <a:pt x="0" y="175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188;p26">
              <a:extLst>
                <a:ext uri="{FF2B5EF4-FFF2-40B4-BE49-F238E27FC236}">
                  <a16:creationId xmlns:a16="http://schemas.microsoft.com/office/drawing/2014/main" id="{656D0B6F-D840-14E0-F8BC-9EB0B28A20F3}"/>
                </a:ext>
              </a:extLst>
            </p:cNvPr>
            <p:cNvSpPr/>
            <p:nvPr/>
          </p:nvSpPr>
          <p:spPr>
            <a:xfrm>
              <a:off x="7065398" y="3056944"/>
              <a:ext cx="301968" cy="83478"/>
            </a:xfrm>
            <a:custGeom>
              <a:avLst/>
              <a:gdLst/>
              <a:ahLst/>
              <a:cxnLst/>
              <a:rect l="l" t="t" r="r" b="b"/>
              <a:pathLst>
                <a:path w="2004" h="554" extrusionOk="0">
                  <a:moveTo>
                    <a:pt x="1976" y="1"/>
                  </a:moveTo>
                  <a:cubicBezTo>
                    <a:pt x="1829" y="89"/>
                    <a:pt x="1627" y="59"/>
                    <a:pt x="1481" y="89"/>
                  </a:cubicBezTo>
                  <a:cubicBezTo>
                    <a:pt x="1365" y="117"/>
                    <a:pt x="1279" y="147"/>
                    <a:pt x="1162" y="175"/>
                  </a:cubicBezTo>
                  <a:cubicBezTo>
                    <a:pt x="1074" y="175"/>
                    <a:pt x="1016" y="175"/>
                    <a:pt x="930" y="205"/>
                  </a:cubicBezTo>
                  <a:cubicBezTo>
                    <a:pt x="842" y="233"/>
                    <a:pt x="783" y="291"/>
                    <a:pt x="725" y="322"/>
                  </a:cubicBezTo>
                  <a:lnTo>
                    <a:pt x="465" y="408"/>
                  </a:lnTo>
                  <a:cubicBezTo>
                    <a:pt x="291" y="438"/>
                    <a:pt x="144" y="438"/>
                    <a:pt x="0" y="524"/>
                  </a:cubicBezTo>
                  <a:lnTo>
                    <a:pt x="0" y="554"/>
                  </a:lnTo>
                  <a:cubicBezTo>
                    <a:pt x="174" y="466"/>
                    <a:pt x="349" y="438"/>
                    <a:pt x="523" y="408"/>
                  </a:cubicBezTo>
                  <a:cubicBezTo>
                    <a:pt x="581" y="408"/>
                    <a:pt x="667" y="380"/>
                    <a:pt x="725" y="349"/>
                  </a:cubicBezTo>
                  <a:cubicBezTo>
                    <a:pt x="814" y="291"/>
                    <a:pt x="900" y="233"/>
                    <a:pt x="988" y="205"/>
                  </a:cubicBezTo>
                  <a:cubicBezTo>
                    <a:pt x="1074" y="205"/>
                    <a:pt x="1162" y="205"/>
                    <a:pt x="1248" y="175"/>
                  </a:cubicBezTo>
                  <a:cubicBezTo>
                    <a:pt x="1337" y="175"/>
                    <a:pt x="1423" y="117"/>
                    <a:pt x="1511" y="117"/>
                  </a:cubicBezTo>
                  <a:cubicBezTo>
                    <a:pt x="1685" y="89"/>
                    <a:pt x="1860" y="117"/>
                    <a:pt x="2004" y="31"/>
                  </a:cubicBezTo>
                  <a:cubicBezTo>
                    <a:pt x="2004" y="31"/>
                    <a:pt x="2004" y="1"/>
                    <a:pt x="197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189;p26">
              <a:extLst>
                <a:ext uri="{FF2B5EF4-FFF2-40B4-BE49-F238E27FC236}">
                  <a16:creationId xmlns:a16="http://schemas.microsoft.com/office/drawing/2014/main" id="{B394DBE1-D1A9-53F4-D069-9D0C4D4B60F8}"/>
                </a:ext>
              </a:extLst>
            </p:cNvPr>
            <p:cNvSpPr/>
            <p:nvPr/>
          </p:nvSpPr>
          <p:spPr>
            <a:xfrm>
              <a:off x="7284187" y="3039465"/>
              <a:ext cx="48218" cy="35109"/>
            </a:xfrm>
            <a:custGeom>
              <a:avLst/>
              <a:gdLst/>
              <a:ahLst/>
              <a:cxnLst/>
              <a:rect l="l" t="t" r="r" b="b"/>
              <a:pathLst>
                <a:path w="320" h="233" extrusionOk="0">
                  <a:moveTo>
                    <a:pt x="291" y="1"/>
                  </a:moveTo>
                  <a:cubicBezTo>
                    <a:pt x="261" y="1"/>
                    <a:pt x="175" y="31"/>
                    <a:pt x="145" y="59"/>
                  </a:cubicBezTo>
                  <a:cubicBezTo>
                    <a:pt x="87" y="117"/>
                    <a:pt x="59" y="175"/>
                    <a:pt x="1" y="205"/>
                  </a:cubicBezTo>
                  <a:cubicBezTo>
                    <a:pt x="1" y="233"/>
                    <a:pt x="1" y="233"/>
                    <a:pt x="29" y="233"/>
                  </a:cubicBezTo>
                  <a:cubicBezTo>
                    <a:pt x="59" y="205"/>
                    <a:pt x="87" y="147"/>
                    <a:pt x="117" y="117"/>
                  </a:cubicBezTo>
                  <a:cubicBezTo>
                    <a:pt x="175" y="59"/>
                    <a:pt x="233" y="31"/>
                    <a:pt x="31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190;p26">
              <a:extLst>
                <a:ext uri="{FF2B5EF4-FFF2-40B4-BE49-F238E27FC236}">
                  <a16:creationId xmlns:a16="http://schemas.microsoft.com/office/drawing/2014/main" id="{55269BE8-2D70-4588-2344-5D551F4DBF6D}"/>
                </a:ext>
              </a:extLst>
            </p:cNvPr>
            <p:cNvSpPr/>
            <p:nvPr/>
          </p:nvSpPr>
          <p:spPr>
            <a:xfrm>
              <a:off x="7231750" y="3086779"/>
              <a:ext cx="61478" cy="10849"/>
            </a:xfrm>
            <a:custGeom>
              <a:avLst/>
              <a:gdLst/>
              <a:ahLst/>
              <a:cxnLst/>
              <a:rect l="l" t="t" r="r" b="b"/>
              <a:pathLst>
                <a:path w="408" h="72" extrusionOk="0">
                  <a:moveTo>
                    <a:pt x="63" y="1"/>
                  </a:moveTo>
                  <a:cubicBezTo>
                    <a:pt x="43" y="1"/>
                    <a:pt x="22" y="3"/>
                    <a:pt x="0" y="7"/>
                  </a:cubicBezTo>
                  <a:lnTo>
                    <a:pt x="0" y="35"/>
                  </a:lnTo>
                  <a:cubicBezTo>
                    <a:pt x="21" y="31"/>
                    <a:pt x="41" y="30"/>
                    <a:pt x="60" y="30"/>
                  </a:cubicBezTo>
                  <a:cubicBezTo>
                    <a:pt x="159" y="30"/>
                    <a:pt x="247" y="71"/>
                    <a:pt x="346" y="71"/>
                  </a:cubicBezTo>
                  <a:cubicBezTo>
                    <a:pt x="366" y="71"/>
                    <a:pt x="386" y="69"/>
                    <a:pt x="407" y="65"/>
                  </a:cubicBezTo>
                  <a:cubicBezTo>
                    <a:pt x="407" y="65"/>
                    <a:pt x="407" y="35"/>
                    <a:pt x="377" y="35"/>
                  </a:cubicBezTo>
                  <a:cubicBezTo>
                    <a:pt x="359" y="40"/>
                    <a:pt x="342" y="42"/>
                    <a:pt x="324" y="42"/>
                  </a:cubicBezTo>
                  <a:cubicBezTo>
                    <a:pt x="243" y="42"/>
                    <a:pt x="159" y="1"/>
                    <a:pt x="6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191;p26">
              <a:extLst>
                <a:ext uri="{FF2B5EF4-FFF2-40B4-BE49-F238E27FC236}">
                  <a16:creationId xmlns:a16="http://schemas.microsoft.com/office/drawing/2014/main" id="{507928A7-FC16-AAF2-3938-98F449925C86}"/>
                </a:ext>
              </a:extLst>
            </p:cNvPr>
            <p:cNvSpPr/>
            <p:nvPr/>
          </p:nvSpPr>
          <p:spPr>
            <a:xfrm>
              <a:off x="7183381" y="3043986"/>
              <a:ext cx="43999" cy="61478"/>
            </a:xfrm>
            <a:custGeom>
              <a:avLst/>
              <a:gdLst/>
              <a:ahLst/>
              <a:cxnLst/>
              <a:rect l="l" t="t" r="r" b="b"/>
              <a:pathLst>
                <a:path w="292" h="408" extrusionOk="0">
                  <a:moveTo>
                    <a:pt x="291" y="1"/>
                  </a:moveTo>
                  <a:cubicBezTo>
                    <a:pt x="233" y="59"/>
                    <a:pt x="175" y="117"/>
                    <a:pt x="147" y="175"/>
                  </a:cubicBezTo>
                  <a:cubicBezTo>
                    <a:pt x="89" y="233"/>
                    <a:pt x="89" y="349"/>
                    <a:pt x="0" y="377"/>
                  </a:cubicBezTo>
                  <a:lnTo>
                    <a:pt x="0" y="408"/>
                  </a:lnTo>
                  <a:cubicBezTo>
                    <a:pt x="89" y="377"/>
                    <a:pt x="89" y="319"/>
                    <a:pt x="117" y="261"/>
                  </a:cubicBezTo>
                  <a:cubicBezTo>
                    <a:pt x="175" y="175"/>
                    <a:pt x="233" y="87"/>
                    <a:pt x="291" y="29"/>
                  </a:cubicBezTo>
                  <a:lnTo>
                    <a:pt x="29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192;p26">
              <a:extLst>
                <a:ext uri="{FF2B5EF4-FFF2-40B4-BE49-F238E27FC236}">
                  <a16:creationId xmlns:a16="http://schemas.microsoft.com/office/drawing/2014/main" id="{5D2EEBA5-05E2-289F-F81F-D9D04F4C1C11}"/>
                </a:ext>
              </a:extLst>
            </p:cNvPr>
            <p:cNvSpPr/>
            <p:nvPr/>
          </p:nvSpPr>
          <p:spPr>
            <a:xfrm>
              <a:off x="7126574" y="3122792"/>
              <a:ext cx="109546" cy="26520"/>
            </a:xfrm>
            <a:custGeom>
              <a:avLst/>
              <a:gdLst/>
              <a:ahLst/>
              <a:cxnLst/>
              <a:rect l="l" t="t" r="r" b="b"/>
              <a:pathLst>
                <a:path w="727" h="176" extrusionOk="0">
                  <a:moveTo>
                    <a:pt x="1" y="1"/>
                  </a:moveTo>
                  <a:cubicBezTo>
                    <a:pt x="59" y="1"/>
                    <a:pt x="117" y="1"/>
                    <a:pt x="203" y="29"/>
                  </a:cubicBezTo>
                  <a:cubicBezTo>
                    <a:pt x="261" y="29"/>
                    <a:pt x="319" y="87"/>
                    <a:pt x="350" y="87"/>
                  </a:cubicBezTo>
                  <a:lnTo>
                    <a:pt x="698" y="175"/>
                  </a:lnTo>
                  <a:cubicBezTo>
                    <a:pt x="726" y="175"/>
                    <a:pt x="726" y="175"/>
                    <a:pt x="698" y="145"/>
                  </a:cubicBezTo>
                  <a:cubicBezTo>
                    <a:pt x="610" y="117"/>
                    <a:pt x="466" y="117"/>
                    <a:pt x="350" y="59"/>
                  </a:cubicBezTo>
                  <a:cubicBezTo>
                    <a:pt x="291" y="59"/>
                    <a:pt x="233" y="1"/>
                    <a:pt x="17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193;p26">
              <a:extLst>
                <a:ext uri="{FF2B5EF4-FFF2-40B4-BE49-F238E27FC236}">
                  <a16:creationId xmlns:a16="http://schemas.microsoft.com/office/drawing/2014/main" id="{65145375-23D0-11C9-4193-8B32BFACAF43}"/>
                </a:ext>
              </a:extLst>
            </p:cNvPr>
            <p:cNvSpPr/>
            <p:nvPr/>
          </p:nvSpPr>
          <p:spPr>
            <a:xfrm>
              <a:off x="7170423" y="3109532"/>
              <a:ext cx="105176" cy="17630"/>
            </a:xfrm>
            <a:custGeom>
              <a:avLst/>
              <a:gdLst/>
              <a:ahLst/>
              <a:cxnLst/>
              <a:rect l="l" t="t" r="r" b="b"/>
              <a:pathLst>
                <a:path w="698" h="117" extrusionOk="0">
                  <a:moveTo>
                    <a:pt x="28" y="0"/>
                  </a:moveTo>
                  <a:cubicBezTo>
                    <a:pt x="0" y="0"/>
                    <a:pt x="0" y="31"/>
                    <a:pt x="28" y="31"/>
                  </a:cubicBezTo>
                  <a:lnTo>
                    <a:pt x="523" y="31"/>
                  </a:lnTo>
                  <a:cubicBezTo>
                    <a:pt x="582" y="31"/>
                    <a:pt x="609" y="89"/>
                    <a:pt x="668" y="117"/>
                  </a:cubicBezTo>
                  <a:cubicBezTo>
                    <a:pt x="668" y="117"/>
                    <a:pt x="698" y="89"/>
                    <a:pt x="668" y="89"/>
                  </a:cubicBezTo>
                  <a:cubicBezTo>
                    <a:pt x="640" y="59"/>
                    <a:pt x="609" y="31"/>
                    <a:pt x="582" y="31"/>
                  </a:cubicBezTo>
                  <a:cubicBezTo>
                    <a:pt x="523" y="0"/>
                    <a:pt x="465" y="0"/>
                    <a:pt x="40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194;p26">
              <a:extLst>
                <a:ext uri="{FF2B5EF4-FFF2-40B4-BE49-F238E27FC236}">
                  <a16:creationId xmlns:a16="http://schemas.microsoft.com/office/drawing/2014/main" id="{90797A51-465B-1069-8217-7567E7968ADC}"/>
                </a:ext>
              </a:extLst>
            </p:cNvPr>
            <p:cNvSpPr/>
            <p:nvPr/>
          </p:nvSpPr>
          <p:spPr>
            <a:xfrm>
              <a:off x="7109095" y="3057095"/>
              <a:ext cx="48218" cy="65848"/>
            </a:xfrm>
            <a:custGeom>
              <a:avLst/>
              <a:gdLst/>
              <a:ahLst/>
              <a:cxnLst/>
              <a:rect l="l" t="t" r="r" b="b"/>
              <a:pathLst>
                <a:path w="320" h="437" extrusionOk="0">
                  <a:moveTo>
                    <a:pt x="319" y="1"/>
                  </a:moveTo>
                  <a:cubicBezTo>
                    <a:pt x="319" y="31"/>
                    <a:pt x="319" y="89"/>
                    <a:pt x="291" y="146"/>
                  </a:cubicBezTo>
                  <a:cubicBezTo>
                    <a:pt x="261" y="204"/>
                    <a:pt x="233" y="232"/>
                    <a:pt x="175" y="262"/>
                  </a:cubicBezTo>
                  <a:cubicBezTo>
                    <a:pt x="117" y="321"/>
                    <a:pt x="59" y="348"/>
                    <a:pt x="1" y="407"/>
                  </a:cubicBezTo>
                  <a:lnTo>
                    <a:pt x="1" y="437"/>
                  </a:lnTo>
                  <a:cubicBezTo>
                    <a:pt x="59" y="379"/>
                    <a:pt x="117" y="348"/>
                    <a:pt x="175" y="290"/>
                  </a:cubicBezTo>
                  <a:cubicBezTo>
                    <a:pt x="203" y="290"/>
                    <a:pt x="233" y="262"/>
                    <a:pt x="261" y="232"/>
                  </a:cubicBezTo>
                  <a:cubicBezTo>
                    <a:pt x="319" y="174"/>
                    <a:pt x="319" y="59"/>
                    <a:pt x="31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195;p26">
              <a:extLst>
                <a:ext uri="{FF2B5EF4-FFF2-40B4-BE49-F238E27FC236}">
                  <a16:creationId xmlns:a16="http://schemas.microsoft.com/office/drawing/2014/main" id="{8C367F03-88C8-3FF2-DD1B-00C7282201D5}"/>
                </a:ext>
              </a:extLst>
            </p:cNvPr>
            <p:cNvSpPr/>
            <p:nvPr/>
          </p:nvSpPr>
          <p:spPr>
            <a:xfrm>
              <a:off x="7017029" y="3144490"/>
              <a:ext cx="232352" cy="65999"/>
            </a:xfrm>
            <a:custGeom>
              <a:avLst/>
              <a:gdLst/>
              <a:ahLst/>
              <a:cxnLst/>
              <a:rect l="l" t="t" r="r" b="b"/>
              <a:pathLst>
                <a:path w="1542" h="438" extrusionOk="0">
                  <a:moveTo>
                    <a:pt x="1541" y="1"/>
                  </a:moveTo>
                  <a:cubicBezTo>
                    <a:pt x="1279" y="1"/>
                    <a:pt x="988" y="31"/>
                    <a:pt x="756" y="117"/>
                  </a:cubicBezTo>
                  <a:cubicBezTo>
                    <a:pt x="495" y="205"/>
                    <a:pt x="263" y="350"/>
                    <a:pt x="0" y="438"/>
                  </a:cubicBezTo>
                  <a:cubicBezTo>
                    <a:pt x="263" y="380"/>
                    <a:pt x="495" y="233"/>
                    <a:pt x="728" y="147"/>
                  </a:cubicBezTo>
                  <a:cubicBezTo>
                    <a:pt x="988" y="59"/>
                    <a:pt x="1251" y="31"/>
                    <a:pt x="1541" y="31"/>
                  </a:cubicBezTo>
                  <a:lnTo>
                    <a:pt x="154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196;p26">
              <a:extLst>
                <a:ext uri="{FF2B5EF4-FFF2-40B4-BE49-F238E27FC236}">
                  <a16:creationId xmlns:a16="http://schemas.microsoft.com/office/drawing/2014/main" id="{EE9EF97A-C03B-83CF-C752-9B37C2F14959}"/>
                </a:ext>
              </a:extLst>
            </p:cNvPr>
            <p:cNvSpPr/>
            <p:nvPr/>
          </p:nvSpPr>
          <p:spPr>
            <a:xfrm>
              <a:off x="7030289" y="3201599"/>
              <a:ext cx="306639" cy="43999"/>
            </a:xfrm>
            <a:custGeom>
              <a:avLst/>
              <a:gdLst/>
              <a:ahLst/>
              <a:cxnLst/>
              <a:rect l="l" t="t" r="r" b="b"/>
              <a:pathLst>
                <a:path w="2035" h="292" extrusionOk="0">
                  <a:moveTo>
                    <a:pt x="2004" y="1"/>
                  </a:moveTo>
                  <a:cubicBezTo>
                    <a:pt x="1656" y="117"/>
                    <a:pt x="1337" y="175"/>
                    <a:pt x="989" y="233"/>
                  </a:cubicBezTo>
                  <a:cubicBezTo>
                    <a:pt x="814" y="233"/>
                    <a:pt x="668" y="261"/>
                    <a:pt x="493" y="261"/>
                  </a:cubicBezTo>
                  <a:cubicBezTo>
                    <a:pt x="377" y="261"/>
                    <a:pt x="261" y="249"/>
                    <a:pt x="154" y="249"/>
                  </a:cubicBezTo>
                  <a:cubicBezTo>
                    <a:pt x="100" y="249"/>
                    <a:pt x="49" y="252"/>
                    <a:pt x="1" y="261"/>
                  </a:cubicBezTo>
                  <a:cubicBezTo>
                    <a:pt x="145" y="291"/>
                    <a:pt x="319" y="291"/>
                    <a:pt x="466" y="291"/>
                  </a:cubicBezTo>
                  <a:cubicBezTo>
                    <a:pt x="640" y="291"/>
                    <a:pt x="814" y="261"/>
                    <a:pt x="989" y="261"/>
                  </a:cubicBezTo>
                  <a:cubicBezTo>
                    <a:pt x="1337" y="203"/>
                    <a:pt x="1686" y="145"/>
                    <a:pt x="2004" y="29"/>
                  </a:cubicBezTo>
                  <a:cubicBezTo>
                    <a:pt x="2035" y="29"/>
                    <a:pt x="2004" y="1"/>
                    <a:pt x="200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197;p26">
              <a:extLst>
                <a:ext uri="{FF2B5EF4-FFF2-40B4-BE49-F238E27FC236}">
                  <a16:creationId xmlns:a16="http://schemas.microsoft.com/office/drawing/2014/main" id="{AB82D12C-8EF3-11A5-4298-10F4F37CEE14}"/>
                </a:ext>
              </a:extLst>
            </p:cNvPr>
            <p:cNvSpPr/>
            <p:nvPr/>
          </p:nvSpPr>
          <p:spPr>
            <a:xfrm>
              <a:off x="7218339" y="3170860"/>
              <a:ext cx="74889" cy="57259"/>
            </a:xfrm>
            <a:custGeom>
              <a:avLst/>
              <a:gdLst/>
              <a:ahLst/>
              <a:cxnLst/>
              <a:rect l="l" t="t" r="r" b="b"/>
              <a:pathLst>
                <a:path w="497" h="380" extrusionOk="0">
                  <a:moveTo>
                    <a:pt x="466" y="0"/>
                  </a:moveTo>
                  <a:cubicBezTo>
                    <a:pt x="380" y="89"/>
                    <a:pt x="291" y="116"/>
                    <a:pt x="175" y="175"/>
                  </a:cubicBezTo>
                  <a:cubicBezTo>
                    <a:pt x="117" y="205"/>
                    <a:pt x="59" y="291"/>
                    <a:pt x="1" y="349"/>
                  </a:cubicBezTo>
                  <a:cubicBezTo>
                    <a:pt x="1" y="379"/>
                    <a:pt x="1" y="379"/>
                    <a:pt x="31" y="379"/>
                  </a:cubicBezTo>
                  <a:cubicBezTo>
                    <a:pt x="89" y="263"/>
                    <a:pt x="175" y="205"/>
                    <a:pt x="291" y="147"/>
                  </a:cubicBezTo>
                  <a:cubicBezTo>
                    <a:pt x="350" y="116"/>
                    <a:pt x="408" y="89"/>
                    <a:pt x="466" y="30"/>
                  </a:cubicBezTo>
                  <a:cubicBezTo>
                    <a:pt x="496" y="0"/>
                    <a:pt x="466" y="0"/>
                    <a:pt x="46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198;p26">
              <a:extLst>
                <a:ext uri="{FF2B5EF4-FFF2-40B4-BE49-F238E27FC236}">
                  <a16:creationId xmlns:a16="http://schemas.microsoft.com/office/drawing/2014/main" id="{218EE87F-F8B6-FF81-2294-CDFAC7C67613}"/>
                </a:ext>
              </a:extLst>
            </p:cNvPr>
            <p:cNvSpPr/>
            <p:nvPr/>
          </p:nvSpPr>
          <p:spPr>
            <a:xfrm>
              <a:off x="7235969" y="3166641"/>
              <a:ext cx="17630" cy="35109"/>
            </a:xfrm>
            <a:custGeom>
              <a:avLst/>
              <a:gdLst/>
              <a:ahLst/>
              <a:cxnLst/>
              <a:rect l="l" t="t" r="r" b="b"/>
              <a:pathLst>
                <a:path w="117" h="233" extrusionOk="0">
                  <a:moveTo>
                    <a:pt x="88" y="0"/>
                  </a:moveTo>
                  <a:cubicBezTo>
                    <a:pt x="58" y="86"/>
                    <a:pt x="30" y="144"/>
                    <a:pt x="0" y="233"/>
                  </a:cubicBezTo>
                  <a:cubicBezTo>
                    <a:pt x="58" y="175"/>
                    <a:pt x="88" y="86"/>
                    <a:pt x="1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199;p26">
              <a:extLst>
                <a:ext uri="{FF2B5EF4-FFF2-40B4-BE49-F238E27FC236}">
                  <a16:creationId xmlns:a16="http://schemas.microsoft.com/office/drawing/2014/main" id="{F9846D68-4176-C1F1-72F4-7ECEACCAEA6D}"/>
                </a:ext>
              </a:extLst>
            </p:cNvPr>
            <p:cNvSpPr/>
            <p:nvPr/>
          </p:nvSpPr>
          <p:spPr>
            <a:xfrm>
              <a:off x="7082877" y="3162120"/>
              <a:ext cx="149025" cy="78958"/>
            </a:xfrm>
            <a:custGeom>
              <a:avLst/>
              <a:gdLst/>
              <a:ahLst/>
              <a:cxnLst/>
              <a:rect l="l" t="t" r="r" b="b"/>
              <a:pathLst>
                <a:path w="989" h="524" extrusionOk="0">
                  <a:moveTo>
                    <a:pt x="958" y="0"/>
                  </a:moveTo>
                  <a:cubicBezTo>
                    <a:pt x="814" y="116"/>
                    <a:pt x="609" y="147"/>
                    <a:pt x="465" y="263"/>
                  </a:cubicBezTo>
                  <a:cubicBezTo>
                    <a:pt x="640" y="147"/>
                    <a:pt x="814" y="147"/>
                    <a:pt x="958" y="30"/>
                  </a:cubicBezTo>
                  <a:cubicBezTo>
                    <a:pt x="988" y="0"/>
                    <a:pt x="958" y="0"/>
                    <a:pt x="958" y="0"/>
                  </a:cubicBezTo>
                  <a:close/>
                  <a:moveTo>
                    <a:pt x="465" y="263"/>
                  </a:moveTo>
                  <a:lnTo>
                    <a:pt x="465" y="263"/>
                  </a:lnTo>
                  <a:cubicBezTo>
                    <a:pt x="407" y="291"/>
                    <a:pt x="349" y="291"/>
                    <a:pt x="291" y="321"/>
                  </a:cubicBezTo>
                  <a:cubicBezTo>
                    <a:pt x="271" y="321"/>
                    <a:pt x="264" y="307"/>
                    <a:pt x="254" y="307"/>
                  </a:cubicBezTo>
                  <a:cubicBezTo>
                    <a:pt x="248" y="307"/>
                    <a:pt x="242" y="311"/>
                    <a:pt x="233" y="321"/>
                  </a:cubicBezTo>
                  <a:lnTo>
                    <a:pt x="175" y="379"/>
                  </a:lnTo>
                  <a:cubicBezTo>
                    <a:pt x="117" y="437"/>
                    <a:pt x="86" y="465"/>
                    <a:pt x="28" y="495"/>
                  </a:cubicBezTo>
                  <a:cubicBezTo>
                    <a:pt x="0" y="495"/>
                    <a:pt x="28" y="523"/>
                    <a:pt x="28" y="523"/>
                  </a:cubicBezTo>
                  <a:cubicBezTo>
                    <a:pt x="117" y="495"/>
                    <a:pt x="144" y="437"/>
                    <a:pt x="203" y="379"/>
                  </a:cubicBezTo>
                  <a:cubicBezTo>
                    <a:pt x="261" y="321"/>
                    <a:pt x="319" y="349"/>
                    <a:pt x="377" y="321"/>
                  </a:cubicBezTo>
                  <a:cubicBezTo>
                    <a:pt x="407" y="321"/>
                    <a:pt x="435" y="291"/>
                    <a:pt x="465" y="26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200;p26">
              <a:extLst>
                <a:ext uri="{FF2B5EF4-FFF2-40B4-BE49-F238E27FC236}">
                  <a16:creationId xmlns:a16="http://schemas.microsoft.com/office/drawing/2014/main" id="{B6765818-F47C-7CE0-408C-635329912AD2}"/>
                </a:ext>
              </a:extLst>
            </p:cNvPr>
            <p:cNvSpPr/>
            <p:nvPr/>
          </p:nvSpPr>
          <p:spPr>
            <a:xfrm>
              <a:off x="7039028" y="3184120"/>
              <a:ext cx="83177" cy="52739"/>
            </a:xfrm>
            <a:custGeom>
              <a:avLst/>
              <a:gdLst/>
              <a:ahLst/>
              <a:cxnLst/>
              <a:rect l="l" t="t" r="r" b="b"/>
              <a:pathLst>
                <a:path w="552" h="350" extrusionOk="0">
                  <a:moveTo>
                    <a:pt x="552" y="1"/>
                  </a:moveTo>
                  <a:cubicBezTo>
                    <a:pt x="435" y="87"/>
                    <a:pt x="319" y="145"/>
                    <a:pt x="203" y="203"/>
                  </a:cubicBezTo>
                  <a:cubicBezTo>
                    <a:pt x="117" y="233"/>
                    <a:pt x="59" y="261"/>
                    <a:pt x="1" y="319"/>
                  </a:cubicBezTo>
                  <a:cubicBezTo>
                    <a:pt x="1" y="349"/>
                    <a:pt x="1" y="349"/>
                    <a:pt x="29" y="349"/>
                  </a:cubicBezTo>
                  <a:cubicBezTo>
                    <a:pt x="87" y="261"/>
                    <a:pt x="175" y="233"/>
                    <a:pt x="291" y="203"/>
                  </a:cubicBezTo>
                  <a:lnTo>
                    <a:pt x="552" y="28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201;p26">
              <a:extLst>
                <a:ext uri="{FF2B5EF4-FFF2-40B4-BE49-F238E27FC236}">
                  <a16:creationId xmlns:a16="http://schemas.microsoft.com/office/drawing/2014/main" id="{F4EDAEEC-24CE-0D6E-88CA-6F9F6EB4F53B}"/>
                </a:ext>
              </a:extLst>
            </p:cNvPr>
            <p:cNvSpPr/>
            <p:nvPr/>
          </p:nvSpPr>
          <p:spPr>
            <a:xfrm>
              <a:off x="6973180" y="3245447"/>
              <a:ext cx="206134" cy="78958"/>
            </a:xfrm>
            <a:custGeom>
              <a:avLst/>
              <a:gdLst/>
              <a:ahLst/>
              <a:cxnLst/>
              <a:rect l="l" t="t" r="r" b="b"/>
              <a:pathLst>
                <a:path w="1368" h="524" extrusionOk="0">
                  <a:moveTo>
                    <a:pt x="1" y="0"/>
                  </a:moveTo>
                  <a:lnTo>
                    <a:pt x="1" y="28"/>
                  </a:lnTo>
                  <a:cubicBezTo>
                    <a:pt x="205" y="58"/>
                    <a:pt x="380" y="233"/>
                    <a:pt x="582" y="261"/>
                  </a:cubicBezTo>
                  <a:cubicBezTo>
                    <a:pt x="640" y="261"/>
                    <a:pt x="698" y="233"/>
                    <a:pt x="756" y="233"/>
                  </a:cubicBezTo>
                  <a:cubicBezTo>
                    <a:pt x="845" y="233"/>
                    <a:pt x="903" y="291"/>
                    <a:pt x="989" y="319"/>
                  </a:cubicBezTo>
                  <a:cubicBezTo>
                    <a:pt x="1105" y="407"/>
                    <a:pt x="1221" y="465"/>
                    <a:pt x="1337" y="523"/>
                  </a:cubicBezTo>
                  <a:cubicBezTo>
                    <a:pt x="1368" y="523"/>
                    <a:pt x="1368" y="523"/>
                    <a:pt x="1368" y="493"/>
                  </a:cubicBezTo>
                  <a:cubicBezTo>
                    <a:pt x="1221" y="435"/>
                    <a:pt x="1105" y="377"/>
                    <a:pt x="961" y="291"/>
                  </a:cubicBezTo>
                  <a:cubicBezTo>
                    <a:pt x="931" y="261"/>
                    <a:pt x="872" y="233"/>
                    <a:pt x="814" y="233"/>
                  </a:cubicBezTo>
                  <a:cubicBezTo>
                    <a:pt x="795" y="223"/>
                    <a:pt x="776" y="219"/>
                    <a:pt x="756" y="219"/>
                  </a:cubicBezTo>
                  <a:cubicBezTo>
                    <a:pt x="718" y="219"/>
                    <a:pt x="679" y="233"/>
                    <a:pt x="640" y="233"/>
                  </a:cubicBezTo>
                  <a:cubicBezTo>
                    <a:pt x="408" y="233"/>
                    <a:pt x="233" y="28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202;p26">
              <a:extLst>
                <a:ext uri="{FF2B5EF4-FFF2-40B4-BE49-F238E27FC236}">
                  <a16:creationId xmlns:a16="http://schemas.microsoft.com/office/drawing/2014/main" id="{F253E458-232D-4E4A-C846-C28C23F94753}"/>
                </a:ext>
              </a:extLst>
            </p:cNvPr>
            <p:cNvSpPr/>
            <p:nvPr/>
          </p:nvSpPr>
          <p:spPr>
            <a:xfrm>
              <a:off x="7109095" y="3245447"/>
              <a:ext cx="135765" cy="48068"/>
            </a:xfrm>
            <a:custGeom>
              <a:avLst/>
              <a:gdLst/>
              <a:ahLst/>
              <a:cxnLst/>
              <a:rect l="l" t="t" r="r" b="b"/>
              <a:pathLst>
                <a:path w="901" h="319" extrusionOk="0">
                  <a:moveTo>
                    <a:pt x="1" y="0"/>
                  </a:moveTo>
                  <a:cubicBezTo>
                    <a:pt x="59" y="28"/>
                    <a:pt x="145" y="58"/>
                    <a:pt x="233" y="117"/>
                  </a:cubicBezTo>
                  <a:cubicBezTo>
                    <a:pt x="291" y="144"/>
                    <a:pt x="349" y="203"/>
                    <a:pt x="435" y="203"/>
                  </a:cubicBezTo>
                  <a:cubicBezTo>
                    <a:pt x="474" y="203"/>
                    <a:pt x="526" y="190"/>
                    <a:pt x="574" y="190"/>
                  </a:cubicBezTo>
                  <a:cubicBezTo>
                    <a:pt x="598" y="190"/>
                    <a:pt x="621" y="193"/>
                    <a:pt x="640" y="203"/>
                  </a:cubicBezTo>
                  <a:cubicBezTo>
                    <a:pt x="756" y="203"/>
                    <a:pt x="814" y="261"/>
                    <a:pt x="900" y="319"/>
                  </a:cubicBezTo>
                  <a:cubicBezTo>
                    <a:pt x="814" y="203"/>
                    <a:pt x="668" y="175"/>
                    <a:pt x="524" y="175"/>
                  </a:cubicBezTo>
                  <a:cubicBezTo>
                    <a:pt x="503" y="180"/>
                    <a:pt x="484" y="182"/>
                    <a:pt x="466" y="182"/>
                  </a:cubicBezTo>
                  <a:cubicBezTo>
                    <a:pt x="385" y="182"/>
                    <a:pt x="329" y="134"/>
                    <a:pt x="233" y="86"/>
                  </a:cubicBezTo>
                  <a:cubicBezTo>
                    <a:pt x="145" y="58"/>
                    <a:pt x="87" y="0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203;p26">
              <a:extLst>
                <a:ext uri="{FF2B5EF4-FFF2-40B4-BE49-F238E27FC236}">
                  <a16:creationId xmlns:a16="http://schemas.microsoft.com/office/drawing/2014/main" id="{1A58B00B-03E9-FA92-C755-3EFF04D3367A}"/>
                </a:ext>
              </a:extLst>
            </p:cNvPr>
            <p:cNvSpPr/>
            <p:nvPr/>
          </p:nvSpPr>
          <p:spPr>
            <a:xfrm>
              <a:off x="7205381" y="3258406"/>
              <a:ext cx="61478" cy="17630"/>
            </a:xfrm>
            <a:custGeom>
              <a:avLst/>
              <a:gdLst/>
              <a:ahLst/>
              <a:cxnLst/>
              <a:rect l="l" t="t" r="r" b="b"/>
              <a:pathLst>
                <a:path w="408" h="117" extrusionOk="0">
                  <a:moveTo>
                    <a:pt x="377" y="0"/>
                  </a:moveTo>
                  <a:cubicBezTo>
                    <a:pt x="261" y="89"/>
                    <a:pt x="117" y="31"/>
                    <a:pt x="29" y="89"/>
                  </a:cubicBezTo>
                  <a:cubicBezTo>
                    <a:pt x="1" y="89"/>
                    <a:pt x="29" y="117"/>
                    <a:pt x="29" y="117"/>
                  </a:cubicBezTo>
                  <a:cubicBezTo>
                    <a:pt x="145" y="58"/>
                    <a:pt x="291" y="117"/>
                    <a:pt x="377" y="31"/>
                  </a:cubicBezTo>
                  <a:cubicBezTo>
                    <a:pt x="408" y="0"/>
                    <a:pt x="377" y="0"/>
                    <a:pt x="37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204;p26">
              <a:extLst>
                <a:ext uri="{FF2B5EF4-FFF2-40B4-BE49-F238E27FC236}">
                  <a16:creationId xmlns:a16="http://schemas.microsoft.com/office/drawing/2014/main" id="{C28CCE6F-0969-F9BD-A24E-C54CF8E2F6D3}"/>
                </a:ext>
              </a:extLst>
            </p:cNvPr>
            <p:cNvSpPr/>
            <p:nvPr/>
          </p:nvSpPr>
          <p:spPr>
            <a:xfrm>
              <a:off x="7126574" y="3205818"/>
              <a:ext cx="56958" cy="8890"/>
            </a:xfrm>
            <a:custGeom>
              <a:avLst/>
              <a:gdLst/>
              <a:ahLst/>
              <a:cxnLst/>
              <a:rect l="l" t="t" r="r" b="b"/>
              <a:pathLst>
                <a:path w="378" h="59" extrusionOk="0">
                  <a:moveTo>
                    <a:pt x="377" y="1"/>
                  </a:moveTo>
                  <a:cubicBezTo>
                    <a:pt x="261" y="1"/>
                    <a:pt x="117" y="1"/>
                    <a:pt x="29" y="31"/>
                  </a:cubicBezTo>
                  <a:cubicBezTo>
                    <a:pt x="1" y="31"/>
                    <a:pt x="1" y="59"/>
                    <a:pt x="29" y="59"/>
                  </a:cubicBezTo>
                  <a:cubicBezTo>
                    <a:pt x="145" y="31"/>
                    <a:pt x="261" y="31"/>
                    <a:pt x="377" y="31"/>
                  </a:cubicBezTo>
                  <a:lnTo>
                    <a:pt x="377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205;p26">
              <a:extLst>
                <a:ext uri="{FF2B5EF4-FFF2-40B4-BE49-F238E27FC236}">
                  <a16:creationId xmlns:a16="http://schemas.microsoft.com/office/drawing/2014/main" id="{1625DECF-F1FA-5FCE-BC8D-93CDE956B55F}"/>
                </a:ext>
              </a:extLst>
            </p:cNvPr>
            <p:cNvSpPr/>
            <p:nvPr/>
          </p:nvSpPr>
          <p:spPr>
            <a:xfrm>
              <a:off x="7192121" y="3201599"/>
              <a:ext cx="151" cy="15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206;p26">
              <a:extLst>
                <a:ext uri="{FF2B5EF4-FFF2-40B4-BE49-F238E27FC236}">
                  <a16:creationId xmlns:a16="http://schemas.microsoft.com/office/drawing/2014/main" id="{C975F514-8DF5-08DF-6DAC-65635F942309}"/>
                </a:ext>
              </a:extLst>
            </p:cNvPr>
            <p:cNvSpPr/>
            <p:nvPr/>
          </p:nvSpPr>
          <p:spPr>
            <a:xfrm>
              <a:off x="7157163" y="3157901"/>
              <a:ext cx="26369" cy="35109"/>
            </a:xfrm>
            <a:custGeom>
              <a:avLst/>
              <a:gdLst/>
              <a:ahLst/>
              <a:cxnLst/>
              <a:rect l="l" t="t" r="r" b="b"/>
              <a:pathLst>
                <a:path w="175" h="233" extrusionOk="0">
                  <a:moveTo>
                    <a:pt x="147" y="0"/>
                  </a:moveTo>
                  <a:cubicBezTo>
                    <a:pt x="88" y="86"/>
                    <a:pt x="30" y="144"/>
                    <a:pt x="0" y="233"/>
                  </a:cubicBezTo>
                  <a:lnTo>
                    <a:pt x="30" y="233"/>
                  </a:lnTo>
                  <a:cubicBezTo>
                    <a:pt x="58" y="144"/>
                    <a:pt x="116" y="86"/>
                    <a:pt x="174" y="28"/>
                  </a:cubicBezTo>
                  <a:cubicBezTo>
                    <a:pt x="174" y="28"/>
                    <a:pt x="174" y="0"/>
                    <a:pt x="14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207;p26">
              <a:extLst>
                <a:ext uri="{FF2B5EF4-FFF2-40B4-BE49-F238E27FC236}">
                  <a16:creationId xmlns:a16="http://schemas.microsoft.com/office/drawing/2014/main" id="{8FDCAC80-F371-FEB8-F2FF-4DB9354F35DC}"/>
                </a:ext>
              </a:extLst>
            </p:cNvPr>
            <p:cNvSpPr/>
            <p:nvPr/>
          </p:nvSpPr>
          <p:spPr>
            <a:xfrm>
              <a:off x="7074137" y="3214557"/>
              <a:ext cx="13109" cy="2260"/>
            </a:xfrm>
            <a:custGeom>
              <a:avLst/>
              <a:gdLst/>
              <a:ahLst/>
              <a:cxnLst/>
              <a:rect l="l" t="t" r="r" b="b"/>
              <a:pathLst>
                <a:path w="87" h="15" extrusionOk="0">
                  <a:moveTo>
                    <a:pt x="0" y="1"/>
                  </a:moveTo>
                  <a:cubicBezTo>
                    <a:pt x="19" y="1"/>
                    <a:pt x="38" y="14"/>
                    <a:pt x="58" y="14"/>
                  </a:cubicBezTo>
                  <a:cubicBezTo>
                    <a:pt x="67" y="14"/>
                    <a:pt x="77" y="11"/>
                    <a:pt x="8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208;p26">
              <a:extLst>
                <a:ext uri="{FF2B5EF4-FFF2-40B4-BE49-F238E27FC236}">
                  <a16:creationId xmlns:a16="http://schemas.microsoft.com/office/drawing/2014/main" id="{50AEB81A-2073-E703-F45E-66809B92C070}"/>
                </a:ext>
              </a:extLst>
            </p:cNvPr>
            <p:cNvSpPr/>
            <p:nvPr/>
          </p:nvSpPr>
          <p:spPr>
            <a:xfrm>
              <a:off x="7069617" y="3282816"/>
              <a:ext cx="43849" cy="50328"/>
            </a:xfrm>
            <a:custGeom>
              <a:avLst/>
              <a:gdLst/>
              <a:ahLst/>
              <a:cxnLst/>
              <a:rect l="l" t="t" r="r" b="b"/>
              <a:pathLst>
                <a:path w="291" h="334" extrusionOk="0">
                  <a:moveTo>
                    <a:pt x="8" y="0"/>
                  </a:moveTo>
                  <a:cubicBezTo>
                    <a:pt x="3" y="0"/>
                    <a:pt x="0" y="3"/>
                    <a:pt x="0" y="13"/>
                  </a:cubicBezTo>
                  <a:cubicBezTo>
                    <a:pt x="0" y="71"/>
                    <a:pt x="30" y="101"/>
                    <a:pt x="58" y="129"/>
                  </a:cubicBezTo>
                  <a:cubicBezTo>
                    <a:pt x="146" y="187"/>
                    <a:pt x="205" y="245"/>
                    <a:pt x="263" y="333"/>
                  </a:cubicBezTo>
                  <a:cubicBezTo>
                    <a:pt x="263" y="333"/>
                    <a:pt x="291" y="333"/>
                    <a:pt x="291" y="303"/>
                  </a:cubicBezTo>
                  <a:lnTo>
                    <a:pt x="146" y="159"/>
                  </a:lnTo>
                  <a:cubicBezTo>
                    <a:pt x="88" y="129"/>
                    <a:pt x="30" y="101"/>
                    <a:pt x="30" y="13"/>
                  </a:cubicBezTo>
                  <a:cubicBezTo>
                    <a:pt x="30" y="13"/>
                    <a:pt x="17" y="0"/>
                    <a:pt x="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209;p26">
              <a:extLst>
                <a:ext uri="{FF2B5EF4-FFF2-40B4-BE49-F238E27FC236}">
                  <a16:creationId xmlns:a16="http://schemas.microsoft.com/office/drawing/2014/main" id="{E23BE982-BF26-5C26-E146-AA0885E4C58E}"/>
                </a:ext>
              </a:extLst>
            </p:cNvPr>
            <p:cNvSpPr/>
            <p:nvPr/>
          </p:nvSpPr>
          <p:spPr>
            <a:xfrm>
              <a:off x="7008289" y="3262926"/>
              <a:ext cx="35109" cy="50177"/>
            </a:xfrm>
            <a:custGeom>
              <a:avLst/>
              <a:gdLst/>
              <a:ahLst/>
              <a:cxnLst/>
              <a:rect l="l" t="t" r="r" b="b"/>
              <a:pathLst>
                <a:path w="233" h="333" extrusionOk="0">
                  <a:moveTo>
                    <a:pt x="30" y="1"/>
                  </a:moveTo>
                  <a:cubicBezTo>
                    <a:pt x="0" y="145"/>
                    <a:pt x="175" y="203"/>
                    <a:pt x="205" y="319"/>
                  </a:cubicBezTo>
                  <a:cubicBezTo>
                    <a:pt x="214" y="329"/>
                    <a:pt x="220" y="332"/>
                    <a:pt x="224" y="332"/>
                  </a:cubicBezTo>
                  <a:cubicBezTo>
                    <a:pt x="233" y="332"/>
                    <a:pt x="233" y="319"/>
                    <a:pt x="233" y="319"/>
                  </a:cubicBezTo>
                  <a:cubicBezTo>
                    <a:pt x="175" y="203"/>
                    <a:pt x="30" y="145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210;p26">
              <a:extLst>
                <a:ext uri="{FF2B5EF4-FFF2-40B4-BE49-F238E27FC236}">
                  <a16:creationId xmlns:a16="http://schemas.microsoft.com/office/drawing/2014/main" id="{08511764-C6CF-29B7-74A6-F4E31857E9EB}"/>
                </a:ext>
              </a:extLst>
            </p:cNvPr>
            <p:cNvSpPr/>
            <p:nvPr/>
          </p:nvSpPr>
          <p:spPr>
            <a:xfrm>
              <a:off x="6754240" y="3414964"/>
              <a:ext cx="508101" cy="84533"/>
            </a:xfrm>
            <a:custGeom>
              <a:avLst/>
              <a:gdLst/>
              <a:ahLst/>
              <a:cxnLst/>
              <a:rect l="l" t="t" r="r" b="b"/>
              <a:pathLst>
                <a:path w="3372" h="561" extrusionOk="0">
                  <a:moveTo>
                    <a:pt x="170" y="0"/>
                  </a:moveTo>
                  <a:cubicBezTo>
                    <a:pt x="124" y="0"/>
                    <a:pt x="78" y="2"/>
                    <a:pt x="31" y="7"/>
                  </a:cubicBezTo>
                  <a:cubicBezTo>
                    <a:pt x="1" y="7"/>
                    <a:pt x="1" y="38"/>
                    <a:pt x="31" y="38"/>
                  </a:cubicBezTo>
                  <a:cubicBezTo>
                    <a:pt x="86" y="32"/>
                    <a:pt x="141" y="29"/>
                    <a:pt x="196" y="29"/>
                  </a:cubicBezTo>
                  <a:cubicBezTo>
                    <a:pt x="432" y="29"/>
                    <a:pt x="667" y="76"/>
                    <a:pt x="903" y="124"/>
                  </a:cubicBezTo>
                  <a:lnTo>
                    <a:pt x="1686" y="298"/>
                  </a:lnTo>
                  <a:cubicBezTo>
                    <a:pt x="2239" y="414"/>
                    <a:pt x="2790" y="530"/>
                    <a:pt x="3344" y="561"/>
                  </a:cubicBezTo>
                  <a:cubicBezTo>
                    <a:pt x="3371" y="561"/>
                    <a:pt x="3371" y="530"/>
                    <a:pt x="3344" y="530"/>
                  </a:cubicBezTo>
                  <a:cubicBezTo>
                    <a:pt x="2762" y="472"/>
                    <a:pt x="2181" y="356"/>
                    <a:pt x="1628" y="240"/>
                  </a:cubicBezTo>
                  <a:cubicBezTo>
                    <a:pt x="1368" y="182"/>
                    <a:pt x="1077" y="124"/>
                    <a:pt x="815" y="96"/>
                  </a:cubicBezTo>
                  <a:cubicBezTo>
                    <a:pt x="601" y="48"/>
                    <a:pt x="385" y="0"/>
                    <a:pt x="17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211;p26">
              <a:extLst>
                <a:ext uri="{FF2B5EF4-FFF2-40B4-BE49-F238E27FC236}">
                  <a16:creationId xmlns:a16="http://schemas.microsoft.com/office/drawing/2014/main" id="{6C780D10-0222-DC96-023B-4A3C82F86B4D}"/>
                </a:ext>
              </a:extLst>
            </p:cNvPr>
            <p:cNvSpPr/>
            <p:nvPr/>
          </p:nvSpPr>
          <p:spPr>
            <a:xfrm>
              <a:off x="7209600" y="3464387"/>
              <a:ext cx="70218" cy="30589"/>
            </a:xfrm>
            <a:custGeom>
              <a:avLst/>
              <a:gdLst/>
              <a:ahLst/>
              <a:cxnLst/>
              <a:rect l="l" t="t" r="r" b="b"/>
              <a:pathLst>
                <a:path w="466" h="203" extrusionOk="0">
                  <a:moveTo>
                    <a:pt x="466" y="0"/>
                  </a:moveTo>
                  <a:cubicBezTo>
                    <a:pt x="380" y="58"/>
                    <a:pt x="263" y="28"/>
                    <a:pt x="175" y="58"/>
                  </a:cubicBezTo>
                  <a:cubicBezTo>
                    <a:pt x="117" y="58"/>
                    <a:pt x="59" y="116"/>
                    <a:pt x="1" y="174"/>
                  </a:cubicBezTo>
                  <a:lnTo>
                    <a:pt x="31" y="202"/>
                  </a:lnTo>
                  <a:cubicBezTo>
                    <a:pt x="117" y="116"/>
                    <a:pt x="175" y="58"/>
                    <a:pt x="291" y="58"/>
                  </a:cubicBezTo>
                  <a:cubicBezTo>
                    <a:pt x="349" y="58"/>
                    <a:pt x="408" y="58"/>
                    <a:pt x="466" y="28"/>
                  </a:cubicBezTo>
                  <a:lnTo>
                    <a:pt x="466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212;p26">
              <a:extLst>
                <a:ext uri="{FF2B5EF4-FFF2-40B4-BE49-F238E27FC236}">
                  <a16:creationId xmlns:a16="http://schemas.microsoft.com/office/drawing/2014/main" id="{51040817-48B7-E5C2-C17F-DEEBE66F6088}"/>
                </a:ext>
              </a:extLst>
            </p:cNvPr>
            <p:cNvSpPr/>
            <p:nvPr/>
          </p:nvSpPr>
          <p:spPr>
            <a:xfrm>
              <a:off x="7236421" y="3481867"/>
              <a:ext cx="30438" cy="10698"/>
            </a:xfrm>
            <a:custGeom>
              <a:avLst/>
              <a:gdLst/>
              <a:ahLst/>
              <a:cxnLst/>
              <a:rect l="l" t="t" r="r" b="b"/>
              <a:pathLst>
                <a:path w="202" h="71" extrusionOk="0">
                  <a:moveTo>
                    <a:pt x="171" y="0"/>
                  </a:moveTo>
                  <a:cubicBezTo>
                    <a:pt x="113" y="0"/>
                    <a:pt x="55" y="28"/>
                    <a:pt x="27" y="58"/>
                  </a:cubicBezTo>
                  <a:cubicBezTo>
                    <a:pt x="85" y="58"/>
                    <a:pt x="113" y="28"/>
                    <a:pt x="171" y="28"/>
                  </a:cubicBezTo>
                  <a:cubicBezTo>
                    <a:pt x="202" y="0"/>
                    <a:pt x="171" y="0"/>
                    <a:pt x="171" y="0"/>
                  </a:cubicBezTo>
                  <a:close/>
                  <a:moveTo>
                    <a:pt x="27" y="58"/>
                  </a:moveTo>
                  <a:cubicBezTo>
                    <a:pt x="7" y="58"/>
                    <a:pt x="1" y="71"/>
                    <a:pt x="7" y="71"/>
                  </a:cubicBezTo>
                  <a:cubicBezTo>
                    <a:pt x="11" y="71"/>
                    <a:pt x="17" y="68"/>
                    <a:pt x="27" y="58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213;p26">
              <a:extLst>
                <a:ext uri="{FF2B5EF4-FFF2-40B4-BE49-F238E27FC236}">
                  <a16:creationId xmlns:a16="http://schemas.microsoft.com/office/drawing/2014/main" id="{08DC7730-E128-6A58-CBF7-7ED04AF5A4E6}"/>
                </a:ext>
              </a:extLst>
            </p:cNvPr>
            <p:cNvSpPr/>
            <p:nvPr/>
          </p:nvSpPr>
          <p:spPr>
            <a:xfrm>
              <a:off x="7244709" y="3499346"/>
              <a:ext cx="30890" cy="17630"/>
            </a:xfrm>
            <a:custGeom>
              <a:avLst/>
              <a:gdLst/>
              <a:ahLst/>
              <a:cxnLst/>
              <a:rect l="l" t="t" r="r" b="b"/>
              <a:pathLst>
                <a:path w="205" h="117" extrusionOk="0">
                  <a:moveTo>
                    <a:pt x="30" y="1"/>
                  </a:moveTo>
                  <a:cubicBezTo>
                    <a:pt x="0" y="1"/>
                    <a:pt x="0" y="1"/>
                    <a:pt x="0" y="28"/>
                  </a:cubicBezTo>
                  <a:cubicBezTo>
                    <a:pt x="30" y="87"/>
                    <a:pt x="116" y="117"/>
                    <a:pt x="175" y="117"/>
                  </a:cubicBezTo>
                  <a:cubicBezTo>
                    <a:pt x="205" y="117"/>
                    <a:pt x="205" y="87"/>
                    <a:pt x="175" y="87"/>
                  </a:cubicBezTo>
                  <a:cubicBezTo>
                    <a:pt x="116" y="87"/>
                    <a:pt x="58" y="59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214;p26">
              <a:extLst>
                <a:ext uri="{FF2B5EF4-FFF2-40B4-BE49-F238E27FC236}">
                  <a16:creationId xmlns:a16="http://schemas.microsoft.com/office/drawing/2014/main" id="{8090469D-42FD-6A12-3BB4-DE9FC43770F1}"/>
                </a:ext>
              </a:extLst>
            </p:cNvPr>
            <p:cNvSpPr/>
            <p:nvPr/>
          </p:nvSpPr>
          <p:spPr>
            <a:xfrm>
              <a:off x="7148423" y="3453538"/>
              <a:ext cx="74739" cy="32698"/>
            </a:xfrm>
            <a:custGeom>
              <a:avLst/>
              <a:gdLst/>
              <a:ahLst/>
              <a:cxnLst/>
              <a:rect l="l" t="t" r="r" b="b"/>
              <a:pathLst>
                <a:path w="496" h="217" extrusionOk="0">
                  <a:moveTo>
                    <a:pt x="486" y="1"/>
                  </a:moveTo>
                  <a:cubicBezTo>
                    <a:pt x="482" y="1"/>
                    <a:pt x="475" y="4"/>
                    <a:pt x="465" y="14"/>
                  </a:cubicBezTo>
                  <a:cubicBezTo>
                    <a:pt x="349" y="130"/>
                    <a:pt x="116" y="72"/>
                    <a:pt x="0" y="216"/>
                  </a:cubicBezTo>
                  <a:lnTo>
                    <a:pt x="30" y="216"/>
                  </a:lnTo>
                  <a:cubicBezTo>
                    <a:pt x="146" y="100"/>
                    <a:pt x="379" y="158"/>
                    <a:pt x="495" y="14"/>
                  </a:cubicBezTo>
                  <a:cubicBezTo>
                    <a:pt x="495" y="14"/>
                    <a:pt x="495" y="1"/>
                    <a:pt x="48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215;p26">
              <a:extLst>
                <a:ext uri="{FF2B5EF4-FFF2-40B4-BE49-F238E27FC236}">
                  <a16:creationId xmlns:a16="http://schemas.microsoft.com/office/drawing/2014/main" id="{99223440-747C-06B8-DAEB-4DC3F9B5CB74}"/>
                </a:ext>
              </a:extLst>
            </p:cNvPr>
            <p:cNvSpPr/>
            <p:nvPr/>
          </p:nvSpPr>
          <p:spPr>
            <a:xfrm>
              <a:off x="7082877" y="3420539"/>
              <a:ext cx="135614" cy="48068"/>
            </a:xfrm>
            <a:custGeom>
              <a:avLst/>
              <a:gdLst/>
              <a:ahLst/>
              <a:cxnLst/>
              <a:rect l="l" t="t" r="r" b="b"/>
              <a:pathLst>
                <a:path w="900" h="319" extrusionOk="0">
                  <a:moveTo>
                    <a:pt x="872" y="1"/>
                  </a:moveTo>
                  <a:cubicBezTo>
                    <a:pt x="726" y="59"/>
                    <a:pt x="551" y="145"/>
                    <a:pt x="407" y="175"/>
                  </a:cubicBezTo>
                  <a:cubicBezTo>
                    <a:pt x="261" y="203"/>
                    <a:pt x="117" y="233"/>
                    <a:pt x="0" y="291"/>
                  </a:cubicBezTo>
                  <a:cubicBezTo>
                    <a:pt x="0" y="319"/>
                    <a:pt x="0" y="319"/>
                    <a:pt x="28" y="319"/>
                  </a:cubicBezTo>
                  <a:cubicBezTo>
                    <a:pt x="144" y="233"/>
                    <a:pt x="319" y="233"/>
                    <a:pt x="465" y="203"/>
                  </a:cubicBezTo>
                  <a:cubicBezTo>
                    <a:pt x="609" y="145"/>
                    <a:pt x="756" y="87"/>
                    <a:pt x="90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216;p26">
              <a:extLst>
                <a:ext uri="{FF2B5EF4-FFF2-40B4-BE49-F238E27FC236}">
                  <a16:creationId xmlns:a16="http://schemas.microsoft.com/office/drawing/2014/main" id="{E0A932B4-9B0F-5FD7-D073-E1EA2CD3CE2F}"/>
                </a:ext>
              </a:extLst>
            </p:cNvPr>
            <p:cNvSpPr/>
            <p:nvPr/>
          </p:nvSpPr>
          <p:spPr>
            <a:xfrm>
              <a:off x="7183381" y="3438018"/>
              <a:ext cx="26369" cy="30589"/>
            </a:xfrm>
            <a:custGeom>
              <a:avLst/>
              <a:gdLst/>
              <a:ahLst/>
              <a:cxnLst/>
              <a:rect l="l" t="t" r="r" b="b"/>
              <a:pathLst>
                <a:path w="175" h="203" extrusionOk="0">
                  <a:moveTo>
                    <a:pt x="147" y="1"/>
                  </a:moveTo>
                  <a:cubicBezTo>
                    <a:pt x="117" y="87"/>
                    <a:pt x="0" y="117"/>
                    <a:pt x="31" y="203"/>
                  </a:cubicBezTo>
                  <a:lnTo>
                    <a:pt x="59" y="203"/>
                  </a:lnTo>
                  <a:cubicBezTo>
                    <a:pt x="59" y="117"/>
                    <a:pt x="147" y="87"/>
                    <a:pt x="17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217;p26">
              <a:extLst>
                <a:ext uri="{FF2B5EF4-FFF2-40B4-BE49-F238E27FC236}">
                  <a16:creationId xmlns:a16="http://schemas.microsoft.com/office/drawing/2014/main" id="{7DF37D35-4279-2BC4-B3B7-DDAB88DEC51D}"/>
                </a:ext>
              </a:extLst>
            </p:cNvPr>
            <p:cNvSpPr/>
            <p:nvPr/>
          </p:nvSpPr>
          <p:spPr>
            <a:xfrm>
              <a:off x="7148423" y="3407279"/>
              <a:ext cx="35109" cy="43849"/>
            </a:xfrm>
            <a:custGeom>
              <a:avLst/>
              <a:gdLst/>
              <a:ahLst/>
              <a:cxnLst/>
              <a:rect l="l" t="t" r="r" b="b"/>
              <a:pathLst>
                <a:path w="233" h="291" extrusionOk="0">
                  <a:moveTo>
                    <a:pt x="205" y="0"/>
                  </a:moveTo>
                  <a:cubicBezTo>
                    <a:pt x="174" y="30"/>
                    <a:pt x="116" y="58"/>
                    <a:pt x="88" y="116"/>
                  </a:cubicBezTo>
                  <a:cubicBezTo>
                    <a:pt x="58" y="175"/>
                    <a:pt x="30" y="233"/>
                    <a:pt x="0" y="263"/>
                  </a:cubicBezTo>
                  <a:lnTo>
                    <a:pt x="0" y="291"/>
                  </a:lnTo>
                  <a:cubicBezTo>
                    <a:pt x="30" y="263"/>
                    <a:pt x="58" y="205"/>
                    <a:pt x="88" y="175"/>
                  </a:cubicBezTo>
                  <a:cubicBezTo>
                    <a:pt x="116" y="89"/>
                    <a:pt x="146" y="58"/>
                    <a:pt x="232" y="30"/>
                  </a:cubicBezTo>
                  <a:cubicBezTo>
                    <a:pt x="232" y="30"/>
                    <a:pt x="232" y="0"/>
                    <a:pt x="20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218;p26">
              <a:extLst>
                <a:ext uri="{FF2B5EF4-FFF2-40B4-BE49-F238E27FC236}">
                  <a16:creationId xmlns:a16="http://schemas.microsoft.com/office/drawing/2014/main" id="{DBA9E405-6086-62FB-3704-1FF7E7E12CFA}"/>
                </a:ext>
              </a:extLst>
            </p:cNvPr>
            <p:cNvSpPr/>
            <p:nvPr/>
          </p:nvSpPr>
          <p:spPr>
            <a:xfrm>
              <a:off x="7126574" y="3455497"/>
              <a:ext cx="30739" cy="4370"/>
            </a:xfrm>
            <a:custGeom>
              <a:avLst/>
              <a:gdLst/>
              <a:ahLst/>
              <a:cxnLst/>
              <a:rect l="l" t="t" r="r" b="b"/>
              <a:pathLst>
                <a:path w="204" h="29" extrusionOk="0">
                  <a:moveTo>
                    <a:pt x="1" y="1"/>
                  </a:moveTo>
                  <a:cubicBezTo>
                    <a:pt x="59" y="1"/>
                    <a:pt x="117" y="29"/>
                    <a:pt x="203" y="29"/>
                  </a:cubicBezTo>
                  <a:cubicBezTo>
                    <a:pt x="145" y="1"/>
                    <a:pt x="59" y="1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219;p26">
              <a:extLst>
                <a:ext uri="{FF2B5EF4-FFF2-40B4-BE49-F238E27FC236}">
                  <a16:creationId xmlns:a16="http://schemas.microsoft.com/office/drawing/2014/main" id="{6209D870-6E9E-4AA6-9972-5DE5DE4685EC}"/>
                </a:ext>
              </a:extLst>
            </p:cNvPr>
            <p:cNvSpPr/>
            <p:nvPr/>
          </p:nvSpPr>
          <p:spPr>
            <a:xfrm>
              <a:off x="7158670" y="3484127"/>
              <a:ext cx="86190" cy="45807"/>
            </a:xfrm>
            <a:custGeom>
              <a:avLst/>
              <a:gdLst/>
              <a:ahLst/>
              <a:cxnLst/>
              <a:rect l="l" t="t" r="r" b="b"/>
              <a:pathLst>
                <a:path w="572" h="304" extrusionOk="0">
                  <a:moveTo>
                    <a:pt x="14" y="1"/>
                  </a:moveTo>
                  <a:cubicBezTo>
                    <a:pt x="7" y="1"/>
                    <a:pt x="0" y="13"/>
                    <a:pt x="20" y="13"/>
                  </a:cubicBezTo>
                  <a:cubicBezTo>
                    <a:pt x="20" y="4"/>
                    <a:pt x="17" y="1"/>
                    <a:pt x="14" y="1"/>
                  </a:cubicBezTo>
                  <a:close/>
                  <a:moveTo>
                    <a:pt x="20" y="13"/>
                  </a:moveTo>
                  <a:lnTo>
                    <a:pt x="20" y="13"/>
                  </a:lnTo>
                  <a:cubicBezTo>
                    <a:pt x="106" y="71"/>
                    <a:pt x="195" y="102"/>
                    <a:pt x="281" y="160"/>
                  </a:cubicBezTo>
                  <a:cubicBezTo>
                    <a:pt x="369" y="218"/>
                    <a:pt x="455" y="304"/>
                    <a:pt x="543" y="304"/>
                  </a:cubicBezTo>
                  <a:cubicBezTo>
                    <a:pt x="571" y="304"/>
                    <a:pt x="571" y="276"/>
                    <a:pt x="543" y="276"/>
                  </a:cubicBezTo>
                  <a:cubicBezTo>
                    <a:pt x="427" y="276"/>
                    <a:pt x="369" y="188"/>
                    <a:pt x="253" y="129"/>
                  </a:cubicBezTo>
                  <a:cubicBezTo>
                    <a:pt x="195" y="71"/>
                    <a:pt x="106" y="43"/>
                    <a:pt x="20" y="1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220;p26">
              <a:extLst>
                <a:ext uri="{FF2B5EF4-FFF2-40B4-BE49-F238E27FC236}">
                  <a16:creationId xmlns:a16="http://schemas.microsoft.com/office/drawing/2014/main" id="{03E96E95-B687-DF7D-A599-9ACA6EA2BA02}"/>
                </a:ext>
              </a:extLst>
            </p:cNvPr>
            <p:cNvSpPr/>
            <p:nvPr/>
          </p:nvSpPr>
          <p:spPr>
            <a:xfrm>
              <a:off x="7179162" y="3506126"/>
              <a:ext cx="35109" cy="37219"/>
            </a:xfrm>
            <a:custGeom>
              <a:avLst/>
              <a:gdLst/>
              <a:ahLst/>
              <a:cxnLst/>
              <a:rect l="l" t="t" r="r" b="b"/>
              <a:pathLst>
                <a:path w="233" h="247" extrusionOk="0">
                  <a:moveTo>
                    <a:pt x="94" y="0"/>
                  </a:moveTo>
                  <a:cubicBezTo>
                    <a:pt x="90" y="0"/>
                    <a:pt x="87" y="4"/>
                    <a:pt x="87" y="14"/>
                  </a:cubicBezTo>
                  <a:cubicBezTo>
                    <a:pt x="1" y="72"/>
                    <a:pt x="145" y="188"/>
                    <a:pt x="203" y="246"/>
                  </a:cubicBezTo>
                  <a:cubicBezTo>
                    <a:pt x="203" y="246"/>
                    <a:pt x="233" y="216"/>
                    <a:pt x="203" y="216"/>
                  </a:cubicBezTo>
                  <a:cubicBezTo>
                    <a:pt x="175" y="188"/>
                    <a:pt x="59" y="72"/>
                    <a:pt x="117" y="14"/>
                  </a:cubicBezTo>
                  <a:cubicBezTo>
                    <a:pt x="117" y="14"/>
                    <a:pt x="103" y="0"/>
                    <a:pt x="9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221;p26">
              <a:extLst>
                <a:ext uri="{FF2B5EF4-FFF2-40B4-BE49-F238E27FC236}">
                  <a16:creationId xmlns:a16="http://schemas.microsoft.com/office/drawing/2014/main" id="{B1704B12-5E04-44A0-F1AA-D42CF775273C}"/>
                </a:ext>
              </a:extLst>
            </p:cNvPr>
            <p:cNvSpPr/>
            <p:nvPr/>
          </p:nvSpPr>
          <p:spPr>
            <a:xfrm>
              <a:off x="6946962" y="3380910"/>
              <a:ext cx="227832" cy="65999"/>
            </a:xfrm>
            <a:custGeom>
              <a:avLst/>
              <a:gdLst/>
              <a:ahLst/>
              <a:cxnLst/>
              <a:rect l="l" t="t" r="r" b="b"/>
              <a:pathLst>
                <a:path w="1512" h="438" extrusionOk="0">
                  <a:moveTo>
                    <a:pt x="1483" y="1"/>
                  </a:moveTo>
                  <a:cubicBezTo>
                    <a:pt x="1395" y="31"/>
                    <a:pt x="1279" y="31"/>
                    <a:pt x="1193" y="89"/>
                  </a:cubicBezTo>
                  <a:cubicBezTo>
                    <a:pt x="1135" y="117"/>
                    <a:pt x="1046" y="117"/>
                    <a:pt x="988" y="117"/>
                  </a:cubicBezTo>
                  <a:cubicBezTo>
                    <a:pt x="930" y="147"/>
                    <a:pt x="872" y="175"/>
                    <a:pt x="814" y="175"/>
                  </a:cubicBezTo>
                  <a:cubicBezTo>
                    <a:pt x="554" y="264"/>
                    <a:pt x="263" y="322"/>
                    <a:pt x="0" y="408"/>
                  </a:cubicBezTo>
                  <a:cubicBezTo>
                    <a:pt x="0" y="408"/>
                    <a:pt x="0" y="438"/>
                    <a:pt x="31" y="438"/>
                  </a:cubicBezTo>
                  <a:cubicBezTo>
                    <a:pt x="291" y="380"/>
                    <a:pt x="554" y="291"/>
                    <a:pt x="814" y="205"/>
                  </a:cubicBezTo>
                  <a:cubicBezTo>
                    <a:pt x="872" y="205"/>
                    <a:pt x="930" y="175"/>
                    <a:pt x="988" y="147"/>
                  </a:cubicBezTo>
                  <a:cubicBezTo>
                    <a:pt x="1046" y="147"/>
                    <a:pt x="1105" y="147"/>
                    <a:pt x="1135" y="117"/>
                  </a:cubicBezTo>
                  <a:cubicBezTo>
                    <a:pt x="1193" y="117"/>
                    <a:pt x="1251" y="89"/>
                    <a:pt x="1309" y="59"/>
                  </a:cubicBezTo>
                  <a:cubicBezTo>
                    <a:pt x="1367" y="59"/>
                    <a:pt x="1425" y="31"/>
                    <a:pt x="1483" y="31"/>
                  </a:cubicBezTo>
                  <a:cubicBezTo>
                    <a:pt x="1511" y="31"/>
                    <a:pt x="1511" y="1"/>
                    <a:pt x="148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222;p26">
              <a:extLst>
                <a:ext uri="{FF2B5EF4-FFF2-40B4-BE49-F238E27FC236}">
                  <a16:creationId xmlns:a16="http://schemas.microsoft.com/office/drawing/2014/main" id="{FF7B30E8-B1EF-59AF-346E-CD10F68DAA27}"/>
                </a:ext>
              </a:extLst>
            </p:cNvPr>
            <p:cNvSpPr/>
            <p:nvPr/>
          </p:nvSpPr>
          <p:spPr>
            <a:xfrm>
              <a:off x="7030439" y="3420539"/>
              <a:ext cx="113916" cy="13109"/>
            </a:xfrm>
            <a:custGeom>
              <a:avLst/>
              <a:gdLst/>
              <a:ahLst/>
              <a:cxnLst/>
              <a:rect l="l" t="t" r="r" b="b"/>
              <a:pathLst>
                <a:path w="756" h="87" extrusionOk="0">
                  <a:moveTo>
                    <a:pt x="581" y="1"/>
                  </a:moveTo>
                  <a:cubicBezTo>
                    <a:pt x="492" y="28"/>
                    <a:pt x="434" y="59"/>
                    <a:pt x="348" y="59"/>
                  </a:cubicBezTo>
                  <a:cubicBezTo>
                    <a:pt x="255" y="59"/>
                    <a:pt x="161" y="21"/>
                    <a:pt x="67" y="21"/>
                  </a:cubicBezTo>
                  <a:cubicBezTo>
                    <a:pt x="45" y="21"/>
                    <a:pt x="23" y="23"/>
                    <a:pt x="1" y="28"/>
                  </a:cubicBezTo>
                  <a:lnTo>
                    <a:pt x="1" y="28"/>
                  </a:lnTo>
                  <a:cubicBezTo>
                    <a:pt x="22" y="23"/>
                    <a:pt x="43" y="21"/>
                    <a:pt x="64" y="21"/>
                  </a:cubicBezTo>
                  <a:cubicBezTo>
                    <a:pt x="159" y="21"/>
                    <a:pt x="254" y="64"/>
                    <a:pt x="348" y="87"/>
                  </a:cubicBezTo>
                  <a:cubicBezTo>
                    <a:pt x="406" y="87"/>
                    <a:pt x="465" y="59"/>
                    <a:pt x="492" y="59"/>
                  </a:cubicBezTo>
                  <a:cubicBezTo>
                    <a:pt x="555" y="37"/>
                    <a:pt x="603" y="17"/>
                    <a:pt x="656" y="17"/>
                  </a:cubicBezTo>
                  <a:cubicBezTo>
                    <a:pt x="677" y="17"/>
                    <a:pt x="700" y="20"/>
                    <a:pt x="725" y="28"/>
                  </a:cubicBezTo>
                  <a:cubicBezTo>
                    <a:pt x="755" y="28"/>
                    <a:pt x="755" y="1"/>
                    <a:pt x="72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223;p26">
              <a:extLst>
                <a:ext uri="{FF2B5EF4-FFF2-40B4-BE49-F238E27FC236}">
                  <a16:creationId xmlns:a16="http://schemas.microsoft.com/office/drawing/2014/main" id="{5BA5696E-6A0E-04DD-0BF2-5325C291E943}"/>
                </a:ext>
              </a:extLst>
            </p:cNvPr>
            <p:cNvSpPr/>
            <p:nvPr/>
          </p:nvSpPr>
          <p:spPr>
            <a:xfrm>
              <a:off x="7074137" y="3359212"/>
              <a:ext cx="35109" cy="48218"/>
            </a:xfrm>
            <a:custGeom>
              <a:avLst/>
              <a:gdLst/>
              <a:ahLst/>
              <a:cxnLst/>
              <a:rect l="l" t="t" r="r" b="b"/>
              <a:pathLst>
                <a:path w="233" h="320" extrusionOk="0">
                  <a:moveTo>
                    <a:pt x="202" y="1"/>
                  </a:moveTo>
                  <a:cubicBezTo>
                    <a:pt x="175" y="29"/>
                    <a:pt x="28" y="29"/>
                    <a:pt x="28" y="87"/>
                  </a:cubicBezTo>
                  <a:cubicBezTo>
                    <a:pt x="28" y="117"/>
                    <a:pt x="58" y="117"/>
                    <a:pt x="58" y="117"/>
                  </a:cubicBezTo>
                  <a:cubicBezTo>
                    <a:pt x="86" y="145"/>
                    <a:pt x="86" y="175"/>
                    <a:pt x="86" y="203"/>
                  </a:cubicBezTo>
                  <a:cubicBezTo>
                    <a:pt x="58" y="233"/>
                    <a:pt x="58" y="233"/>
                    <a:pt x="58" y="261"/>
                  </a:cubicBezTo>
                  <a:lnTo>
                    <a:pt x="86" y="233"/>
                  </a:lnTo>
                  <a:cubicBezTo>
                    <a:pt x="116" y="233"/>
                    <a:pt x="116" y="203"/>
                    <a:pt x="116" y="175"/>
                  </a:cubicBezTo>
                  <a:cubicBezTo>
                    <a:pt x="116" y="145"/>
                    <a:pt x="86" y="117"/>
                    <a:pt x="86" y="87"/>
                  </a:cubicBezTo>
                  <a:cubicBezTo>
                    <a:pt x="58" y="59"/>
                    <a:pt x="86" y="59"/>
                    <a:pt x="116" y="59"/>
                  </a:cubicBezTo>
                  <a:cubicBezTo>
                    <a:pt x="144" y="59"/>
                    <a:pt x="175" y="29"/>
                    <a:pt x="202" y="29"/>
                  </a:cubicBezTo>
                  <a:cubicBezTo>
                    <a:pt x="233" y="29"/>
                    <a:pt x="202" y="1"/>
                    <a:pt x="202" y="1"/>
                  </a:cubicBezTo>
                  <a:close/>
                  <a:moveTo>
                    <a:pt x="58" y="261"/>
                  </a:moveTo>
                  <a:cubicBezTo>
                    <a:pt x="28" y="261"/>
                    <a:pt x="0" y="291"/>
                    <a:pt x="0" y="319"/>
                  </a:cubicBezTo>
                  <a:lnTo>
                    <a:pt x="58" y="26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224;p26">
              <a:extLst>
                <a:ext uri="{FF2B5EF4-FFF2-40B4-BE49-F238E27FC236}">
                  <a16:creationId xmlns:a16="http://schemas.microsoft.com/office/drawing/2014/main" id="{0F9F3CFF-15B3-7C31-F7DC-D5C58DCEA4A2}"/>
                </a:ext>
              </a:extLst>
            </p:cNvPr>
            <p:cNvSpPr/>
            <p:nvPr/>
          </p:nvSpPr>
          <p:spPr>
            <a:xfrm>
              <a:off x="7113314" y="3398540"/>
              <a:ext cx="39780" cy="12205"/>
            </a:xfrm>
            <a:custGeom>
              <a:avLst/>
              <a:gdLst/>
              <a:ahLst/>
              <a:cxnLst/>
              <a:rect l="l" t="t" r="r" b="b"/>
              <a:pathLst>
                <a:path w="264" h="81" extrusionOk="0">
                  <a:moveTo>
                    <a:pt x="1" y="0"/>
                  </a:moveTo>
                  <a:lnTo>
                    <a:pt x="1" y="30"/>
                  </a:lnTo>
                  <a:cubicBezTo>
                    <a:pt x="59" y="30"/>
                    <a:pt x="117" y="58"/>
                    <a:pt x="147" y="58"/>
                  </a:cubicBezTo>
                  <a:cubicBezTo>
                    <a:pt x="161" y="73"/>
                    <a:pt x="175" y="81"/>
                    <a:pt x="194" y="81"/>
                  </a:cubicBezTo>
                  <a:cubicBezTo>
                    <a:pt x="212" y="81"/>
                    <a:pt x="234" y="73"/>
                    <a:pt x="263" y="58"/>
                  </a:cubicBezTo>
                  <a:cubicBezTo>
                    <a:pt x="263" y="58"/>
                    <a:pt x="263" y="30"/>
                    <a:pt x="233" y="30"/>
                  </a:cubicBezTo>
                  <a:cubicBezTo>
                    <a:pt x="204" y="44"/>
                    <a:pt x="182" y="51"/>
                    <a:pt x="161" y="51"/>
                  </a:cubicBezTo>
                  <a:cubicBezTo>
                    <a:pt x="139" y="51"/>
                    <a:pt x="118" y="44"/>
                    <a:pt x="89" y="30"/>
                  </a:cubicBezTo>
                  <a:cubicBezTo>
                    <a:pt x="59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225;p26">
              <a:extLst>
                <a:ext uri="{FF2B5EF4-FFF2-40B4-BE49-F238E27FC236}">
                  <a16:creationId xmlns:a16="http://schemas.microsoft.com/office/drawing/2014/main" id="{74DE7135-6BCF-F122-5EE2-307B219239D4}"/>
                </a:ext>
              </a:extLst>
            </p:cNvPr>
            <p:cNvSpPr/>
            <p:nvPr/>
          </p:nvSpPr>
          <p:spPr>
            <a:xfrm>
              <a:off x="6885634" y="3429279"/>
              <a:ext cx="219092" cy="114067"/>
            </a:xfrm>
            <a:custGeom>
              <a:avLst/>
              <a:gdLst/>
              <a:ahLst/>
              <a:cxnLst/>
              <a:rect l="l" t="t" r="r" b="b"/>
              <a:pathLst>
                <a:path w="1454" h="757" extrusionOk="0">
                  <a:moveTo>
                    <a:pt x="31" y="1"/>
                  </a:moveTo>
                  <a:cubicBezTo>
                    <a:pt x="1" y="1"/>
                    <a:pt x="1" y="29"/>
                    <a:pt x="1" y="29"/>
                  </a:cubicBezTo>
                  <a:cubicBezTo>
                    <a:pt x="117" y="117"/>
                    <a:pt x="233" y="175"/>
                    <a:pt x="349" y="233"/>
                  </a:cubicBezTo>
                  <a:cubicBezTo>
                    <a:pt x="466" y="261"/>
                    <a:pt x="582" y="319"/>
                    <a:pt x="698" y="407"/>
                  </a:cubicBezTo>
                  <a:cubicBezTo>
                    <a:pt x="814" y="466"/>
                    <a:pt x="930" y="524"/>
                    <a:pt x="1077" y="582"/>
                  </a:cubicBezTo>
                  <a:cubicBezTo>
                    <a:pt x="1193" y="640"/>
                    <a:pt x="1309" y="726"/>
                    <a:pt x="1426" y="756"/>
                  </a:cubicBezTo>
                  <a:cubicBezTo>
                    <a:pt x="1453" y="756"/>
                    <a:pt x="1453" y="726"/>
                    <a:pt x="1426" y="726"/>
                  </a:cubicBezTo>
                  <a:cubicBezTo>
                    <a:pt x="1193" y="640"/>
                    <a:pt x="930" y="493"/>
                    <a:pt x="698" y="349"/>
                  </a:cubicBezTo>
                  <a:cubicBezTo>
                    <a:pt x="582" y="291"/>
                    <a:pt x="496" y="233"/>
                    <a:pt x="380" y="203"/>
                  </a:cubicBezTo>
                  <a:cubicBezTo>
                    <a:pt x="233" y="145"/>
                    <a:pt x="147" y="87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226;p26">
              <a:extLst>
                <a:ext uri="{FF2B5EF4-FFF2-40B4-BE49-F238E27FC236}">
                  <a16:creationId xmlns:a16="http://schemas.microsoft.com/office/drawing/2014/main" id="{7167327A-D880-8D3E-AB81-77183D92F397}"/>
                </a:ext>
              </a:extLst>
            </p:cNvPr>
            <p:cNvSpPr/>
            <p:nvPr/>
          </p:nvSpPr>
          <p:spPr>
            <a:xfrm>
              <a:off x="7017029" y="3459716"/>
              <a:ext cx="149025" cy="61478"/>
            </a:xfrm>
            <a:custGeom>
              <a:avLst/>
              <a:gdLst/>
              <a:ahLst/>
              <a:cxnLst/>
              <a:rect l="l" t="t" r="r" b="b"/>
              <a:pathLst>
                <a:path w="989" h="408" extrusionOk="0">
                  <a:moveTo>
                    <a:pt x="31" y="1"/>
                  </a:moveTo>
                  <a:cubicBezTo>
                    <a:pt x="0" y="1"/>
                    <a:pt x="0" y="31"/>
                    <a:pt x="31" y="31"/>
                  </a:cubicBezTo>
                  <a:cubicBezTo>
                    <a:pt x="175" y="89"/>
                    <a:pt x="321" y="205"/>
                    <a:pt x="465" y="264"/>
                  </a:cubicBezTo>
                  <a:cubicBezTo>
                    <a:pt x="640" y="322"/>
                    <a:pt x="814" y="380"/>
                    <a:pt x="960" y="408"/>
                  </a:cubicBezTo>
                  <a:cubicBezTo>
                    <a:pt x="988" y="408"/>
                    <a:pt x="988" y="380"/>
                    <a:pt x="988" y="380"/>
                  </a:cubicBezTo>
                  <a:cubicBezTo>
                    <a:pt x="786" y="350"/>
                    <a:pt x="612" y="322"/>
                    <a:pt x="465" y="233"/>
                  </a:cubicBezTo>
                  <a:cubicBezTo>
                    <a:pt x="321" y="147"/>
                    <a:pt x="175" y="59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227;p26">
              <a:extLst>
                <a:ext uri="{FF2B5EF4-FFF2-40B4-BE49-F238E27FC236}">
                  <a16:creationId xmlns:a16="http://schemas.microsoft.com/office/drawing/2014/main" id="{F257EA0B-57BD-1008-87A3-E79AE9D8CA99}"/>
                </a:ext>
              </a:extLst>
            </p:cNvPr>
            <p:cNvSpPr/>
            <p:nvPr/>
          </p:nvSpPr>
          <p:spPr>
            <a:xfrm>
              <a:off x="7100356" y="3494825"/>
              <a:ext cx="52739" cy="8890"/>
            </a:xfrm>
            <a:custGeom>
              <a:avLst/>
              <a:gdLst/>
              <a:ahLst/>
              <a:cxnLst/>
              <a:rect l="l" t="t" r="r" b="b"/>
              <a:pathLst>
                <a:path w="350" h="59" extrusionOk="0">
                  <a:moveTo>
                    <a:pt x="349" y="0"/>
                  </a:moveTo>
                  <a:cubicBezTo>
                    <a:pt x="291" y="15"/>
                    <a:pt x="233" y="15"/>
                    <a:pt x="175" y="15"/>
                  </a:cubicBezTo>
                  <a:cubicBezTo>
                    <a:pt x="117" y="15"/>
                    <a:pt x="59" y="15"/>
                    <a:pt x="1" y="31"/>
                  </a:cubicBezTo>
                  <a:lnTo>
                    <a:pt x="1" y="58"/>
                  </a:lnTo>
                  <a:cubicBezTo>
                    <a:pt x="59" y="44"/>
                    <a:pt x="117" y="44"/>
                    <a:pt x="175" y="44"/>
                  </a:cubicBezTo>
                  <a:cubicBezTo>
                    <a:pt x="233" y="44"/>
                    <a:pt x="291" y="44"/>
                    <a:pt x="349" y="31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228;p26">
              <a:extLst>
                <a:ext uri="{FF2B5EF4-FFF2-40B4-BE49-F238E27FC236}">
                  <a16:creationId xmlns:a16="http://schemas.microsoft.com/office/drawing/2014/main" id="{F712B32E-2216-AD93-27ED-028DD1AFC3FB}"/>
                </a:ext>
              </a:extLst>
            </p:cNvPr>
            <p:cNvSpPr/>
            <p:nvPr/>
          </p:nvSpPr>
          <p:spPr>
            <a:xfrm>
              <a:off x="7063589" y="3486086"/>
              <a:ext cx="32397" cy="39629"/>
            </a:xfrm>
            <a:custGeom>
              <a:avLst/>
              <a:gdLst/>
              <a:ahLst/>
              <a:cxnLst/>
              <a:rect l="l" t="t" r="r" b="b"/>
              <a:pathLst>
                <a:path w="215" h="263" extrusionOk="0">
                  <a:moveTo>
                    <a:pt x="12" y="0"/>
                  </a:moveTo>
                  <a:cubicBezTo>
                    <a:pt x="1" y="12"/>
                    <a:pt x="1" y="27"/>
                    <a:pt x="8" y="45"/>
                  </a:cubicBezTo>
                  <a:lnTo>
                    <a:pt x="8" y="45"/>
                  </a:lnTo>
                  <a:cubicBezTo>
                    <a:pt x="2" y="28"/>
                    <a:pt x="2" y="11"/>
                    <a:pt x="12" y="0"/>
                  </a:cubicBezTo>
                  <a:close/>
                  <a:moveTo>
                    <a:pt x="8" y="45"/>
                  </a:moveTo>
                  <a:lnTo>
                    <a:pt x="8" y="45"/>
                  </a:lnTo>
                  <a:cubicBezTo>
                    <a:pt x="15" y="67"/>
                    <a:pt x="30" y="90"/>
                    <a:pt x="46" y="104"/>
                  </a:cubicBezTo>
                  <a:lnTo>
                    <a:pt x="46" y="104"/>
                  </a:lnTo>
                  <a:cubicBezTo>
                    <a:pt x="28" y="83"/>
                    <a:pt x="14" y="63"/>
                    <a:pt x="8" y="45"/>
                  </a:cubicBezTo>
                  <a:close/>
                  <a:moveTo>
                    <a:pt x="46" y="104"/>
                  </a:moveTo>
                  <a:cubicBezTo>
                    <a:pt x="59" y="120"/>
                    <a:pt x="75" y="136"/>
                    <a:pt x="91" y="152"/>
                  </a:cubicBezTo>
                  <a:lnTo>
                    <a:pt x="91" y="152"/>
                  </a:lnTo>
                  <a:cubicBezTo>
                    <a:pt x="83" y="140"/>
                    <a:pt x="76" y="128"/>
                    <a:pt x="70" y="116"/>
                  </a:cubicBezTo>
                  <a:cubicBezTo>
                    <a:pt x="63" y="116"/>
                    <a:pt x="55" y="112"/>
                    <a:pt x="46" y="104"/>
                  </a:cubicBezTo>
                  <a:close/>
                  <a:moveTo>
                    <a:pt x="91" y="152"/>
                  </a:moveTo>
                  <a:lnTo>
                    <a:pt x="91" y="152"/>
                  </a:lnTo>
                  <a:cubicBezTo>
                    <a:pt x="122" y="197"/>
                    <a:pt x="168" y="239"/>
                    <a:pt x="214" y="263"/>
                  </a:cubicBezTo>
                  <a:cubicBezTo>
                    <a:pt x="201" y="249"/>
                    <a:pt x="143" y="203"/>
                    <a:pt x="91" y="15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229;p26">
              <a:extLst>
                <a:ext uri="{FF2B5EF4-FFF2-40B4-BE49-F238E27FC236}">
                  <a16:creationId xmlns:a16="http://schemas.microsoft.com/office/drawing/2014/main" id="{E4F1A265-39A1-CF2A-68B6-BD9D83B2C49C}"/>
                </a:ext>
              </a:extLst>
            </p:cNvPr>
            <p:cNvSpPr/>
            <p:nvPr/>
          </p:nvSpPr>
          <p:spPr>
            <a:xfrm>
              <a:off x="6986591" y="3480661"/>
              <a:ext cx="78958" cy="14315"/>
            </a:xfrm>
            <a:custGeom>
              <a:avLst/>
              <a:gdLst/>
              <a:ahLst/>
              <a:cxnLst/>
              <a:rect l="l" t="t" r="r" b="b"/>
              <a:pathLst>
                <a:path w="524" h="95" extrusionOk="0">
                  <a:moveTo>
                    <a:pt x="114" y="0"/>
                  </a:moveTo>
                  <a:cubicBezTo>
                    <a:pt x="81" y="0"/>
                    <a:pt x="44" y="8"/>
                    <a:pt x="0" y="8"/>
                  </a:cubicBezTo>
                  <a:lnTo>
                    <a:pt x="144" y="8"/>
                  </a:lnTo>
                  <a:cubicBezTo>
                    <a:pt x="174" y="36"/>
                    <a:pt x="202" y="66"/>
                    <a:pt x="260" y="66"/>
                  </a:cubicBezTo>
                  <a:lnTo>
                    <a:pt x="349" y="66"/>
                  </a:lnTo>
                  <a:cubicBezTo>
                    <a:pt x="407" y="66"/>
                    <a:pt x="435" y="94"/>
                    <a:pt x="493" y="94"/>
                  </a:cubicBezTo>
                  <a:lnTo>
                    <a:pt x="523" y="94"/>
                  </a:lnTo>
                  <a:cubicBezTo>
                    <a:pt x="465" y="66"/>
                    <a:pt x="435" y="66"/>
                    <a:pt x="377" y="66"/>
                  </a:cubicBezTo>
                  <a:cubicBezTo>
                    <a:pt x="348" y="51"/>
                    <a:pt x="319" y="51"/>
                    <a:pt x="290" y="51"/>
                  </a:cubicBezTo>
                  <a:cubicBezTo>
                    <a:pt x="260" y="51"/>
                    <a:pt x="231" y="51"/>
                    <a:pt x="202" y="36"/>
                  </a:cubicBezTo>
                  <a:cubicBezTo>
                    <a:pt x="174" y="8"/>
                    <a:pt x="145" y="0"/>
                    <a:pt x="11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230;p26">
              <a:extLst>
                <a:ext uri="{FF2B5EF4-FFF2-40B4-BE49-F238E27FC236}">
                  <a16:creationId xmlns:a16="http://schemas.microsoft.com/office/drawing/2014/main" id="{FC54B19C-A134-3AAB-6C63-C62C1FF2D76E}"/>
                </a:ext>
              </a:extLst>
            </p:cNvPr>
            <p:cNvSpPr/>
            <p:nvPr/>
          </p:nvSpPr>
          <p:spPr>
            <a:xfrm>
              <a:off x="6946962" y="3464387"/>
              <a:ext cx="61478" cy="52588"/>
            </a:xfrm>
            <a:custGeom>
              <a:avLst/>
              <a:gdLst/>
              <a:ahLst/>
              <a:cxnLst/>
              <a:rect l="l" t="t" r="r" b="b"/>
              <a:pathLst>
                <a:path w="408" h="349" extrusionOk="0">
                  <a:moveTo>
                    <a:pt x="0" y="0"/>
                  </a:moveTo>
                  <a:cubicBezTo>
                    <a:pt x="0" y="86"/>
                    <a:pt x="89" y="144"/>
                    <a:pt x="147" y="202"/>
                  </a:cubicBezTo>
                  <a:cubicBezTo>
                    <a:pt x="205" y="260"/>
                    <a:pt x="291" y="319"/>
                    <a:pt x="379" y="349"/>
                  </a:cubicBezTo>
                  <a:cubicBezTo>
                    <a:pt x="407" y="349"/>
                    <a:pt x="407" y="319"/>
                    <a:pt x="407" y="319"/>
                  </a:cubicBezTo>
                  <a:cubicBezTo>
                    <a:pt x="321" y="291"/>
                    <a:pt x="263" y="260"/>
                    <a:pt x="205" y="202"/>
                  </a:cubicBezTo>
                  <a:cubicBezTo>
                    <a:pt x="117" y="174"/>
                    <a:pt x="31" y="86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231;p26">
              <a:extLst>
                <a:ext uri="{FF2B5EF4-FFF2-40B4-BE49-F238E27FC236}">
                  <a16:creationId xmlns:a16="http://schemas.microsoft.com/office/drawing/2014/main" id="{472D6C55-925A-F57B-C026-742A66154620}"/>
                </a:ext>
              </a:extLst>
            </p:cNvPr>
            <p:cNvSpPr/>
            <p:nvPr/>
          </p:nvSpPr>
          <p:spPr>
            <a:xfrm>
              <a:off x="6798088" y="3344144"/>
              <a:ext cx="266105" cy="72026"/>
            </a:xfrm>
            <a:custGeom>
              <a:avLst/>
              <a:gdLst/>
              <a:ahLst/>
              <a:cxnLst/>
              <a:rect l="l" t="t" r="r" b="b"/>
              <a:pathLst>
                <a:path w="1766" h="478" extrusionOk="0">
                  <a:moveTo>
                    <a:pt x="1749" y="1"/>
                  </a:moveTo>
                  <a:cubicBezTo>
                    <a:pt x="1746" y="1"/>
                    <a:pt x="1744" y="4"/>
                    <a:pt x="1744" y="12"/>
                  </a:cubicBezTo>
                  <a:cubicBezTo>
                    <a:pt x="1600" y="101"/>
                    <a:pt x="1484" y="159"/>
                    <a:pt x="1337" y="159"/>
                  </a:cubicBezTo>
                  <a:cubicBezTo>
                    <a:pt x="1251" y="187"/>
                    <a:pt x="1193" y="187"/>
                    <a:pt x="1105" y="187"/>
                  </a:cubicBezTo>
                  <a:cubicBezTo>
                    <a:pt x="1047" y="217"/>
                    <a:pt x="961" y="245"/>
                    <a:pt x="902" y="275"/>
                  </a:cubicBezTo>
                  <a:cubicBezTo>
                    <a:pt x="756" y="333"/>
                    <a:pt x="612" y="333"/>
                    <a:pt x="438" y="361"/>
                  </a:cubicBezTo>
                  <a:cubicBezTo>
                    <a:pt x="291" y="361"/>
                    <a:pt x="147" y="419"/>
                    <a:pt x="1" y="477"/>
                  </a:cubicBezTo>
                  <a:cubicBezTo>
                    <a:pt x="147" y="449"/>
                    <a:pt x="321" y="391"/>
                    <a:pt x="496" y="391"/>
                  </a:cubicBezTo>
                  <a:cubicBezTo>
                    <a:pt x="640" y="361"/>
                    <a:pt x="786" y="333"/>
                    <a:pt x="930" y="275"/>
                  </a:cubicBezTo>
                  <a:cubicBezTo>
                    <a:pt x="1019" y="245"/>
                    <a:pt x="1077" y="217"/>
                    <a:pt x="1163" y="217"/>
                  </a:cubicBezTo>
                  <a:cubicBezTo>
                    <a:pt x="1251" y="217"/>
                    <a:pt x="1309" y="217"/>
                    <a:pt x="1367" y="187"/>
                  </a:cubicBezTo>
                  <a:cubicBezTo>
                    <a:pt x="1511" y="159"/>
                    <a:pt x="1628" y="129"/>
                    <a:pt x="1744" y="43"/>
                  </a:cubicBezTo>
                  <a:cubicBezTo>
                    <a:pt x="1765" y="21"/>
                    <a:pt x="1756" y="1"/>
                    <a:pt x="174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232;p26">
              <a:extLst>
                <a:ext uri="{FF2B5EF4-FFF2-40B4-BE49-F238E27FC236}">
                  <a16:creationId xmlns:a16="http://schemas.microsoft.com/office/drawing/2014/main" id="{7D2A6146-9CD0-A7D6-7D36-E941AAB490D8}"/>
                </a:ext>
              </a:extLst>
            </p:cNvPr>
            <p:cNvSpPr/>
            <p:nvPr/>
          </p:nvSpPr>
          <p:spPr>
            <a:xfrm>
              <a:off x="7017029" y="3370965"/>
              <a:ext cx="52588" cy="5877"/>
            </a:xfrm>
            <a:custGeom>
              <a:avLst/>
              <a:gdLst/>
              <a:ahLst/>
              <a:cxnLst/>
              <a:rect l="l" t="t" r="r" b="b"/>
              <a:pathLst>
                <a:path w="349" h="39" extrusionOk="0">
                  <a:moveTo>
                    <a:pt x="51" y="1"/>
                  </a:moveTo>
                  <a:cubicBezTo>
                    <a:pt x="35" y="1"/>
                    <a:pt x="18" y="3"/>
                    <a:pt x="0" y="9"/>
                  </a:cubicBezTo>
                  <a:cubicBezTo>
                    <a:pt x="58" y="9"/>
                    <a:pt x="147" y="39"/>
                    <a:pt x="205" y="39"/>
                  </a:cubicBezTo>
                  <a:cubicBezTo>
                    <a:pt x="223" y="39"/>
                    <a:pt x="243" y="26"/>
                    <a:pt x="271" y="26"/>
                  </a:cubicBezTo>
                  <a:cubicBezTo>
                    <a:pt x="285" y="26"/>
                    <a:pt x="302" y="29"/>
                    <a:pt x="321" y="39"/>
                  </a:cubicBezTo>
                  <a:lnTo>
                    <a:pt x="349" y="39"/>
                  </a:lnTo>
                  <a:cubicBezTo>
                    <a:pt x="321" y="39"/>
                    <a:pt x="291" y="9"/>
                    <a:pt x="263" y="9"/>
                  </a:cubicBezTo>
                  <a:lnTo>
                    <a:pt x="205" y="9"/>
                  </a:lnTo>
                  <a:cubicBezTo>
                    <a:pt x="192" y="15"/>
                    <a:pt x="180" y="18"/>
                    <a:pt x="167" y="18"/>
                  </a:cubicBezTo>
                  <a:cubicBezTo>
                    <a:pt x="132" y="18"/>
                    <a:pt x="96" y="1"/>
                    <a:pt x="5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233;p26">
              <a:extLst>
                <a:ext uri="{FF2B5EF4-FFF2-40B4-BE49-F238E27FC236}">
                  <a16:creationId xmlns:a16="http://schemas.microsoft.com/office/drawing/2014/main" id="{D75E69A7-FA3C-0F9F-EA04-85BD24C979DE}"/>
                </a:ext>
              </a:extLst>
            </p:cNvPr>
            <p:cNvSpPr/>
            <p:nvPr/>
          </p:nvSpPr>
          <p:spPr>
            <a:xfrm>
              <a:off x="7008289" y="3328473"/>
              <a:ext cx="13411" cy="26369"/>
            </a:xfrm>
            <a:custGeom>
              <a:avLst/>
              <a:gdLst/>
              <a:ahLst/>
              <a:cxnLst/>
              <a:rect l="l" t="t" r="r" b="b"/>
              <a:pathLst>
                <a:path w="89" h="175" extrusionOk="0">
                  <a:moveTo>
                    <a:pt x="58" y="0"/>
                  </a:moveTo>
                  <a:cubicBezTo>
                    <a:pt x="30" y="0"/>
                    <a:pt x="30" y="30"/>
                    <a:pt x="0" y="89"/>
                  </a:cubicBezTo>
                  <a:lnTo>
                    <a:pt x="0" y="175"/>
                  </a:lnTo>
                  <a:cubicBezTo>
                    <a:pt x="30" y="116"/>
                    <a:pt x="0" y="30"/>
                    <a:pt x="89" y="30"/>
                  </a:cubicBezTo>
                  <a:cubicBezTo>
                    <a:pt x="89" y="0"/>
                    <a:pt x="89" y="0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234;p26">
              <a:extLst>
                <a:ext uri="{FF2B5EF4-FFF2-40B4-BE49-F238E27FC236}">
                  <a16:creationId xmlns:a16="http://schemas.microsoft.com/office/drawing/2014/main" id="{4BF12D28-D6B5-C315-8328-1E3BAE032B95}"/>
                </a:ext>
              </a:extLst>
            </p:cNvPr>
            <p:cNvSpPr/>
            <p:nvPr/>
          </p:nvSpPr>
          <p:spPr>
            <a:xfrm>
              <a:off x="6929483" y="3315514"/>
              <a:ext cx="65999" cy="70218"/>
            </a:xfrm>
            <a:custGeom>
              <a:avLst/>
              <a:gdLst/>
              <a:ahLst/>
              <a:cxnLst/>
              <a:rect l="l" t="t" r="r" b="b"/>
              <a:pathLst>
                <a:path w="438" h="466" extrusionOk="0">
                  <a:moveTo>
                    <a:pt x="437" y="0"/>
                  </a:moveTo>
                  <a:lnTo>
                    <a:pt x="349" y="86"/>
                  </a:lnTo>
                  <a:cubicBezTo>
                    <a:pt x="321" y="144"/>
                    <a:pt x="263" y="144"/>
                    <a:pt x="233" y="202"/>
                  </a:cubicBezTo>
                  <a:cubicBezTo>
                    <a:pt x="205" y="233"/>
                    <a:pt x="205" y="261"/>
                    <a:pt x="175" y="291"/>
                  </a:cubicBezTo>
                  <a:cubicBezTo>
                    <a:pt x="147" y="319"/>
                    <a:pt x="116" y="349"/>
                    <a:pt x="89" y="349"/>
                  </a:cubicBezTo>
                  <a:lnTo>
                    <a:pt x="0" y="435"/>
                  </a:lnTo>
                  <a:cubicBezTo>
                    <a:pt x="0" y="465"/>
                    <a:pt x="30" y="465"/>
                    <a:pt x="30" y="465"/>
                  </a:cubicBezTo>
                  <a:cubicBezTo>
                    <a:pt x="89" y="377"/>
                    <a:pt x="175" y="349"/>
                    <a:pt x="233" y="291"/>
                  </a:cubicBezTo>
                  <a:cubicBezTo>
                    <a:pt x="263" y="233"/>
                    <a:pt x="263" y="202"/>
                    <a:pt x="291" y="175"/>
                  </a:cubicBezTo>
                  <a:cubicBezTo>
                    <a:pt x="321" y="175"/>
                    <a:pt x="321" y="144"/>
                    <a:pt x="349" y="144"/>
                  </a:cubicBezTo>
                  <a:cubicBezTo>
                    <a:pt x="379" y="116"/>
                    <a:pt x="379" y="58"/>
                    <a:pt x="437" y="28"/>
                  </a:cubicBezTo>
                  <a:lnTo>
                    <a:pt x="437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235;p26">
              <a:extLst>
                <a:ext uri="{FF2B5EF4-FFF2-40B4-BE49-F238E27FC236}">
                  <a16:creationId xmlns:a16="http://schemas.microsoft.com/office/drawing/2014/main" id="{5143F06F-E371-3C94-F29E-32A85DA1F243}"/>
                </a:ext>
              </a:extLst>
            </p:cNvPr>
            <p:cNvSpPr/>
            <p:nvPr/>
          </p:nvSpPr>
          <p:spPr>
            <a:xfrm>
              <a:off x="6938222" y="3302103"/>
              <a:ext cx="26369" cy="64944"/>
            </a:xfrm>
            <a:custGeom>
              <a:avLst/>
              <a:gdLst/>
              <a:ahLst/>
              <a:cxnLst/>
              <a:rect l="l" t="t" r="r" b="b"/>
              <a:pathLst>
                <a:path w="175" h="431" extrusionOk="0">
                  <a:moveTo>
                    <a:pt x="147" y="1"/>
                  </a:moveTo>
                  <a:cubicBezTo>
                    <a:pt x="117" y="59"/>
                    <a:pt x="58" y="117"/>
                    <a:pt x="31" y="205"/>
                  </a:cubicBezTo>
                  <a:cubicBezTo>
                    <a:pt x="58" y="147"/>
                    <a:pt x="117" y="59"/>
                    <a:pt x="175" y="1"/>
                  </a:cubicBezTo>
                  <a:close/>
                  <a:moveTo>
                    <a:pt x="31" y="205"/>
                  </a:moveTo>
                  <a:cubicBezTo>
                    <a:pt x="31" y="233"/>
                    <a:pt x="0" y="264"/>
                    <a:pt x="0" y="291"/>
                  </a:cubicBezTo>
                  <a:cubicBezTo>
                    <a:pt x="31" y="322"/>
                    <a:pt x="58" y="350"/>
                    <a:pt x="58" y="408"/>
                  </a:cubicBezTo>
                  <a:cubicBezTo>
                    <a:pt x="58" y="423"/>
                    <a:pt x="66" y="430"/>
                    <a:pt x="74" y="430"/>
                  </a:cubicBezTo>
                  <a:cubicBezTo>
                    <a:pt x="81" y="430"/>
                    <a:pt x="89" y="423"/>
                    <a:pt x="89" y="408"/>
                  </a:cubicBezTo>
                  <a:cubicBezTo>
                    <a:pt x="89" y="350"/>
                    <a:pt x="31" y="291"/>
                    <a:pt x="31" y="205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236;p26">
              <a:extLst>
                <a:ext uri="{FF2B5EF4-FFF2-40B4-BE49-F238E27FC236}">
                  <a16:creationId xmlns:a16="http://schemas.microsoft.com/office/drawing/2014/main" id="{E6BD61BE-EA7E-D92C-1592-58984673B813}"/>
                </a:ext>
              </a:extLst>
            </p:cNvPr>
            <p:cNvSpPr/>
            <p:nvPr/>
          </p:nvSpPr>
          <p:spPr>
            <a:xfrm>
              <a:off x="6824307" y="3289145"/>
              <a:ext cx="122806" cy="118286"/>
            </a:xfrm>
            <a:custGeom>
              <a:avLst/>
              <a:gdLst/>
              <a:ahLst/>
              <a:cxnLst/>
              <a:rect l="l" t="t" r="r" b="b"/>
              <a:pathLst>
                <a:path w="815" h="785" extrusionOk="0">
                  <a:moveTo>
                    <a:pt x="814" y="1"/>
                  </a:moveTo>
                  <a:lnTo>
                    <a:pt x="814" y="1"/>
                  </a:lnTo>
                  <a:cubicBezTo>
                    <a:pt x="756" y="87"/>
                    <a:pt x="670" y="117"/>
                    <a:pt x="612" y="175"/>
                  </a:cubicBezTo>
                  <a:cubicBezTo>
                    <a:pt x="554" y="233"/>
                    <a:pt x="466" y="291"/>
                    <a:pt x="438" y="350"/>
                  </a:cubicBezTo>
                  <a:cubicBezTo>
                    <a:pt x="380" y="408"/>
                    <a:pt x="380" y="436"/>
                    <a:pt x="322" y="466"/>
                  </a:cubicBezTo>
                  <a:cubicBezTo>
                    <a:pt x="291" y="494"/>
                    <a:pt x="233" y="494"/>
                    <a:pt x="205" y="524"/>
                  </a:cubicBezTo>
                  <a:cubicBezTo>
                    <a:pt x="147" y="610"/>
                    <a:pt x="59" y="698"/>
                    <a:pt x="1" y="784"/>
                  </a:cubicBezTo>
                  <a:lnTo>
                    <a:pt x="31" y="784"/>
                  </a:lnTo>
                  <a:cubicBezTo>
                    <a:pt x="89" y="698"/>
                    <a:pt x="147" y="610"/>
                    <a:pt x="233" y="552"/>
                  </a:cubicBezTo>
                  <a:cubicBezTo>
                    <a:pt x="291" y="494"/>
                    <a:pt x="380" y="466"/>
                    <a:pt x="438" y="408"/>
                  </a:cubicBezTo>
                  <a:cubicBezTo>
                    <a:pt x="496" y="319"/>
                    <a:pt x="582" y="261"/>
                    <a:pt x="640" y="175"/>
                  </a:cubicBezTo>
                  <a:cubicBezTo>
                    <a:pt x="698" y="117"/>
                    <a:pt x="787" y="87"/>
                    <a:pt x="8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237;p26">
              <a:extLst>
                <a:ext uri="{FF2B5EF4-FFF2-40B4-BE49-F238E27FC236}">
                  <a16:creationId xmlns:a16="http://schemas.microsoft.com/office/drawing/2014/main" id="{2C38897A-2E2E-7BAB-7D88-3AFB9EA57C00}"/>
                </a:ext>
              </a:extLst>
            </p:cNvPr>
            <p:cNvSpPr/>
            <p:nvPr/>
          </p:nvSpPr>
          <p:spPr>
            <a:xfrm>
              <a:off x="6868155" y="3289145"/>
              <a:ext cx="22150" cy="65698"/>
            </a:xfrm>
            <a:custGeom>
              <a:avLst/>
              <a:gdLst/>
              <a:ahLst/>
              <a:cxnLst/>
              <a:rect l="l" t="t" r="r" b="b"/>
              <a:pathLst>
                <a:path w="147" h="436" extrusionOk="0">
                  <a:moveTo>
                    <a:pt x="147" y="1"/>
                  </a:moveTo>
                  <a:cubicBezTo>
                    <a:pt x="89" y="59"/>
                    <a:pt x="59" y="117"/>
                    <a:pt x="59" y="175"/>
                  </a:cubicBezTo>
                  <a:cubicBezTo>
                    <a:pt x="59" y="233"/>
                    <a:pt x="31" y="261"/>
                    <a:pt x="31" y="291"/>
                  </a:cubicBezTo>
                  <a:cubicBezTo>
                    <a:pt x="0" y="319"/>
                    <a:pt x="31" y="377"/>
                    <a:pt x="0" y="436"/>
                  </a:cubicBezTo>
                  <a:lnTo>
                    <a:pt x="31" y="436"/>
                  </a:lnTo>
                  <a:cubicBezTo>
                    <a:pt x="31" y="408"/>
                    <a:pt x="31" y="377"/>
                    <a:pt x="59" y="350"/>
                  </a:cubicBezTo>
                  <a:cubicBezTo>
                    <a:pt x="59" y="319"/>
                    <a:pt x="59" y="291"/>
                    <a:pt x="89" y="233"/>
                  </a:cubicBezTo>
                  <a:lnTo>
                    <a:pt x="89" y="175"/>
                  </a:lnTo>
                  <a:cubicBezTo>
                    <a:pt x="89" y="117"/>
                    <a:pt x="117" y="59"/>
                    <a:pt x="147" y="29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238;p26">
              <a:extLst>
                <a:ext uri="{FF2B5EF4-FFF2-40B4-BE49-F238E27FC236}">
                  <a16:creationId xmlns:a16="http://schemas.microsoft.com/office/drawing/2014/main" id="{3B9D202B-DAC4-6123-6A47-D3FA87DFB6C7}"/>
                </a:ext>
              </a:extLst>
            </p:cNvPr>
            <p:cNvSpPr/>
            <p:nvPr/>
          </p:nvSpPr>
          <p:spPr>
            <a:xfrm>
              <a:off x="6894374" y="3293364"/>
              <a:ext cx="4671" cy="39780"/>
            </a:xfrm>
            <a:custGeom>
              <a:avLst/>
              <a:gdLst/>
              <a:ahLst/>
              <a:cxnLst/>
              <a:rect l="l" t="t" r="r" b="b"/>
              <a:pathLst>
                <a:path w="31" h="264" extrusionOk="0">
                  <a:moveTo>
                    <a:pt x="31" y="1"/>
                  </a:moveTo>
                  <a:cubicBezTo>
                    <a:pt x="1" y="89"/>
                    <a:pt x="1" y="175"/>
                    <a:pt x="1" y="263"/>
                  </a:cubicBezTo>
                  <a:lnTo>
                    <a:pt x="31" y="26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239;p26">
              <a:extLst>
                <a:ext uri="{FF2B5EF4-FFF2-40B4-BE49-F238E27FC236}">
                  <a16:creationId xmlns:a16="http://schemas.microsoft.com/office/drawing/2014/main" id="{029ABF5C-2EE7-AEC2-1BD0-2F7895380E5C}"/>
                </a:ext>
              </a:extLst>
            </p:cNvPr>
            <p:cNvSpPr/>
            <p:nvPr/>
          </p:nvSpPr>
          <p:spPr>
            <a:xfrm>
              <a:off x="6868155" y="3403060"/>
              <a:ext cx="131546" cy="26369"/>
            </a:xfrm>
            <a:custGeom>
              <a:avLst/>
              <a:gdLst/>
              <a:ahLst/>
              <a:cxnLst/>
              <a:rect l="l" t="t" r="r" b="b"/>
              <a:pathLst>
                <a:path w="873" h="175" extrusionOk="0">
                  <a:moveTo>
                    <a:pt x="31" y="0"/>
                  </a:moveTo>
                  <a:cubicBezTo>
                    <a:pt x="0" y="0"/>
                    <a:pt x="0" y="0"/>
                    <a:pt x="31" y="28"/>
                  </a:cubicBezTo>
                  <a:cubicBezTo>
                    <a:pt x="117" y="28"/>
                    <a:pt x="205" y="28"/>
                    <a:pt x="263" y="58"/>
                  </a:cubicBezTo>
                  <a:cubicBezTo>
                    <a:pt x="349" y="86"/>
                    <a:pt x="407" y="144"/>
                    <a:pt x="465" y="144"/>
                  </a:cubicBezTo>
                  <a:cubicBezTo>
                    <a:pt x="523" y="144"/>
                    <a:pt x="554" y="117"/>
                    <a:pt x="582" y="117"/>
                  </a:cubicBezTo>
                  <a:cubicBezTo>
                    <a:pt x="640" y="117"/>
                    <a:pt x="670" y="144"/>
                    <a:pt x="698" y="144"/>
                  </a:cubicBezTo>
                  <a:cubicBezTo>
                    <a:pt x="756" y="175"/>
                    <a:pt x="786" y="175"/>
                    <a:pt x="844" y="175"/>
                  </a:cubicBezTo>
                  <a:cubicBezTo>
                    <a:pt x="872" y="175"/>
                    <a:pt x="844" y="144"/>
                    <a:pt x="844" y="144"/>
                  </a:cubicBezTo>
                  <a:cubicBezTo>
                    <a:pt x="756" y="144"/>
                    <a:pt x="698" y="117"/>
                    <a:pt x="612" y="86"/>
                  </a:cubicBezTo>
                  <a:cubicBezTo>
                    <a:pt x="554" y="86"/>
                    <a:pt x="496" y="117"/>
                    <a:pt x="437" y="117"/>
                  </a:cubicBezTo>
                  <a:cubicBezTo>
                    <a:pt x="379" y="86"/>
                    <a:pt x="291" y="58"/>
                    <a:pt x="233" y="28"/>
                  </a:cubicBezTo>
                  <a:cubicBezTo>
                    <a:pt x="147" y="0"/>
                    <a:pt x="89" y="0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240;p26">
              <a:extLst>
                <a:ext uri="{FF2B5EF4-FFF2-40B4-BE49-F238E27FC236}">
                  <a16:creationId xmlns:a16="http://schemas.microsoft.com/office/drawing/2014/main" id="{90029ED8-8197-F425-EC33-9A59CD135AF2}"/>
                </a:ext>
              </a:extLst>
            </p:cNvPr>
            <p:cNvSpPr/>
            <p:nvPr/>
          </p:nvSpPr>
          <p:spPr>
            <a:xfrm>
              <a:off x="6960222" y="3385581"/>
              <a:ext cx="100656" cy="21849"/>
            </a:xfrm>
            <a:custGeom>
              <a:avLst/>
              <a:gdLst/>
              <a:ahLst/>
              <a:cxnLst/>
              <a:rect l="l" t="t" r="r" b="b"/>
              <a:pathLst>
                <a:path w="668" h="145" extrusionOk="0">
                  <a:moveTo>
                    <a:pt x="1" y="0"/>
                  </a:moveTo>
                  <a:cubicBezTo>
                    <a:pt x="117" y="0"/>
                    <a:pt x="233" y="58"/>
                    <a:pt x="349" y="86"/>
                  </a:cubicBezTo>
                  <a:cubicBezTo>
                    <a:pt x="435" y="116"/>
                    <a:pt x="552" y="116"/>
                    <a:pt x="668" y="144"/>
                  </a:cubicBezTo>
                  <a:lnTo>
                    <a:pt x="668" y="116"/>
                  </a:lnTo>
                  <a:cubicBezTo>
                    <a:pt x="552" y="86"/>
                    <a:pt x="435" y="116"/>
                    <a:pt x="319" y="58"/>
                  </a:cubicBezTo>
                  <a:cubicBezTo>
                    <a:pt x="203" y="28"/>
                    <a:pt x="117" y="0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241;p26">
              <a:extLst>
                <a:ext uri="{FF2B5EF4-FFF2-40B4-BE49-F238E27FC236}">
                  <a16:creationId xmlns:a16="http://schemas.microsoft.com/office/drawing/2014/main" id="{77B4E670-6323-25D5-0080-04E66AF16F0B}"/>
                </a:ext>
              </a:extLst>
            </p:cNvPr>
            <p:cNvSpPr/>
            <p:nvPr/>
          </p:nvSpPr>
          <p:spPr>
            <a:xfrm>
              <a:off x="7008289" y="3389649"/>
              <a:ext cx="39629" cy="9041"/>
            </a:xfrm>
            <a:custGeom>
              <a:avLst/>
              <a:gdLst/>
              <a:ahLst/>
              <a:cxnLst/>
              <a:rect l="l" t="t" r="r" b="b"/>
              <a:pathLst>
                <a:path w="263" h="60" extrusionOk="0">
                  <a:moveTo>
                    <a:pt x="263" y="1"/>
                  </a:moveTo>
                  <a:cubicBezTo>
                    <a:pt x="175" y="1"/>
                    <a:pt x="58" y="1"/>
                    <a:pt x="0" y="59"/>
                  </a:cubicBezTo>
                  <a:cubicBezTo>
                    <a:pt x="89" y="31"/>
                    <a:pt x="175" y="31"/>
                    <a:pt x="263" y="31"/>
                  </a:cubicBezTo>
                  <a:lnTo>
                    <a:pt x="263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242;p26">
              <a:extLst>
                <a:ext uri="{FF2B5EF4-FFF2-40B4-BE49-F238E27FC236}">
                  <a16:creationId xmlns:a16="http://schemas.microsoft.com/office/drawing/2014/main" id="{AD7DE842-C7DC-5A5B-11F1-3656C1B05F03}"/>
                </a:ext>
              </a:extLst>
            </p:cNvPr>
            <p:cNvSpPr/>
            <p:nvPr/>
          </p:nvSpPr>
          <p:spPr>
            <a:xfrm>
              <a:off x="6934003" y="3397937"/>
              <a:ext cx="91916" cy="22753"/>
            </a:xfrm>
            <a:custGeom>
              <a:avLst/>
              <a:gdLst/>
              <a:ahLst/>
              <a:cxnLst/>
              <a:rect l="l" t="t" r="r" b="b"/>
              <a:pathLst>
                <a:path w="610" h="151" extrusionOk="0">
                  <a:moveTo>
                    <a:pt x="433" y="0"/>
                  </a:moveTo>
                  <a:cubicBezTo>
                    <a:pt x="394" y="0"/>
                    <a:pt x="357" y="10"/>
                    <a:pt x="319" y="34"/>
                  </a:cubicBezTo>
                  <a:cubicBezTo>
                    <a:pt x="261" y="62"/>
                    <a:pt x="203" y="62"/>
                    <a:pt x="117" y="62"/>
                  </a:cubicBezTo>
                  <a:cubicBezTo>
                    <a:pt x="59" y="92"/>
                    <a:pt x="28" y="92"/>
                    <a:pt x="0" y="151"/>
                  </a:cubicBezTo>
                  <a:cubicBezTo>
                    <a:pt x="59" y="120"/>
                    <a:pt x="117" y="92"/>
                    <a:pt x="175" y="92"/>
                  </a:cubicBezTo>
                  <a:lnTo>
                    <a:pt x="291" y="92"/>
                  </a:lnTo>
                  <a:cubicBezTo>
                    <a:pt x="319" y="62"/>
                    <a:pt x="349" y="34"/>
                    <a:pt x="407" y="34"/>
                  </a:cubicBezTo>
                  <a:cubicBezTo>
                    <a:pt x="424" y="25"/>
                    <a:pt x="442" y="22"/>
                    <a:pt x="459" y="22"/>
                  </a:cubicBezTo>
                  <a:cubicBezTo>
                    <a:pt x="500" y="22"/>
                    <a:pt x="541" y="43"/>
                    <a:pt x="582" y="62"/>
                  </a:cubicBezTo>
                  <a:cubicBezTo>
                    <a:pt x="609" y="62"/>
                    <a:pt x="609" y="62"/>
                    <a:pt x="609" y="34"/>
                  </a:cubicBezTo>
                  <a:cubicBezTo>
                    <a:pt x="543" y="17"/>
                    <a:pt x="486" y="0"/>
                    <a:pt x="43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243;p26">
              <a:extLst>
                <a:ext uri="{FF2B5EF4-FFF2-40B4-BE49-F238E27FC236}">
                  <a16:creationId xmlns:a16="http://schemas.microsoft.com/office/drawing/2014/main" id="{A0B1F5DE-89E0-860C-2932-3007EB122483}"/>
                </a:ext>
              </a:extLst>
            </p:cNvPr>
            <p:cNvSpPr/>
            <p:nvPr/>
          </p:nvSpPr>
          <p:spPr>
            <a:xfrm>
              <a:off x="6912004" y="3416019"/>
              <a:ext cx="26369" cy="26369"/>
            </a:xfrm>
            <a:custGeom>
              <a:avLst/>
              <a:gdLst/>
              <a:ahLst/>
              <a:cxnLst/>
              <a:rect l="l" t="t" r="r" b="b"/>
              <a:pathLst>
                <a:path w="175" h="175" extrusionOk="0">
                  <a:moveTo>
                    <a:pt x="30" y="0"/>
                  </a:moveTo>
                  <a:cubicBezTo>
                    <a:pt x="0" y="31"/>
                    <a:pt x="30" y="58"/>
                    <a:pt x="58" y="58"/>
                  </a:cubicBezTo>
                  <a:lnTo>
                    <a:pt x="116" y="117"/>
                  </a:lnTo>
                  <a:cubicBezTo>
                    <a:pt x="146" y="147"/>
                    <a:pt x="146" y="147"/>
                    <a:pt x="146" y="175"/>
                  </a:cubicBezTo>
                  <a:cubicBezTo>
                    <a:pt x="174" y="175"/>
                    <a:pt x="174" y="175"/>
                    <a:pt x="174" y="147"/>
                  </a:cubicBezTo>
                  <a:cubicBezTo>
                    <a:pt x="174" y="117"/>
                    <a:pt x="146" y="117"/>
                    <a:pt x="116" y="89"/>
                  </a:cubicBezTo>
                  <a:cubicBezTo>
                    <a:pt x="88" y="58"/>
                    <a:pt x="30" y="31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244;p26">
              <a:extLst>
                <a:ext uri="{FF2B5EF4-FFF2-40B4-BE49-F238E27FC236}">
                  <a16:creationId xmlns:a16="http://schemas.microsoft.com/office/drawing/2014/main" id="{6CE72796-E952-CEF6-3060-6981C95540AE}"/>
                </a:ext>
              </a:extLst>
            </p:cNvPr>
            <p:cNvSpPr/>
            <p:nvPr/>
          </p:nvSpPr>
          <p:spPr>
            <a:xfrm>
              <a:off x="6776390" y="3416019"/>
              <a:ext cx="262790" cy="162285"/>
            </a:xfrm>
            <a:custGeom>
              <a:avLst/>
              <a:gdLst/>
              <a:ahLst/>
              <a:cxnLst/>
              <a:rect l="l" t="t" r="r" b="b"/>
              <a:pathLst>
                <a:path w="1744" h="1077" extrusionOk="0">
                  <a:moveTo>
                    <a:pt x="0" y="0"/>
                  </a:moveTo>
                  <a:cubicBezTo>
                    <a:pt x="175" y="117"/>
                    <a:pt x="349" y="147"/>
                    <a:pt x="493" y="263"/>
                  </a:cubicBezTo>
                  <a:cubicBezTo>
                    <a:pt x="551" y="321"/>
                    <a:pt x="582" y="349"/>
                    <a:pt x="668" y="379"/>
                  </a:cubicBezTo>
                  <a:cubicBezTo>
                    <a:pt x="756" y="437"/>
                    <a:pt x="842" y="465"/>
                    <a:pt x="900" y="495"/>
                  </a:cubicBezTo>
                  <a:cubicBezTo>
                    <a:pt x="988" y="554"/>
                    <a:pt x="1046" y="581"/>
                    <a:pt x="1105" y="640"/>
                  </a:cubicBezTo>
                  <a:cubicBezTo>
                    <a:pt x="1163" y="670"/>
                    <a:pt x="1249" y="698"/>
                    <a:pt x="1307" y="756"/>
                  </a:cubicBezTo>
                  <a:cubicBezTo>
                    <a:pt x="1395" y="814"/>
                    <a:pt x="1423" y="872"/>
                    <a:pt x="1511" y="930"/>
                  </a:cubicBezTo>
                  <a:cubicBezTo>
                    <a:pt x="1569" y="988"/>
                    <a:pt x="1628" y="1018"/>
                    <a:pt x="1686" y="1077"/>
                  </a:cubicBezTo>
                  <a:cubicBezTo>
                    <a:pt x="1714" y="1077"/>
                    <a:pt x="1744" y="1046"/>
                    <a:pt x="1714" y="1018"/>
                  </a:cubicBezTo>
                  <a:cubicBezTo>
                    <a:pt x="1628" y="988"/>
                    <a:pt x="1569" y="930"/>
                    <a:pt x="1481" y="872"/>
                  </a:cubicBezTo>
                  <a:cubicBezTo>
                    <a:pt x="1453" y="814"/>
                    <a:pt x="1395" y="756"/>
                    <a:pt x="1337" y="728"/>
                  </a:cubicBezTo>
                  <a:cubicBezTo>
                    <a:pt x="1279" y="670"/>
                    <a:pt x="1191" y="640"/>
                    <a:pt x="1132" y="612"/>
                  </a:cubicBezTo>
                  <a:cubicBezTo>
                    <a:pt x="1074" y="581"/>
                    <a:pt x="988" y="523"/>
                    <a:pt x="930" y="465"/>
                  </a:cubicBezTo>
                  <a:cubicBezTo>
                    <a:pt x="872" y="437"/>
                    <a:pt x="814" y="407"/>
                    <a:pt x="726" y="379"/>
                  </a:cubicBezTo>
                  <a:cubicBezTo>
                    <a:pt x="640" y="349"/>
                    <a:pt x="582" y="291"/>
                    <a:pt x="493" y="233"/>
                  </a:cubicBezTo>
                  <a:cubicBezTo>
                    <a:pt x="435" y="175"/>
                    <a:pt x="377" y="147"/>
                    <a:pt x="291" y="117"/>
                  </a:cubicBezTo>
                  <a:cubicBezTo>
                    <a:pt x="203" y="89"/>
                    <a:pt x="117" y="31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245;p26">
              <a:extLst>
                <a:ext uri="{FF2B5EF4-FFF2-40B4-BE49-F238E27FC236}">
                  <a16:creationId xmlns:a16="http://schemas.microsoft.com/office/drawing/2014/main" id="{3842A491-F63F-5282-77B1-5F449B9D15F8}"/>
                </a:ext>
              </a:extLst>
            </p:cNvPr>
            <p:cNvSpPr/>
            <p:nvPr/>
          </p:nvSpPr>
          <p:spPr>
            <a:xfrm>
              <a:off x="6855197" y="3455497"/>
              <a:ext cx="83177" cy="22000"/>
            </a:xfrm>
            <a:custGeom>
              <a:avLst/>
              <a:gdLst/>
              <a:ahLst/>
              <a:cxnLst/>
              <a:rect l="l" t="t" r="r" b="b"/>
              <a:pathLst>
                <a:path w="552" h="146" extrusionOk="0">
                  <a:moveTo>
                    <a:pt x="0" y="1"/>
                  </a:moveTo>
                  <a:cubicBezTo>
                    <a:pt x="28" y="1"/>
                    <a:pt x="86" y="1"/>
                    <a:pt x="145" y="29"/>
                  </a:cubicBezTo>
                  <a:cubicBezTo>
                    <a:pt x="175" y="29"/>
                    <a:pt x="233" y="29"/>
                    <a:pt x="261" y="59"/>
                  </a:cubicBezTo>
                  <a:lnTo>
                    <a:pt x="407" y="59"/>
                  </a:lnTo>
                  <a:cubicBezTo>
                    <a:pt x="349" y="29"/>
                    <a:pt x="319" y="29"/>
                    <a:pt x="291" y="29"/>
                  </a:cubicBezTo>
                  <a:cubicBezTo>
                    <a:pt x="233" y="29"/>
                    <a:pt x="203" y="1"/>
                    <a:pt x="145" y="1"/>
                  </a:cubicBezTo>
                  <a:close/>
                  <a:moveTo>
                    <a:pt x="407" y="59"/>
                  </a:moveTo>
                  <a:cubicBezTo>
                    <a:pt x="435" y="87"/>
                    <a:pt x="493" y="117"/>
                    <a:pt x="523" y="145"/>
                  </a:cubicBezTo>
                  <a:cubicBezTo>
                    <a:pt x="551" y="145"/>
                    <a:pt x="551" y="117"/>
                    <a:pt x="551" y="117"/>
                  </a:cubicBezTo>
                  <a:cubicBezTo>
                    <a:pt x="493" y="87"/>
                    <a:pt x="465" y="59"/>
                    <a:pt x="407" y="59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246;p26">
              <a:extLst>
                <a:ext uri="{FF2B5EF4-FFF2-40B4-BE49-F238E27FC236}">
                  <a16:creationId xmlns:a16="http://schemas.microsoft.com/office/drawing/2014/main" id="{526C571B-1EFF-0068-9ED2-77F8D3F24578}"/>
                </a:ext>
              </a:extLst>
            </p:cNvPr>
            <p:cNvSpPr/>
            <p:nvPr/>
          </p:nvSpPr>
          <p:spPr>
            <a:xfrm>
              <a:off x="6811348" y="3436059"/>
              <a:ext cx="74437" cy="102615"/>
            </a:xfrm>
            <a:custGeom>
              <a:avLst/>
              <a:gdLst/>
              <a:ahLst/>
              <a:cxnLst/>
              <a:rect l="l" t="t" r="r" b="b"/>
              <a:pathLst>
                <a:path w="494" h="681" extrusionOk="0">
                  <a:moveTo>
                    <a:pt x="9" y="0"/>
                  </a:moveTo>
                  <a:cubicBezTo>
                    <a:pt x="1" y="0"/>
                    <a:pt x="1" y="14"/>
                    <a:pt x="1" y="14"/>
                  </a:cubicBezTo>
                  <a:cubicBezTo>
                    <a:pt x="29" y="158"/>
                    <a:pt x="145" y="246"/>
                    <a:pt x="233" y="362"/>
                  </a:cubicBezTo>
                  <a:cubicBezTo>
                    <a:pt x="261" y="421"/>
                    <a:pt x="319" y="479"/>
                    <a:pt x="350" y="537"/>
                  </a:cubicBezTo>
                  <a:cubicBezTo>
                    <a:pt x="377" y="565"/>
                    <a:pt x="377" y="565"/>
                    <a:pt x="408" y="565"/>
                  </a:cubicBezTo>
                  <a:cubicBezTo>
                    <a:pt x="408" y="595"/>
                    <a:pt x="408" y="623"/>
                    <a:pt x="436" y="653"/>
                  </a:cubicBezTo>
                  <a:cubicBezTo>
                    <a:pt x="436" y="653"/>
                    <a:pt x="436" y="681"/>
                    <a:pt x="466" y="681"/>
                  </a:cubicBezTo>
                  <a:cubicBezTo>
                    <a:pt x="494" y="681"/>
                    <a:pt x="494" y="681"/>
                    <a:pt x="494" y="653"/>
                  </a:cubicBezTo>
                  <a:cubicBezTo>
                    <a:pt x="466" y="623"/>
                    <a:pt x="466" y="595"/>
                    <a:pt x="436" y="565"/>
                  </a:cubicBezTo>
                  <a:cubicBezTo>
                    <a:pt x="436" y="565"/>
                    <a:pt x="408" y="537"/>
                    <a:pt x="377" y="537"/>
                  </a:cubicBezTo>
                  <a:cubicBezTo>
                    <a:pt x="350" y="479"/>
                    <a:pt x="319" y="421"/>
                    <a:pt x="261" y="362"/>
                  </a:cubicBezTo>
                  <a:cubicBezTo>
                    <a:pt x="175" y="246"/>
                    <a:pt x="59" y="158"/>
                    <a:pt x="29" y="14"/>
                  </a:cubicBezTo>
                  <a:cubicBezTo>
                    <a:pt x="19" y="4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247;p26">
              <a:extLst>
                <a:ext uri="{FF2B5EF4-FFF2-40B4-BE49-F238E27FC236}">
                  <a16:creationId xmlns:a16="http://schemas.microsoft.com/office/drawing/2014/main" id="{303DC375-EFF6-A1C5-30D5-3E3DC7985E60}"/>
                </a:ext>
              </a:extLst>
            </p:cNvPr>
            <p:cNvSpPr/>
            <p:nvPr/>
          </p:nvSpPr>
          <p:spPr>
            <a:xfrm>
              <a:off x="6837718" y="3477346"/>
              <a:ext cx="52588" cy="26369"/>
            </a:xfrm>
            <a:custGeom>
              <a:avLst/>
              <a:gdLst/>
              <a:ahLst/>
              <a:cxnLst/>
              <a:rect l="l" t="t" r="r" b="b"/>
              <a:pathLst>
                <a:path w="349" h="175" extrusionOk="0">
                  <a:moveTo>
                    <a:pt x="0" y="0"/>
                  </a:moveTo>
                  <a:cubicBezTo>
                    <a:pt x="28" y="0"/>
                    <a:pt x="86" y="0"/>
                    <a:pt x="116" y="30"/>
                  </a:cubicBezTo>
                  <a:cubicBezTo>
                    <a:pt x="175" y="58"/>
                    <a:pt x="175" y="88"/>
                    <a:pt x="202" y="116"/>
                  </a:cubicBezTo>
                  <a:cubicBezTo>
                    <a:pt x="261" y="116"/>
                    <a:pt x="291" y="147"/>
                    <a:pt x="349" y="174"/>
                  </a:cubicBezTo>
                  <a:lnTo>
                    <a:pt x="349" y="147"/>
                  </a:lnTo>
                  <a:cubicBezTo>
                    <a:pt x="261" y="116"/>
                    <a:pt x="233" y="58"/>
                    <a:pt x="144" y="30"/>
                  </a:cubicBezTo>
                  <a:cubicBezTo>
                    <a:pt x="116" y="0"/>
                    <a:pt x="58" y="0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248;p26">
              <a:extLst>
                <a:ext uri="{FF2B5EF4-FFF2-40B4-BE49-F238E27FC236}">
                  <a16:creationId xmlns:a16="http://schemas.microsoft.com/office/drawing/2014/main" id="{E028469C-AA4C-173E-D4CC-982534141309}"/>
                </a:ext>
              </a:extLst>
            </p:cNvPr>
            <p:cNvSpPr/>
            <p:nvPr/>
          </p:nvSpPr>
          <p:spPr>
            <a:xfrm>
              <a:off x="6815869" y="3460168"/>
              <a:ext cx="22000" cy="41136"/>
            </a:xfrm>
            <a:custGeom>
              <a:avLst/>
              <a:gdLst/>
              <a:ahLst/>
              <a:cxnLst/>
              <a:rect l="l" t="t" r="r" b="b"/>
              <a:pathLst>
                <a:path w="146" h="273" extrusionOk="0">
                  <a:moveTo>
                    <a:pt x="28" y="0"/>
                  </a:moveTo>
                  <a:lnTo>
                    <a:pt x="28" y="0"/>
                  </a:lnTo>
                  <a:cubicBezTo>
                    <a:pt x="0" y="88"/>
                    <a:pt x="87" y="173"/>
                    <a:pt x="115" y="261"/>
                  </a:cubicBezTo>
                  <a:cubicBezTo>
                    <a:pt x="115" y="270"/>
                    <a:pt x="118" y="273"/>
                    <a:pt x="123" y="273"/>
                  </a:cubicBezTo>
                  <a:cubicBezTo>
                    <a:pt x="132" y="273"/>
                    <a:pt x="145" y="261"/>
                    <a:pt x="145" y="261"/>
                  </a:cubicBezTo>
                  <a:cubicBezTo>
                    <a:pt x="88" y="173"/>
                    <a:pt x="0" y="88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249;p26">
              <a:extLst>
                <a:ext uri="{FF2B5EF4-FFF2-40B4-BE49-F238E27FC236}">
                  <a16:creationId xmlns:a16="http://schemas.microsoft.com/office/drawing/2014/main" id="{8B480149-46E0-BEA3-4094-FEC44E39F3DA}"/>
                </a:ext>
              </a:extLst>
            </p:cNvPr>
            <p:cNvSpPr/>
            <p:nvPr/>
          </p:nvSpPr>
          <p:spPr>
            <a:xfrm>
              <a:off x="6912004" y="2790087"/>
              <a:ext cx="74739" cy="438034"/>
            </a:xfrm>
            <a:custGeom>
              <a:avLst/>
              <a:gdLst/>
              <a:ahLst/>
              <a:cxnLst/>
              <a:rect l="l" t="t" r="r" b="b"/>
              <a:pathLst>
                <a:path w="496" h="2907" extrusionOk="0">
                  <a:moveTo>
                    <a:pt x="465" y="1"/>
                  </a:moveTo>
                  <a:cubicBezTo>
                    <a:pt x="379" y="493"/>
                    <a:pt x="321" y="988"/>
                    <a:pt x="205" y="1453"/>
                  </a:cubicBezTo>
                  <a:cubicBezTo>
                    <a:pt x="146" y="1686"/>
                    <a:pt x="58" y="1918"/>
                    <a:pt x="30" y="2151"/>
                  </a:cubicBezTo>
                  <a:cubicBezTo>
                    <a:pt x="0" y="2411"/>
                    <a:pt x="0" y="2643"/>
                    <a:pt x="0" y="2906"/>
                  </a:cubicBezTo>
                  <a:lnTo>
                    <a:pt x="30" y="2906"/>
                  </a:lnTo>
                  <a:cubicBezTo>
                    <a:pt x="58" y="2643"/>
                    <a:pt x="30" y="2383"/>
                    <a:pt x="88" y="2120"/>
                  </a:cubicBezTo>
                  <a:cubicBezTo>
                    <a:pt x="116" y="1888"/>
                    <a:pt x="205" y="1656"/>
                    <a:pt x="232" y="1423"/>
                  </a:cubicBezTo>
                  <a:cubicBezTo>
                    <a:pt x="349" y="958"/>
                    <a:pt x="437" y="493"/>
                    <a:pt x="49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250;p26">
              <a:extLst>
                <a:ext uri="{FF2B5EF4-FFF2-40B4-BE49-F238E27FC236}">
                  <a16:creationId xmlns:a16="http://schemas.microsoft.com/office/drawing/2014/main" id="{5F9EE978-03CC-3792-6A05-285B45E9BF55}"/>
                </a:ext>
              </a:extLst>
            </p:cNvPr>
            <p:cNvSpPr/>
            <p:nvPr/>
          </p:nvSpPr>
          <p:spPr>
            <a:xfrm>
              <a:off x="6946962" y="2903852"/>
              <a:ext cx="74739" cy="87848"/>
            </a:xfrm>
            <a:custGeom>
              <a:avLst/>
              <a:gdLst/>
              <a:ahLst/>
              <a:cxnLst/>
              <a:rect l="l" t="t" r="r" b="b"/>
              <a:pathLst>
                <a:path w="496" h="583" extrusionOk="0">
                  <a:moveTo>
                    <a:pt x="496" y="1"/>
                  </a:moveTo>
                  <a:cubicBezTo>
                    <a:pt x="437" y="29"/>
                    <a:pt x="379" y="87"/>
                    <a:pt x="349" y="117"/>
                  </a:cubicBezTo>
                  <a:cubicBezTo>
                    <a:pt x="291" y="175"/>
                    <a:pt x="263" y="261"/>
                    <a:pt x="205" y="292"/>
                  </a:cubicBezTo>
                  <a:cubicBezTo>
                    <a:pt x="147" y="319"/>
                    <a:pt x="117" y="350"/>
                    <a:pt x="89" y="408"/>
                  </a:cubicBezTo>
                  <a:lnTo>
                    <a:pt x="0" y="582"/>
                  </a:lnTo>
                  <a:lnTo>
                    <a:pt x="31" y="582"/>
                  </a:lnTo>
                  <a:lnTo>
                    <a:pt x="117" y="408"/>
                  </a:lnTo>
                  <a:cubicBezTo>
                    <a:pt x="147" y="350"/>
                    <a:pt x="205" y="319"/>
                    <a:pt x="233" y="292"/>
                  </a:cubicBezTo>
                  <a:cubicBezTo>
                    <a:pt x="321" y="175"/>
                    <a:pt x="407" y="87"/>
                    <a:pt x="49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251;p26">
              <a:extLst>
                <a:ext uri="{FF2B5EF4-FFF2-40B4-BE49-F238E27FC236}">
                  <a16:creationId xmlns:a16="http://schemas.microsoft.com/office/drawing/2014/main" id="{1FECBA25-1FAD-EFAF-BF9C-0DBBF6E206C3}"/>
                </a:ext>
              </a:extLst>
            </p:cNvPr>
            <p:cNvSpPr/>
            <p:nvPr/>
          </p:nvSpPr>
          <p:spPr>
            <a:xfrm>
              <a:off x="6986591" y="2890592"/>
              <a:ext cx="8890" cy="43999"/>
            </a:xfrm>
            <a:custGeom>
              <a:avLst/>
              <a:gdLst/>
              <a:ahLst/>
              <a:cxnLst/>
              <a:rect l="l" t="t" r="r" b="b"/>
              <a:pathLst>
                <a:path w="59" h="292" extrusionOk="0">
                  <a:moveTo>
                    <a:pt x="58" y="1"/>
                  </a:moveTo>
                  <a:cubicBezTo>
                    <a:pt x="0" y="89"/>
                    <a:pt x="0" y="205"/>
                    <a:pt x="0" y="291"/>
                  </a:cubicBezTo>
                  <a:lnTo>
                    <a:pt x="28" y="291"/>
                  </a:lnTo>
                  <a:cubicBezTo>
                    <a:pt x="0" y="175"/>
                    <a:pt x="28" y="89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252;p26">
              <a:extLst>
                <a:ext uri="{FF2B5EF4-FFF2-40B4-BE49-F238E27FC236}">
                  <a16:creationId xmlns:a16="http://schemas.microsoft.com/office/drawing/2014/main" id="{6C47755A-F341-B2F3-78B7-1CB5EB132494}"/>
                </a:ext>
              </a:extLst>
            </p:cNvPr>
            <p:cNvSpPr/>
            <p:nvPr/>
          </p:nvSpPr>
          <p:spPr>
            <a:xfrm>
              <a:off x="6973180" y="2951919"/>
              <a:ext cx="31041" cy="8890"/>
            </a:xfrm>
            <a:custGeom>
              <a:avLst/>
              <a:gdLst/>
              <a:ahLst/>
              <a:cxnLst/>
              <a:rect l="l" t="t" r="r" b="b"/>
              <a:pathLst>
                <a:path w="206" h="59" extrusionOk="0">
                  <a:moveTo>
                    <a:pt x="175" y="0"/>
                  </a:moveTo>
                  <a:cubicBezTo>
                    <a:pt x="147" y="0"/>
                    <a:pt x="117" y="31"/>
                    <a:pt x="59" y="31"/>
                  </a:cubicBezTo>
                  <a:lnTo>
                    <a:pt x="1" y="31"/>
                  </a:lnTo>
                  <a:lnTo>
                    <a:pt x="1" y="59"/>
                  </a:lnTo>
                  <a:cubicBezTo>
                    <a:pt x="16" y="45"/>
                    <a:pt x="30" y="45"/>
                    <a:pt x="45" y="45"/>
                  </a:cubicBezTo>
                  <a:cubicBezTo>
                    <a:pt x="59" y="45"/>
                    <a:pt x="74" y="45"/>
                    <a:pt x="89" y="31"/>
                  </a:cubicBezTo>
                  <a:lnTo>
                    <a:pt x="205" y="31"/>
                  </a:lnTo>
                  <a:cubicBezTo>
                    <a:pt x="205" y="31"/>
                    <a:pt x="205" y="0"/>
                    <a:pt x="17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253;p26">
              <a:extLst>
                <a:ext uri="{FF2B5EF4-FFF2-40B4-BE49-F238E27FC236}">
                  <a16:creationId xmlns:a16="http://schemas.microsoft.com/office/drawing/2014/main" id="{A36B1E4F-6EDC-C88F-12F9-FDF0CA41CB71}"/>
                </a:ext>
              </a:extLst>
            </p:cNvPr>
            <p:cNvSpPr/>
            <p:nvPr/>
          </p:nvSpPr>
          <p:spPr>
            <a:xfrm>
              <a:off x="6916524" y="2938961"/>
              <a:ext cx="140135" cy="219092"/>
            </a:xfrm>
            <a:custGeom>
              <a:avLst/>
              <a:gdLst/>
              <a:ahLst/>
              <a:cxnLst/>
              <a:rect l="l" t="t" r="r" b="b"/>
              <a:pathLst>
                <a:path w="930" h="1454" extrusionOk="0">
                  <a:moveTo>
                    <a:pt x="930" y="0"/>
                  </a:moveTo>
                  <a:cubicBezTo>
                    <a:pt x="814" y="145"/>
                    <a:pt x="698" y="261"/>
                    <a:pt x="581" y="407"/>
                  </a:cubicBezTo>
                  <a:cubicBezTo>
                    <a:pt x="493" y="523"/>
                    <a:pt x="407" y="640"/>
                    <a:pt x="349" y="756"/>
                  </a:cubicBezTo>
                  <a:cubicBezTo>
                    <a:pt x="319" y="814"/>
                    <a:pt x="319" y="872"/>
                    <a:pt x="291" y="930"/>
                  </a:cubicBezTo>
                  <a:cubicBezTo>
                    <a:pt x="261" y="1016"/>
                    <a:pt x="202" y="1046"/>
                    <a:pt x="144" y="1105"/>
                  </a:cubicBezTo>
                  <a:cubicBezTo>
                    <a:pt x="58" y="1191"/>
                    <a:pt x="28" y="1307"/>
                    <a:pt x="0" y="1423"/>
                  </a:cubicBezTo>
                  <a:cubicBezTo>
                    <a:pt x="0" y="1453"/>
                    <a:pt x="28" y="1453"/>
                    <a:pt x="28" y="1453"/>
                  </a:cubicBezTo>
                  <a:cubicBezTo>
                    <a:pt x="58" y="1365"/>
                    <a:pt x="58" y="1279"/>
                    <a:pt x="116" y="1221"/>
                  </a:cubicBezTo>
                  <a:cubicBezTo>
                    <a:pt x="144" y="1163"/>
                    <a:pt x="175" y="1132"/>
                    <a:pt x="233" y="1074"/>
                  </a:cubicBezTo>
                  <a:cubicBezTo>
                    <a:pt x="319" y="1016"/>
                    <a:pt x="319" y="900"/>
                    <a:pt x="377" y="784"/>
                  </a:cubicBezTo>
                  <a:cubicBezTo>
                    <a:pt x="407" y="640"/>
                    <a:pt x="523" y="523"/>
                    <a:pt x="639" y="407"/>
                  </a:cubicBezTo>
                  <a:cubicBezTo>
                    <a:pt x="725" y="261"/>
                    <a:pt x="842" y="145"/>
                    <a:pt x="930" y="28"/>
                  </a:cubicBezTo>
                  <a:lnTo>
                    <a:pt x="930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254;p26">
              <a:extLst>
                <a:ext uri="{FF2B5EF4-FFF2-40B4-BE49-F238E27FC236}">
                  <a16:creationId xmlns:a16="http://schemas.microsoft.com/office/drawing/2014/main" id="{28773C2E-624D-CEDE-D457-E4EC720DE906}"/>
                </a:ext>
              </a:extLst>
            </p:cNvPr>
            <p:cNvSpPr/>
            <p:nvPr/>
          </p:nvSpPr>
          <p:spPr>
            <a:xfrm>
              <a:off x="6955701" y="3056944"/>
              <a:ext cx="78958" cy="35260"/>
            </a:xfrm>
            <a:custGeom>
              <a:avLst/>
              <a:gdLst/>
              <a:ahLst/>
              <a:cxnLst/>
              <a:rect l="l" t="t" r="r" b="b"/>
              <a:pathLst>
                <a:path w="524" h="234" extrusionOk="0">
                  <a:moveTo>
                    <a:pt x="524" y="1"/>
                  </a:moveTo>
                  <a:cubicBezTo>
                    <a:pt x="465" y="1"/>
                    <a:pt x="438" y="31"/>
                    <a:pt x="407" y="59"/>
                  </a:cubicBezTo>
                  <a:cubicBezTo>
                    <a:pt x="379" y="59"/>
                    <a:pt x="349" y="59"/>
                    <a:pt x="321" y="89"/>
                  </a:cubicBezTo>
                  <a:cubicBezTo>
                    <a:pt x="263" y="117"/>
                    <a:pt x="233" y="147"/>
                    <a:pt x="147" y="175"/>
                  </a:cubicBezTo>
                  <a:cubicBezTo>
                    <a:pt x="89" y="205"/>
                    <a:pt x="59" y="205"/>
                    <a:pt x="1" y="233"/>
                  </a:cubicBezTo>
                  <a:cubicBezTo>
                    <a:pt x="89" y="205"/>
                    <a:pt x="205" y="205"/>
                    <a:pt x="291" y="147"/>
                  </a:cubicBezTo>
                  <a:cubicBezTo>
                    <a:pt x="291" y="117"/>
                    <a:pt x="321" y="117"/>
                    <a:pt x="349" y="89"/>
                  </a:cubicBezTo>
                  <a:cubicBezTo>
                    <a:pt x="379" y="89"/>
                    <a:pt x="407" y="89"/>
                    <a:pt x="438" y="59"/>
                  </a:cubicBezTo>
                  <a:cubicBezTo>
                    <a:pt x="465" y="59"/>
                    <a:pt x="496" y="31"/>
                    <a:pt x="52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255;p26">
              <a:extLst>
                <a:ext uri="{FF2B5EF4-FFF2-40B4-BE49-F238E27FC236}">
                  <a16:creationId xmlns:a16="http://schemas.microsoft.com/office/drawing/2014/main" id="{E8F6F5A4-913F-E6C3-1D00-FF87A9734A8B}"/>
                </a:ext>
              </a:extLst>
            </p:cNvPr>
            <p:cNvSpPr/>
            <p:nvPr/>
          </p:nvSpPr>
          <p:spPr>
            <a:xfrm>
              <a:off x="6964441" y="2986877"/>
              <a:ext cx="8890" cy="74739"/>
            </a:xfrm>
            <a:custGeom>
              <a:avLst/>
              <a:gdLst/>
              <a:ahLst/>
              <a:cxnLst/>
              <a:rect l="l" t="t" r="r" b="b"/>
              <a:pathLst>
                <a:path w="59" h="496" extrusionOk="0">
                  <a:moveTo>
                    <a:pt x="59" y="1"/>
                  </a:moveTo>
                  <a:lnTo>
                    <a:pt x="59" y="1"/>
                  </a:lnTo>
                  <a:cubicBezTo>
                    <a:pt x="1" y="31"/>
                    <a:pt x="1" y="117"/>
                    <a:pt x="1" y="175"/>
                  </a:cubicBezTo>
                  <a:lnTo>
                    <a:pt x="1" y="350"/>
                  </a:lnTo>
                  <a:cubicBezTo>
                    <a:pt x="1" y="380"/>
                    <a:pt x="31" y="438"/>
                    <a:pt x="31" y="496"/>
                  </a:cubicBezTo>
                  <a:lnTo>
                    <a:pt x="59" y="496"/>
                  </a:lnTo>
                  <a:cubicBezTo>
                    <a:pt x="59" y="408"/>
                    <a:pt x="31" y="350"/>
                    <a:pt x="31" y="264"/>
                  </a:cubicBezTo>
                  <a:cubicBezTo>
                    <a:pt x="31" y="205"/>
                    <a:pt x="1" y="59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2256;p26">
              <a:extLst>
                <a:ext uri="{FF2B5EF4-FFF2-40B4-BE49-F238E27FC236}">
                  <a16:creationId xmlns:a16="http://schemas.microsoft.com/office/drawing/2014/main" id="{2D1B49D4-0CD5-8CE2-3EE1-736CC019D565}"/>
                </a:ext>
              </a:extLst>
            </p:cNvPr>
            <p:cNvSpPr/>
            <p:nvPr/>
          </p:nvSpPr>
          <p:spPr>
            <a:xfrm>
              <a:off x="6995331" y="2986877"/>
              <a:ext cx="56807" cy="31041"/>
            </a:xfrm>
            <a:custGeom>
              <a:avLst/>
              <a:gdLst/>
              <a:ahLst/>
              <a:cxnLst/>
              <a:rect l="l" t="t" r="r" b="b"/>
              <a:pathLst>
                <a:path w="377" h="206" extrusionOk="0">
                  <a:moveTo>
                    <a:pt x="349" y="1"/>
                  </a:moveTo>
                  <a:cubicBezTo>
                    <a:pt x="291" y="59"/>
                    <a:pt x="202" y="59"/>
                    <a:pt x="144" y="89"/>
                  </a:cubicBezTo>
                  <a:cubicBezTo>
                    <a:pt x="86" y="117"/>
                    <a:pt x="58" y="175"/>
                    <a:pt x="0" y="205"/>
                  </a:cubicBezTo>
                  <a:lnTo>
                    <a:pt x="28" y="205"/>
                  </a:lnTo>
                  <a:cubicBezTo>
                    <a:pt x="86" y="147"/>
                    <a:pt x="144" y="117"/>
                    <a:pt x="233" y="89"/>
                  </a:cubicBezTo>
                  <a:cubicBezTo>
                    <a:pt x="261" y="89"/>
                    <a:pt x="319" y="59"/>
                    <a:pt x="349" y="31"/>
                  </a:cubicBezTo>
                  <a:cubicBezTo>
                    <a:pt x="377" y="1"/>
                    <a:pt x="349" y="1"/>
                    <a:pt x="34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257;p26">
              <a:extLst>
                <a:ext uri="{FF2B5EF4-FFF2-40B4-BE49-F238E27FC236}">
                  <a16:creationId xmlns:a16="http://schemas.microsoft.com/office/drawing/2014/main" id="{F3023D5D-261C-15F3-32E0-72B5704B66E8}"/>
                </a:ext>
              </a:extLst>
            </p:cNvPr>
            <p:cNvSpPr/>
            <p:nvPr/>
          </p:nvSpPr>
          <p:spPr>
            <a:xfrm>
              <a:off x="6912004" y="2855634"/>
              <a:ext cx="30890" cy="140135"/>
            </a:xfrm>
            <a:custGeom>
              <a:avLst/>
              <a:gdLst/>
              <a:ahLst/>
              <a:cxnLst/>
              <a:rect l="l" t="t" r="r" b="b"/>
              <a:pathLst>
                <a:path w="205" h="930" extrusionOk="0">
                  <a:moveTo>
                    <a:pt x="0" y="0"/>
                  </a:moveTo>
                  <a:cubicBezTo>
                    <a:pt x="0" y="89"/>
                    <a:pt x="30" y="147"/>
                    <a:pt x="30" y="205"/>
                  </a:cubicBezTo>
                  <a:cubicBezTo>
                    <a:pt x="88" y="291"/>
                    <a:pt x="58" y="379"/>
                    <a:pt x="88" y="465"/>
                  </a:cubicBezTo>
                  <a:cubicBezTo>
                    <a:pt x="88" y="523"/>
                    <a:pt x="116" y="581"/>
                    <a:pt x="146" y="639"/>
                  </a:cubicBezTo>
                  <a:cubicBezTo>
                    <a:pt x="174" y="728"/>
                    <a:pt x="174" y="844"/>
                    <a:pt x="205" y="930"/>
                  </a:cubicBezTo>
                  <a:lnTo>
                    <a:pt x="205" y="902"/>
                  </a:lnTo>
                  <a:cubicBezTo>
                    <a:pt x="205" y="844"/>
                    <a:pt x="205" y="786"/>
                    <a:pt x="174" y="698"/>
                  </a:cubicBezTo>
                  <a:cubicBezTo>
                    <a:pt x="174" y="612"/>
                    <a:pt x="116" y="553"/>
                    <a:pt x="116" y="465"/>
                  </a:cubicBezTo>
                  <a:cubicBezTo>
                    <a:pt x="88" y="379"/>
                    <a:pt x="116" y="321"/>
                    <a:pt x="88" y="233"/>
                  </a:cubicBezTo>
                  <a:cubicBezTo>
                    <a:pt x="58" y="175"/>
                    <a:pt x="0" y="89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258;p26">
              <a:extLst>
                <a:ext uri="{FF2B5EF4-FFF2-40B4-BE49-F238E27FC236}">
                  <a16:creationId xmlns:a16="http://schemas.microsoft.com/office/drawing/2014/main" id="{0B38E4F6-8E85-BEFC-1075-7A736148FC4C}"/>
                </a:ext>
              </a:extLst>
            </p:cNvPr>
            <p:cNvSpPr/>
            <p:nvPr/>
          </p:nvSpPr>
          <p:spPr>
            <a:xfrm>
              <a:off x="6925264" y="2871304"/>
              <a:ext cx="26369" cy="45657"/>
            </a:xfrm>
            <a:custGeom>
              <a:avLst/>
              <a:gdLst/>
              <a:ahLst/>
              <a:cxnLst/>
              <a:rect l="l" t="t" r="r" b="b"/>
              <a:pathLst>
                <a:path w="175" h="303" extrusionOk="0">
                  <a:moveTo>
                    <a:pt x="152" y="0"/>
                  </a:moveTo>
                  <a:cubicBezTo>
                    <a:pt x="148" y="0"/>
                    <a:pt x="144" y="3"/>
                    <a:pt x="144" y="12"/>
                  </a:cubicBezTo>
                  <a:cubicBezTo>
                    <a:pt x="117" y="101"/>
                    <a:pt x="28" y="187"/>
                    <a:pt x="0" y="303"/>
                  </a:cubicBezTo>
                  <a:lnTo>
                    <a:pt x="28" y="303"/>
                  </a:lnTo>
                  <a:cubicBezTo>
                    <a:pt x="58" y="187"/>
                    <a:pt x="144" y="101"/>
                    <a:pt x="175" y="12"/>
                  </a:cubicBezTo>
                  <a:cubicBezTo>
                    <a:pt x="175" y="12"/>
                    <a:pt x="161" y="0"/>
                    <a:pt x="15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259;p26">
              <a:extLst>
                <a:ext uri="{FF2B5EF4-FFF2-40B4-BE49-F238E27FC236}">
                  <a16:creationId xmlns:a16="http://schemas.microsoft.com/office/drawing/2014/main" id="{A68EF596-633E-212E-360C-FF235D36C198}"/>
                </a:ext>
              </a:extLst>
            </p:cNvPr>
            <p:cNvSpPr/>
            <p:nvPr/>
          </p:nvSpPr>
          <p:spPr>
            <a:xfrm>
              <a:off x="6907785" y="2916810"/>
              <a:ext cx="29232" cy="41739"/>
            </a:xfrm>
            <a:custGeom>
              <a:avLst/>
              <a:gdLst/>
              <a:ahLst/>
              <a:cxnLst/>
              <a:rect l="l" t="t" r="r" b="b"/>
              <a:pathLst>
                <a:path w="194" h="277" extrusionOk="0">
                  <a:moveTo>
                    <a:pt x="28" y="1"/>
                  </a:moveTo>
                  <a:cubicBezTo>
                    <a:pt x="28" y="1"/>
                    <a:pt x="0" y="1"/>
                    <a:pt x="0" y="31"/>
                  </a:cubicBezTo>
                  <a:cubicBezTo>
                    <a:pt x="28" y="31"/>
                    <a:pt x="28" y="59"/>
                    <a:pt x="28" y="59"/>
                  </a:cubicBezTo>
                  <a:cubicBezTo>
                    <a:pt x="58" y="89"/>
                    <a:pt x="58" y="147"/>
                    <a:pt x="86" y="175"/>
                  </a:cubicBezTo>
                  <a:cubicBezTo>
                    <a:pt x="86" y="206"/>
                    <a:pt x="144" y="233"/>
                    <a:pt x="174" y="264"/>
                  </a:cubicBezTo>
                  <a:cubicBezTo>
                    <a:pt x="144" y="206"/>
                    <a:pt x="116" y="175"/>
                    <a:pt x="86" y="117"/>
                  </a:cubicBezTo>
                  <a:cubicBezTo>
                    <a:pt x="86" y="89"/>
                    <a:pt x="58" y="31"/>
                    <a:pt x="28" y="1"/>
                  </a:cubicBezTo>
                  <a:close/>
                  <a:moveTo>
                    <a:pt x="174" y="264"/>
                  </a:moveTo>
                  <a:cubicBezTo>
                    <a:pt x="174" y="273"/>
                    <a:pt x="178" y="276"/>
                    <a:pt x="181" y="276"/>
                  </a:cubicBezTo>
                  <a:cubicBezTo>
                    <a:pt x="187" y="276"/>
                    <a:pt x="193" y="264"/>
                    <a:pt x="174" y="26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260;p26">
              <a:extLst>
                <a:ext uri="{FF2B5EF4-FFF2-40B4-BE49-F238E27FC236}">
                  <a16:creationId xmlns:a16="http://schemas.microsoft.com/office/drawing/2014/main" id="{B06A3FB3-9332-33AC-0BD9-442CB873636C}"/>
                </a:ext>
              </a:extLst>
            </p:cNvPr>
            <p:cNvSpPr/>
            <p:nvPr/>
          </p:nvSpPr>
          <p:spPr>
            <a:xfrm>
              <a:off x="6938222" y="2919372"/>
              <a:ext cx="8890" cy="37219"/>
            </a:xfrm>
            <a:custGeom>
              <a:avLst/>
              <a:gdLst/>
              <a:ahLst/>
              <a:cxnLst/>
              <a:rect l="l" t="t" r="r" b="b"/>
              <a:pathLst>
                <a:path w="59" h="247" extrusionOk="0">
                  <a:moveTo>
                    <a:pt x="38" y="1"/>
                  </a:moveTo>
                  <a:cubicBezTo>
                    <a:pt x="34" y="1"/>
                    <a:pt x="31" y="4"/>
                    <a:pt x="31" y="14"/>
                  </a:cubicBezTo>
                  <a:cubicBezTo>
                    <a:pt x="0" y="72"/>
                    <a:pt x="0" y="158"/>
                    <a:pt x="0" y="247"/>
                  </a:cubicBezTo>
                  <a:lnTo>
                    <a:pt x="31" y="247"/>
                  </a:lnTo>
                  <a:cubicBezTo>
                    <a:pt x="0" y="158"/>
                    <a:pt x="0" y="100"/>
                    <a:pt x="58" y="14"/>
                  </a:cubicBezTo>
                  <a:cubicBezTo>
                    <a:pt x="58" y="14"/>
                    <a:pt x="46" y="1"/>
                    <a:pt x="3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261;p26">
              <a:extLst>
                <a:ext uri="{FF2B5EF4-FFF2-40B4-BE49-F238E27FC236}">
                  <a16:creationId xmlns:a16="http://schemas.microsoft.com/office/drawing/2014/main" id="{ABF016BD-AB60-0627-F43F-FF1FD06373B7}"/>
                </a:ext>
              </a:extLst>
            </p:cNvPr>
            <p:cNvSpPr/>
            <p:nvPr/>
          </p:nvSpPr>
          <p:spPr>
            <a:xfrm>
              <a:off x="6872676" y="2886373"/>
              <a:ext cx="48218" cy="207791"/>
            </a:xfrm>
            <a:custGeom>
              <a:avLst/>
              <a:gdLst/>
              <a:ahLst/>
              <a:cxnLst/>
              <a:rect l="l" t="t" r="r" b="b"/>
              <a:pathLst>
                <a:path w="320" h="1379" extrusionOk="0">
                  <a:moveTo>
                    <a:pt x="1" y="1"/>
                  </a:moveTo>
                  <a:cubicBezTo>
                    <a:pt x="59" y="261"/>
                    <a:pt x="117" y="494"/>
                    <a:pt x="117" y="756"/>
                  </a:cubicBezTo>
                  <a:cubicBezTo>
                    <a:pt x="145" y="842"/>
                    <a:pt x="145" y="931"/>
                    <a:pt x="175" y="1017"/>
                  </a:cubicBezTo>
                  <a:cubicBezTo>
                    <a:pt x="233" y="1133"/>
                    <a:pt x="261" y="1249"/>
                    <a:pt x="291" y="1365"/>
                  </a:cubicBezTo>
                  <a:cubicBezTo>
                    <a:pt x="291" y="1375"/>
                    <a:pt x="294" y="1379"/>
                    <a:pt x="298" y="1379"/>
                  </a:cubicBezTo>
                  <a:cubicBezTo>
                    <a:pt x="307" y="1379"/>
                    <a:pt x="319" y="1365"/>
                    <a:pt x="319" y="1365"/>
                  </a:cubicBezTo>
                  <a:cubicBezTo>
                    <a:pt x="291" y="1249"/>
                    <a:pt x="261" y="1163"/>
                    <a:pt x="233" y="1075"/>
                  </a:cubicBezTo>
                  <a:cubicBezTo>
                    <a:pt x="175" y="958"/>
                    <a:pt x="175" y="814"/>
                    <a:pt x="145" y="698"/>
                  </a:cubicBezTo>
                  <a:cubicBezTo>
                    <a:pt x="117" y="466"/>
                    <a:pt x="59" y="233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262;p26">
              <a:extLst>
                <a:ext uri="{FF2B5EF4-FFF2-40B4-BE49-F238E27FC236}">
                  <a16:creationId xmlns:a16="http://schemas.microsoft.com/office/drawing/2014/main" id="{B05AB8CE-08E5-276E-705C-18D7C2CFC6C3}"/>
                </a:ext>
              </a:extLst>
            </p:cNvPr>
            <p:cNvSpPr/>
            <p:nvPr/>
          </p:nvSpPr>
          <p:spPr>
            <a:xfrm>
              <a:off x="6885634" y="2900537"/>
              <a:ext cx="8890" cy="56054"/>
            </a:xfrm>
            <a:custGeom>
              <a:avLst/>
              <a:gdLst/>
              <a:ahLst/>
              <a:cxnLst/>
              <a:rect l="l" t="t" r="r" b="b"/>
              <a:pathLst>
                <a:path w="59" h="372" extrusionOk="0">
                  <a:moveTo>
                    <a:pt x="45" y="0"/>
                  </a:moveTo>
                  <a:cubicBezTo>
                    <a:pt x="38" y="0"/>
                    <a:pt x="31" y="8"/>
                    <a:pt x="31" y="23"/>
                  </a:cubicBezTo>
                  <a:cubicBezTo>
                    <a:pt x="1" y="109"/>
                    <a:pt x="1" y="255"/>
                    <a:pt x="1" y="372"/>
                  </a:cubicBezTo>
                  <a:lnTo>
                    <a:pt x="31" y="372"/>
                  </a:lnTo>
                  <a:cubicBezTo>
                    <a:pt x="31" y="255"/>
                    <a:pt x="31" y="139"/>
                    <a:pt x="59" y="23"/>
                  </a:cubicBezTo>
                  <a:cubicBezTo>
                    <a:pt x="59" y="8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263;p26">
              <a:extLst>
                <a:ext uri="{FF2B5EF4-FFF2-40B4-BE49-F238E27FC236}">
                  <a16:creationId xmlns:a16="http://schemas.microsoft.com/office/drawing/2014/main" id="{79F19706-0A19-3471-54B1-4077955BC841}"/>
                </a:ext>
              </a:extLst>
            </p:cNvPr>
            <p:cNvSpPr/>
            <p:nvPr/>
          </p:nvSpPr>
          <p:spPr>
            <a:xfrm>
              <a:off x="6860923" y="2928111"/>
              <a:ext cx="33602" cy="76547"/>
            </a:xfrm>
            <a:custGeom>
              <a:avLst/>
              <a:gdLst/>
              <a:ahLst/>
              <a:cxnLst/>
              <a:rect l="l" t="t" r="r" b="b"/>
              <a:pathLst>
                <a:path w="223" h="508" extrusionOk="0">
                  <a:moveTo>
                    <a:pt x="14" y="1"/>
                  </a:moveTo>
                  <a:cubicBezTo>
                    <a:pt x="7" y="1"/>
                    <a:pt x="0" y="14"/>
                    <a:pt x="21" y="14"/>
                  </a:cubicBezTo>
                  <a:cubicBezTo>
                    <a:pt x="21" y="4"/>
                    <a:pt x="17" y="1"/>
                    <a:pt x="14" y="1"/>
                  </a:cubicBezTo>
                  <a:close/>
                  <a:moveTo>
                    <a:pt x="21" y="14"/>
                  </a:moveTo>
                  <a:lnTo>
                    <a:pt x="21" y="14"/>
                  </a:lnTo>
                  <a:cubicBezTo>
                    <a:pt x="79" y="158"/>
                    <a:pt x="165" y="333"/>
                    <a:pt x="223" y="507"/>
                  </a:cubicBezTo>
                  <a:cubicBezTo>
                    <a:pt x="165" y="333"/>
                    <a:pt x="107" y="158"/>
                    <a:pt x="21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264;p26">
              <a:extLst>
                <a:ext uri="{FF2B5EF4-FFF2-40B4-BE49-F238E27FC236}">
                  <a16:creationId xmlns:a16="http://schemas.microsoft.com/office/drawing/2014/main" id="{F03EC7B6-7877-FB8A-3223-39FF16A5E86D}"/>
                </a:ext>
              </a:extLst>
            </p:cNvPr>
            <p:cNvSpPr/>
            <p:nvPr/>
          </p:nvSpPr>
          <p:spPr>
            <a:xfrm>
              <a:off x="6899045" y="2988083"/>
              <a:ext cx="21849" cy="42794"/>
            </a:xfrm>
            <a:custGeom>
              <a:avLst/>
              <a:gdLst/>
              <a:ahLst/>
              <a:cxnLst/>
              <a:rect l="l" t="t" r="r" b="b"/>
              <a:pathLst>
                <a:path w="145" h="284" extrusionOk="0">
                  <a:moveTo>
                    <a:pt x="130" y="0"/>
                  </a:moveTo>
                  <a:cubicBezTo>
                    <a:pt x="123" y="0"/>
                    <a:pt x="116" y="8"/>
                    <a:pt x="116" y="23"/>
                  </a:cubicBezTo>
                  <a:cubicBezTo>
                    <a:pt x="116" y="109"/>
                    <a:pt x="0" y="167"/>
                    <a:pt x="0" y="283"/>
                  </a:cubicBezTo>
                  <a:lnTo>
                    <a:pt x="28" y="283"/>
                  </a:lnTo>
                  <a:cubicBezTo>
                    <a:pt x="28" y="167"/>
                    <a:pt x="144" y="109"/>
                    <a:pt x="144" y="23"/>
                  </a:cubicBezTo>
                  <a:cubicBezTo>
                    <a:pt x="144" y="8"/>
                    <a:pt x="137" y="0"/>
                    <a:pt x="1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265;p26">
              <a:extLst>
                <a:ext uri="{FF2B5EF4-FFF2-40B4-BE49-F238E27FC236}">
                  <a16:creationId xmlns:a16="http://schemas.microsoft.com/office/drawing/2014/main" id="{2D9F40F5-D2DA-41F5-68C4-4C31D5C7A48A}"/>
                </a:ext>
              </a:extLst>
            </p:cNvPr>
            <p:cNvSpPr/>
            <p:nvPr/>
          </p:nvSpPr>
          <p:spPr>
            <a:xfrm>
              <a:off x="6859416" y="2986877"/>
              <a:ext cx="51232" cy="76697"/>
            </a:xfrm>
            <a:custGeom>
              <a:avLst/>
              <a:gdLst/>
              <a:ahLst/>
              <a:cxnLst/>
              <a:rect l="l" t="t" r="r" b="b"/>
              <a:pathLst>
                <a:path w="340" h="509" extrusionOk="0">
                  <a:moveTo>
                    <a:pt x="0" y="1"/>
                  </a:moveTo>
                  <a:cubicBezTo>
                    <a:pt x="89" y="175"/>
                    <a:pt x="205" y="350"/>
                    <a:pt x="321" y="496"/>
                  </a:cubicBezTo>
                  <a:cubicBezTo>
                    <a:pt x="233" y="322"/>
                    <a:pt x="117" y="147"/>
                    <a:pt x="0" y="1"/>
                  </a:cubicBezTo>
                  <a:close/>
                  <a:moveTo>
                    <a:pt x="321" y="496"/>
                  </a:moveTo>
                  <a:cubicBezTo>
                    <a:pt x="321" y="505"/>
                    <a:pt x="324" y="508"/>
                    <a:pt x="327" y="508"/>
                  </a:cubicBezTo>
                  <a:cubicBezTo>
                    <a:pt x="334" y="508"/>
                    <a:pt x="340" y="496"/>
                    <a:pt x="321" y="496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266;p26">
              <a:extLst>
                <a:ext uri="{FF2B5EF4-FFF2-40B4-BE49-F238E27FC236}">
                  <a16:creationId xmlns:a16="http://schemas.microsoft.com/office/drawing/2014/main" id="{FB094472-4B90-E2ED-DC6B-2D54D9661740}"/>
                </a:ext>
              </a:extLst>
            </p:cNvPr>
            <p:cNvSpPr/>
            <p:nvPr/>
          </p:nvSpPr>
          <p:spPr>
            <a:xfrm>
              <a:off x="6907785" y="3026507"/>
              <a:ext cx="17630" cy="39328"/>
            </a:xfrm>
            <a:custGeom>
              <a:avLst/>
              <a:gdLst/>
              <a:ahLst/>
              <a:cxnLst/>
              <a:rect l="l" t="t" r="r" b="b"/>
              <a:pathLst>
                <a:path w="117" h="261" extrusionOk="0">
                  <a:moveTo>
                    <a:pt x="86" y="1"/>
                  </a:moveTo>
                  <a:cubicBezTo>
                    <a:pt x="116" y="28"/>
                    <a:pt x="58" y="117"/>
                    <a:pt x="58" y="145"/>
                  </a:cubicBezTo>
                  <a:cubicBezTo>
                    <a:pt x="28" y="175"/>
                    <a:pt x="28" y="203"/>
                    <a:pt x="0" y="261"/>
                  </a:cubicBezTo>
                  <a:cubicBezTo>
                    <a:pt x="58" y="203"/>
                    <a:pt x="86" y="145"/>
                    <a:pt x="116" y="87"/>
                  </a:cubicBezTo>
                  <a:cubicBezTo>
                    <a:pt x="116" y="59"/>
                    <a:pt x="116" y="28"/>
                    <a:pt x="8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267;p26">
              <a:extLst>
                <a:ext uri="{FF2B5EF4-FFF2-40B4-BE49-F238E27FC236}">
                  <a16:creationId xmlns:a16="http://schemas.microsoft.com/office/drawing/2014/main" id="{120FFEB6-DE53-7A3B-728F-C873C182A472}"/>
                </a:ext>
              </a:extLst>
            </p:cNvPr>
            <p:cNvSpPr/>
            <p:nvPr/>
          </p:nvSpPr>
          <p:spPr>
            <a:xfrm>
              <a:off x="6859416" y="2965179"/>
              <a:ext cx="30890" cy="48218"/>
            </a:xfrm>
            <a:custGeom>
              <a:avLst/>
              <a:gdLst/>
              <a:ahLst/>
              <a:cxnLst/>
              <a:rect l="l" t="t" r="r" b="b"/>
              <a:pathLst>
                <a:path w="205" h="320" extrusionOk="0">
                  <a:moveTo>
                    <a:pt x="89" y="1"/>
                  </a:moveTo>
                  <a:lnTo>
                    <a:pt x="89" y="1"/>
                  </a:lnTo>
                  <a:cubicBezTo>
                    <a:pt x="0" y="87"/>
                    <a:pt x="175" y="203"/>
                    <a:pt x="117" y="291"/>
                  </a:cubicBezTo>
                  <a:cubicBezTo>
                    <a:pt x="89" y="319"/>
                    <a:pt x="117" y="319"/>
                    <a:pt x="117" y="319"/>
                  </a:cubicBezTo>
                  <a:cubicBezTo>
                    <a:pt x="205" y="233"/>
                    <a:pt x="31" y="117"/>
                    <a:pt x="89" y="29"/>
                  </a:cubicBezTo>
                  <a:cubicBezTo>
                    <a:pt x="117" y="1"/>
                    <a:pt x="89" y="1"/>
                    <a:pt x="8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268;p26">
              <a:extLst>
                <a:ext uri="{FF2B5EF4-FFF2-40B4-BE49-F238E27FC236}">
                  <a16:creationId xmlns:a16="http://schemas.microsoft.com/office/drawing/2014/main" id="{001D13C3-F626-1CC2-26CE-8BF27EDA7CD4}"/>
                </a:ext>
              </a:extLst>
            </p:cNvPr>
            <p:cNvSpPr/>
            <p:nvPr/>
          </p:nvSpPr>
          <p:spPr>
            <a:xfrm>
              <a:off x="6876895" y="3118272"/>
              <a:ext cx="43999" cy="89807"/>
            </a:xfrm>
            <a:custGeom>
              <a:avLst/>
              <a:gdLst/>
              <a:ahLst/>
              <a:cxnLst/>
              <a:rect l="l" t="t" r="r" b="b"/>
              <a:pathLst>
                <a:path w="292" h="596" extrusionOk="0">
                  <a:moveTo>
                    <a:pt x="1" y="1"/>
                  </a:moveTo>
                  <a:cubicBezTo>
                    <a:pt x="59" y="117"/>
                    <a:pt x="89" y="205"/>
                    <a:pt x="117" y="321"/>
                  </a:cubicBezTo>
                  <a:cubicBezTo>
                    <a:pt x="175" y="407"/>
                    <a:pt x="233" y="496"/>
                    <a:pt x="263" y="582"/>
                  </a:cubicBezTo>
                  <a:cubicBezTo>
                    <a:pt x="263" y="592"/>
                    <a:pt x="266" y="595"/>
                    <a:pt x="270" y="595"/>
                  </a:cubicBezTo>
                  <a:cubicBezTo>
                    <a:pt x="279" y="595"/>
                    <a:pt x="291" y="582"/>
                    <a:pt x="291" y="582"/>
                  </a:cubicBezTo>
                  <a:cubicBezTo>
                    <a:pt x="263" y="465"/>
                    <a:pt x="175" y="407"/>
                    <a:pt x="147" y="291"/>
                  </a:cubicBezTo>
                  <a:cubicBezTo>
                    <a:pt x="117" y="205"/>
                    <a:pt x="89" y="89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269;p26">
              <a:extLst>
                <a:ext uri="{FF2B5EF4-FFF2-40B4-BE49-F238E27FC236}">
                  <a16:creationId xmlns:a16="http://schemas.microsoft.com/office/drawing/2014/main" id="{FB545E6C-A853-A714-D7C1-DB670583925C}"/>
                </a:ext>
              </a:extLst>
            </p:cNvPr>
            <p:cNvSpPr/>
            <p:nvPr/>
          </p:nvSpPr>
          <p:spPr>
            <a:xfrm>
              <a:off x="6872676" y="3166641"/>
              <a:ext cx="35260" cy="15068"/>
            </a:xfrm>
            <a:custGeom>
              <a:avLst/>
              <a:gdLst/>
              <a:ahLst/>
              <a:cxnLst/>
              <a:rect l="l" t="t" r="r" b="b"/>
              <a:pathLst>
                <a:path w="234" h="100" extrusionOk="0">
                  <a:moveTo>
                    <a:pt x="1" y="0"/>
                  </a:moveTo>
                  <a:cubicBezTo>
                    <a:pt x="87" y="28"/>
                    <a:pt x="145" y="28"/>
                    <a:pt x="203" y="86"/>
                  </a:cubicBezTo>
                  <a:cubicBezTo>
                    <a:pt x="203" y="96"/>
                    <a:pt x="206" y="100"/>
                    <a:pt x="211" y="100"/>
                  </a:cubicBezTo>
                  <a:cubicBezTo>
                    <a:pt x="220" y="100"/>
                    <a:pt x="233" y="86"/>
                    <a:pt x="233" y="86"/>
                  </a:cubicBezTo>
                  <a:cubicBezTo>
                    <a:pt x="175" y="0"/>
                    <a:pt x="87" y="0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270;p26">
              <a:extLst>
                <a:ext uri="{FF2B5EF4-FFF2-40B4-BE49-F238E27FC236}">
                  <a16:creationId xmlns:a16="http://schemas.microsoft.com/office/drawing/2014/main" id="{769C9402-39C3-A6D4-79AC-3C3E7A6FAB22}"/>
                </a:ext>
              </a:extLst>
            </p:cNvPr>
            <p:cNvSpPr/>
            <p:nvPr/>
          </p:nvSpPr>
          <p:spPr>
            <a:xfrm>
              <a:off x="6675433" y="2781347"/>
              <a:ext cx="52739" cy="607401"/>
            </a:xfrm>
            <a:custGeom>
              <a:avLst/>
              <a:gdLst/>
              <a:ahLst/>
              <a:cxnLst/>
              <a:rect l="l" t="t" r="r" b="b"/>
              <a:pathLst>
                <a:path w="350" h="4031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68"/>
                    <a:pt x="89" y="1337"/>
                    <a:pt x="147" y="2004"/>
                  </a:cubicBezTo>
                  <a:lnTo>
                    <a:pt x="322" y="4010"/>
                  </a:lnTo>
                  <a:cubicBezTo>
                    <a:pt x="322" y="4024"/>
                    <a:pt x="329" y="4031"/>
                    <a:pt x="336" y="4031"/>
                  </a:cubicBezTo>
                  <a:cubicBezTo>
                    <a:pt x="343" y="4031"/>
                    <a:pt x="350" y="4024"/>
                    <a:pt x="350" y="4010"/>
                  </a:cubicBezTo>
                  <a:cubicBezTo>
                    <a:pt x="322" y="3341"/>
                    <a:pt x="233" y="2674"/>
                    <a:pt x="175" y="2004"/>
                  </a:cubicBezTo>
                  <a:cubicBezTo>
                    <a:pt x="117" y="1337"/>
                    <a:pt x="89" y="668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271;p26">
              <a:extLst>
                <a:ext uri="{FF2B5EF4-FFF2-40B4-BE49-F238E27FC236}">
                  <a16:creationId xmlns:a16="http://schemas.microsoft.com/office/drawing/2014/main" id="{0D9D9C02-4C63-3AE8-7ADD-8C33C6B51331}"/>
                </a:ext>
              </a:extLst>
            </p:cNvPr>
            <p:cNvSpPr/>
            <p:nvPr/>
          </p:nvSpPr>
          <p:spPr>
            <a:xfrm>
              <a:off x="6706323" y="2921481"/>
              <a:ext cx="65698" cy="214421"/>
            </a:xfrm>
            <a:custGeom>
              <a:avLst/>
              <a:gdLst/>
              <a:ahLst/>
              <a:cxnLst/>
              <a:rect l="l" t="t" r="r" b="b"/>
              <a:pathLst>
                <a:path w="436" h="1423" extrusionOk="0">
                  <a:moveTo>
                    <a:pt x="349" y="0"/>
                  </a:moveTo>
                  <a:cubicBezTo>
                    <a:pt x="377" y="233"/>
                    <a:pt x="261" y="465"/>
                    <a:pt x="175" y="698"/>
                  </a:cubicBezTo>
                  <a:cubicBezTo>
                    <a:pt x="117" y="930"/>
                    <a:pt x="28" y="1162"/>
                    <a:pt x="1" y="1423"/>
                  </a:cubicBezTo>
                  <a:lnTo>
                    <a:pt x="28" y="1423"/>
                  </a:lnTo>
                  <a:cubicBezTo>
                    <a:pt x="87" y="1162"/>
                    <a:pt x="145" y="900"/>
                    <a:pt x="233" y="667"/>
                  </a:cubicBezTo>
                  <a:cubicBezTo>
                    <a:pt x="291" y="465"/>
                    <a:pt x="435" y="233"/>
                    <a:pt x="37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272;p26">
              <a:extLst>
                <a:ext uri="{FF2B5EF4-FFF2-40B4-BE49-F238E27FC236}">
                  <a16:creationId xmlns:a16="http://schemas.microsoft.com/office/drawing/2014/main" id="{33A564A4-A984-D7DB-245E-64B9FC1AB949}"/>
                </a:ext>
              </a:extLst>
            </p:cNvPr>
            <p:cNvSpPr/>
            <p:nvPr/>
          </p:nvSpPr>
          <p:spPr>
            <a:xfrm>
              <a:off x="6728021" y="3027561"/>
              <a:ext cx="65999" cy="283434"/>
            </a:xfrm>
            <a:custGeom>
              <a:avLst/>
              <a:gdLst/>
              <a:ahLst/>
              <a:cxnLst/>
              <a:rect l="l" t="t" r="r" b="b"/>
              <a:pathLst>
                <a:path w="438" h="1881" extrusionOk="0">
                  <a:moveTo>
                    <a:pt x="423" y="0"/>
                  </a:moveTo>
                  <a:cubicBezTo>
                    <a:pt x="415" y="0"/>
                    <a:pt x="407" y="7"/>
                    <a:pt x="407" y="21"/>
                  </a:cubicBezTo>
                  <a:cubicBezTo>
                    <a:pt x="380" y="342"/>
                    <a:pt x="263" y="661"/>
                    <a:pt x="205" y="1009"/>
                  </a:cubicBezTo>
                  <a:cubicBezTo>
                    <a:pt x="147" y="1300"/>
                    <a:pt x="175" y="1621"/>
                    <a:pt x="1" y="1881"/>
                  </a:cubicBezTo>
                  <a:cubicBezTo>
                    <a:pt x="205" y="1649"/>
                    <a:pt x="175" y="1300"/>
                    <a:pt x="233" y="1009"/>
                  </a:cubicBezTo>
                  <a:cubicBezTo>
                    <a:pt x="291" y="691"/>
                    <a:pt x="438" y="370"/>
                    <a:pt x="438" y="21"/>
                  </a:cubicBezTo>
                  <a:cubicBezTo>
                    <a:pt x="438" y="7"/>
                    <a:pt x="430" y="0"/>
                    <a:pt x="42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273;p26">
              <a:extLst>
                <a:ext uri="{FF2B5EF4-FFF2-40B4-BE49-F238E27FC236}">
                  <a16:creationId xmlns:a16="http://schemas.microsoft.com/office/drawing/2014/main" id="{5435354A-35D6-47E0-11FB-443FD3D14F20}"/>
                </a:ext>
              </a:extLst>
            </p:cNvPr>
            <p:cNvSpPr/>
            <p:nvPr/>
          </p:nvSpPr>
          <p:spPr>
            <a:xfrm>
              <a:off x="6741281" y="3149161"/>
              <a:ext cx="91916" cy="126875"/>
            </a:xfrm>
            <a:custGeom>
              <a:avLst/>
              <a:gdLst/>
              <a:ahLst/>
              <a:cxnLst/>
              <a:rect l="l" t="t" r="r" b="b"/>
              <a:pathLst>
                <a:path w="610" h="842" extrusionOk="0">
                  <a:moveTo>
                    <a:pt x="582" y="0"/>
                  </a:moveTo>
                  <a:cubicBezTo>
                    <a:pt x="466" y="144"/>
                    <a:pt x="436" y="349"/>
                    <a:pt x="261" y="435"/>
                  </a:cubicBezTo>
                  <a:cubicBezTo>
                    <a:pt x="203" y="493"/>
                    <a:pt x="145" y="523"/>
                    <a:pt x="117" y="581"/>
                  </a:cubicBezTo>
                  <a:cubicBezTo>
                    <a:pt x="59" y="667"/>
                    <a:pt x="59" y="756"/>
                    <a:pt x="29" y="814"/>
                  </a:cubicBezTo>
                  <a:cubicBezTo>
                    <a:pt x="1" y="842"/>
                    <a:pt x="29" y="842"/>
                    <a:pt x="29" y="842"/>
                  </a:cubicBezTo>
                  <a:cubicBezTo>
                    <a:pt x="87" y="756"/>
                    <a:pt x="87" y="667"/>
                    <a:pt x="145" y="609"/>
                  </a:cubicBezTo>
                  <a:cubicBezTo>
                    <a:pt x="203" y="523"/>
                    <a:pt x="292" y="493"/>
                    <a:pt x="350" y="435"/>
                  </a:cubicBezTo>
                  <a:cubicBezTo>
                    <a:pt x="466" y="319"/>
                    <a:pt x="524" y="144"/>
                    <a:pt x="610" y="28"/>
                  </a:cubicBezTo>
                  <a:cubicBezTo>
                    <a:pt x="610" y="0"/>
                    <a:pt x="582" y="0"/>
                    <a:pt x="58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274;p26">
              <a:extLst>
                <a:ext uri="{FF2B5EF4-FFF2-40B4-BE49-F238E27FC236}">
                  <a16:creationId xmlns:a16="http://schemas.microsoft.com/office/drawing/2014/main" id="{F8D3FFB1-8981-5B76-0D5E-6E52B523BB10}"/>
                </a:ext>
              </a:extLst>
            </p:cNvPr>
            <p:cNvSpPr/>
            <p:nvPr/>
          </p:nvSpPr>
          <p:spPr>
            <a:xfrm>
              <a:off x="6697584" y="2908071"/>
              <a:ext cx="30589" cy="63588"/>
            </a:xfrm>
            <a:custGeom>
              <a:avLst/>
              <a:gdLst/>
              <a:ahLst/>
              <a:cxnLst/>
              <a:rect l="l" t="t" r="r" b="b"/>
              <a:pathLst>
                <a:path w="203" h="422" extrusionOk="0">
                  <a:moveTo>
                    <a:pt x="175" y="1"/>
                  </a:moveTo>
                  <a:cubicBezTo>
                    <a:pt x="117" y="147"/>
                    <a:pt x="59" y="264"/>
                    <a:pt x="0" y="408"/>
                  </a:cubicBezTo>
                  <a:cubicBezTo>
                    <a:pt x="0" y="408"/>
                    <a:pt x="13" y="421"/>
                    <a:pt x="21" y="421"/>
                  </a:cubicBezTo>
                  <a:cubicBezTo>
                    <a:pt x="25" y="421"/>
                    <a:pt x="28" y="418"/>
                    <a:pt x="28" y="408"/>
                  </a:cubicBezTo>
                  <a:cubicBezTo>
                    <a:pt x="86" y="291"/>
                    <a:pt x="145" y="147"/>
                    <a:pt x="203" y="31"/>
                  </a:cubicBezTo>
                  <a:cubicBezTo>
                    <a:pt x="203" y="1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275;p26">
              <a:extLst>
                <a:ext uri="{FF2B5EF4-FFF2-40B4-BE49-F238E27FC236}">
                  <a16:creationId xmlns:a16="http://schemas.microsoft.com/office/drawing/2014/main" id="{EF893F8E-4FCC-0FA6-5D75-21B05B9840B7}"/>
                </a:ext>
              </a:extLst>
            </p:cNvPr>
            <p:cNvSpPr/>
            <p:nvPr/>
          </p:nvSpPr>
          <p:spPr>
            <a:xfrm>
              <a:off x="6622996" y="2901893"/>
              <a:ext cx="83478" cy="216531"/>
            </a:xfrm>
            <a:custGeom>
              <a:avLst/>
              <a:gdLst/>
              <a:ahLst/>
              <a:cxnLst/>
              <a:rect l="l" t="t" r="r" b="b"/>
              <a:pathLst>
                <a:path w="554" h="1437" extrusionOk="0">
                  <a:moveTo>
                    <a:pt x="23" y="1"/>
                  </a:moveTo>
                  <a:cubicBezTo>
                    <a:pt x="14" y="1"/>
                    <a:pt x="0" y="14"/>
                    <a:pt x="0" y="14"/>
                  </a:cubicBezTo>
                  <a:cubicBezTo>
                    <a:pt x="31" y="246"/>
                    <a:pt x="147" y="479"/>
                    <a:pt x="233" y="681"/>
                  </a:cubicBezTo>
                  <a:cubicBezTo>
                    <a:pt x="349" y="944"/>
                    <a:pt x="465" y="1176"/>
                    <a:pt x="523" y="1437"/>
                  </a:cubicBezTo>
                  <a:lnTo>
                    <a:pt x="554" y="1437"/>
                  </a:lnTo>
                  <a:cubicBezTo>
                    <a:pt x="465" y="914"/>
                    <a:pt x="117" y="507"/>
                    <a:pt x="31" y="14"/>
                  </a:cubicBezTo>
                  <a:cubicBezTo>
                    <a:pt x="31" y="4"/>
                    <a:pt x="27" y="1"/>
                    <a:pt x="2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276;p26">
              <a:extLst>
                <a:ext uri="{FF2B5EF4-FFF2-40B4-BE49-F238E27FC236}">
                  <a16:creationId xmlns:a16="http://schemas.microsoft.com/office/drawing/2014/main" id="{B518CE7D-B2D4-4B96-4F4B-935C6A5C01C7}"/>
                </a:ext>
              </a:extLst>
            </p:cNvPr>
            <p:cNvSpPr/>
            <p:nvPr/>
          </p:nvSpPr>
          <p:spPr>
            <a:xfrm>
              <a:off x="6592559" y="3005562"/>
              <a:ext cx="122656" cy="240037"/>
            </a:xfrm>
            <a:custGeom>
              <a:avLst/>
              <a:gdLst/>
              <a:ahLst/>
              <a:cxnLst/>
              <a:rect l="l" t="t" r="r" b="b"/>
              <a:pathLst>
                <a:path w="814" h="1593" extrusionOk="0">
                  <a:moveTo>
                    <a:pt x="14" y="1"/>
                  </a:moveTo>
                  <a:cubicBezTo>
                    <a:pt x="7" y="1"/>
                    <a:pt x="0" y="8"/>
                    <a:pt x="0" y="23"/>
                  </a:cubicBezTo>
                  <a:cubicBezTo>
                    <a:pt x="58" y="140"/>
                    <a:pt x="86" y="284"/>
                    <a:pt x="174" y="400"/>
                  </a:cubicBezTo>
                  <a:cubicBezTo>
                    <a:pt x="233" y="516"/>
                    <a:pt x="319" y="632"/>
                    <a:pt x="407" y="749"/>
                  </a:cubicBezTo>
                  <a:cubicBezTo>
                    <a:pt x="581" y="1011"/>
                    <a:pt x="697" y="1302"/>
                    <a:pt x="783" y="1592"/>
                  </a:cubicBezTo>
                  <a:cubicBezTo>
                    <a:pt x="783" y="1592"/>
                    <a:pt x="814" y="1592"/>
                    <a:pt x="814" y="1562"/>
                  </a:cubicBezTo>
                  <a:cubicBezTo>
                    <a:pt x="725" y="1302"/>
                    <a:pt x="609" y="1011"/>
                    <a:pt x="465" y="779"/>
                  </a:cubicBezTo>
                  <a:cubicBezTo>
                    <a:pt x="377" y="663"/>
                    <a:pt x="291" y="546"/>
                    <a:pt x="202" y="400"/>
                  </a:cubicBezTo>
                  <a:cubicBezTo>
                    <a:pt x="116" y="284"/>
                    <a:pt x="86" y="140"/>
                    <a:pt x="28" y="23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277;p26">
              <a:extLst>
                <a:ext uri="{FF2B5EF4-FFF2-40B4-BE49-F238E27FC236}">
                  <a16:creationId xmlns:a16="http://schemas.microsoft.com/office/drawing/2014/main" id="{1F78E01D-87BF-5AEE-95D0-7C44005696F6}"/>
                </a:ext>
              </a:extLst>
            </p:cNvPr>
            <p:cNvSpPr/>
            <p:nvPr/>
          </p:nvSpPr>
          <p:spPr>
            <a:xfrm>
              <a:off x="6566189" y="3070355"/>
              <a:ext cx="149025" cy="267009"/>
            </a:xfrm>
            <a:custGeom>
              <a:avLst/>
              <a:gdLst/>
              <a:ahLst/>
              <a:cxnLst/>
              <a:rect l="l" t="t" r="r" b="b"/>
              <a:pathLst>
                <a:path w="989" h="1772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174"/>
                    <a:pt x="87" y="349"/>
                    <a:pt x="145" y="523"/>
                  </a:cubicBezTo>
                  <a:cubicBezTo>
                    <a:pt x="203" y="667"/>
                    <a:pt x="291" y="783"/>
                    <a:pt x="408" y="900"/>
                  </a:cubicBezTo>
                  <a:cubicBezTo>
                    <a:pt x="552" y="1016"/>
                    <a:pt x="668" y="1104"/>
                    <a:pt x="756" y="1279"/>
                  </a:cubicBezTo>
                  <a:cubicBezTo>
                    <a:pt x="872" y="1423"/>
                    <a:pt x="931" y="1569"/>
                    <a:pt x="958" y="1771"/>
                  </a:cubicBezTo>
                  <a:cubicBezTo>
                    <a:pt x="958" y="1771"/>
                    <a:pt x="989" y="1771"/>
                    <a:pt x="989" y="1743"/>
                  </a:cubicBezTo>
                  <a:cubicBezTo>
                    <a:pt x="931" y="1423"/>
                    <a:pt x="756" y="1162"/>
                    <a:pt x="524" y="930"/>
                  </a:cubicBezTo>
                  <a:cubicBezTo>
                    <a:pt x="377" y="814"/>
                    <a:pt x="261" y="667"/>
                    <a:pt x="175" y="493"/>
                  </a:cubicBezTo>
                  <a:cubicBezTo>
                    <a:pt x="117" y="319"/>
                    <a:pt x="87" y="144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278;p26">
              <a:extLst>
                <a:ext uri="{FF2B5EF4-FFF2-40B4-BE49-F238E27FC236}">
                  <a16:creationId xmlns:a16="http://schemas.microsoft.com/office/drawing/2014/main" id="{BD8E42CE-A9E3-512B-A544-ADB29255C5BC}"/>
                </a:ext>
              </a:extLst>
            </p:cNvPr>
            <p:cNvSpPr/>
            <p:nvPr/>
          </p:nvSpPr>
          <p:spPr>
            <a:xfrm>
              <a:off x="6596627" y="3223297"/>
              <a:ext cx="125066" cy="139231"/>
            </a:xfrm>
            <a:custGeom>
              <a:avLst/>
              <a:gdLst/>
              <a:ahLst/>
              <a:cxnLst/>
              <a:rect l="l" t="t" r="r" b="b"/>
              <a:pathLst>
                <a:path w="830" h="924" extrusionOk="0">
                  <a:moveTo>
                    <a:pt x="1" y="1"/>
                  </a:moveTo>
                  <a:lnTo>
                    <a:pt x="1" y="31"/>
                  </a:lnTo>
                  <a:cubicBezTo>
                    <a:pt x="117" y="175"/>
                    <a:pt x="264" y="322"/>
                    <a:pt x="438" y="408"/>
                  </a:cubicBezTo>
                  <a:cubicBezTo>
                    <a:pt x="524" y="466"/>
                    <a:pt x="612" y="524"/>
                    <a:pt x="670" y="612"/>
                  </a:cubicBezTo>
                  <a:cubicBezTo>
                    <a:pt x="756" y="698"/>
                    <a:pt x="729" y="814"/>
                    <a:pt x="815" y="903"/>
                  </a:cubicBezTo>
                  <a:cubicBezTo>
                    <a:pt x="787" y="814"/>
                    <a:pt x="787" y="698"/>
                    <a:pt x="729" y="612"/>
                  </a:cubicBezTo>
                  <a:cubicBezTo>
                    <a:pt x="670" y="524"/>
                    <a:pt x="582" y="496"/>
                    <a:pt x="524" y="438"/>
                  </a:cubicBezTo>
                  <a:cubicBezTo>
                    <a:pt x="322" y="322"/>
                    <a:pt x="147" y="175"/>
                    <a:pt x="1" y="1"/>
                  </a:cubicBezTo>
                  <a:close/>
                  <a:moveTo>
                    <a:pt x="815" y="903"/>
                  </a:moveTo>
                  <a:cubicBezTo>
                    <a:pt x="815" y="917"/>
                    <a:pt x="822" y="924"/>
                    <a:pt x="826" y="924"/>
                  </a:cubicBezTo>
                  <a:cubicBezTo>
                    <a:pt x="830" y="924"/>
                    <a:pt x="830" y="917"/>
                    <a:pt x="815" y="90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279;p26">
              <a:extLst>
                <a:ext uri="{FF2B5EF4-FFF2-40B4-BE49-F238E27FC236}">
                  <a16:creationId xmlns:a16="http://schemas.microsoft.com/office/drawing/2014/main" id="{319BA342-E917-C142-9C93-5965CAA3B4A7}"/>
                </a:ext>
              </a:extLst>
            </p:cNvPr>
            <p:cNvSpPr/>
            <p:nvPr/>
          </p:nvSpPr>
          <p:spPr>
            <a:xfrm>
              <a:off x="6719282" y="3363431"/>
              <a:ext cx="151" cy="15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280;p26">
              <a:extLst>
                <a:ext uri="{FF2B5EF4-FFF2-40B4-BE49-F238E27FC236}">
                  <a16:creationId xmlns:a16="http://schemas.microsoft.com/office/drawing/2014/main" id="{9DA40CE7-8D1F-559D-FB6F-88B80799AA4E}"/>
                </a:ext>
              </a:extLst>
            </p:cNvPr>
            <p:cNvSpPr/>
            <p:nvPr/>
          </p:nvSpPr>
          <p:spPr>
            <a:xfrm>
              <a:off x="6688844" y="2958850"/>
              <a:ext cx="17630" cy="32849"/>
            </a:xfrm>
            <a:custGeom>
              <a:avLst/>
              <a:gdLst/>
              <a:ahLst/>
              <a:cxnLst/>
              <a:rect l="l" t="t" r="r" b="b"/>
              <a:pathLst>
                <a:path w="117" h="218" extrusionOk="0">
                  <a:moveTo>
                    <a:pt x="94" y="0"/>
                  </a:moveTo>
                  <a:cubicBezTo>
                    <a:pt x="90" y="0"/>
                    <a:pt x="86" y="3"/>
                    <a:pt x="86" y="13"/>
                  </a:cubicBezTo>
                  <a:cubicBezTo>
                    <a:pt x="58" y="43"/>
                    <a:pt x="58" y="71"/>
                    <a:pt x="58" y="101"/>
                  </a:cubicBezTo>
                  <a:cubicBezTo>
                    <a:pt x="28" y="101"/>
                    <a:pt x="28" y="129"/>
                    <a:pt x="28" y="129"/>
                  </a:cubicBezTo>
                  <a:lnTo>
                    <a:pt x="28" y="159"/>
                  </a:lnTo>
                  <a:lnTo>
                    <a:pt x="0" y="187"/>
                  </a:lnTo>
                  <a:lnTo>
                    <a:pt x="0" y="217"/>
                  </a:lnTo>
                  <a:lnTo>
                    <a:pt x="28" y="217"/>
                  </a:lnTo>
                  <a:cubicBezTo>
                    <a:pt x="28" y="187"/>
                    <a:pt x="58" y="159"/>
                    <a:pt x="58" y="129"/>
                  </a:cubicBezTo>
                  <a:cubicBezTo>
                    <a:pt x="86" y="101"/>
                    <a:pt x="86" y="43"/>
                    <a:pt x="117" y="13"/>
                  </a:cubicBezTo>
                  <a:cubicBezTo>
                    <a:pt x="117" y="13"/>
                    <a:pt x="103" y="0"/>
                    <a:pt x="9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281;p26">
              <a:extLst>
                <a:ext uri="{FF2B5EF4-FFF2-40B4-BE49-F238E27FC236}">
                  <a16:creationId xmlns:a16="http://schemas.microsoft.com/office/drawing/2014/main" id="{7D72CB90-B345-39C7-CDAB-A1C54353B07E}"/>
                </a:ext>
              </a:extLst>
            </p:cNvPr>
            <p:cNvSpPr/>
            <p:nvPr/>
          </p:nvSpPr>
          <p:spPr>
            <a:xfrm>
              <a:off x="6718076" y="2930221"/>
              <a:ext cx="27575" cy="17630"/>
            </a:xfrm>
            <a:custGeom>
              <a:avLst/>
              <a:gdLst/>
              <a:ahLst/>
              <a:cxnLst/>
              <a:rect l="l" t="t" r="r" b="b"/>
              <a:pathLst>
                <a:path w="183" h="117" extrusionOk="0">
                  <a:moveTo>
                    <a:pt x="183" y="0"/>
                  </a:moveTo>
                  <a:cubicBezTo>
                    <a:pt x="129" y="0"/>
                    <a:pt x="0" y="24"/>
                    <a:pt x="5" y="99"/>
                  </a:cubicBezTo>
                  <a:lnTo>
                    <a:pt x="5" y="99"/>
                  </a:lnTo>
                  <a:cubicBezTo>
                    <a:pt x="10" y="52"/>
                    <a:pt x="131" y="25"/>
                    <a:pt x="183" y="0"/>
                  </a:cubicBezTo>
                  <a:close/>
                  <a:moveTo>
                    <a:pt x="5" y="99"/>
                  </a:moveTo>
                  <a:cubicBezTo>
                    <a:pt x="5" y="105"/>
                    <a:pt x="6" y="110"/>
                    <a:pt x="9" y="117"/>
                  </a:cubicBezTo>
                  <a:cubicBezTo>
                    <a:pt x="7" y="110"/>
                    <a:pt x="6" y="105"/>
                    <a:pt x="5" y="99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282;p26">
              <a:extLst>
                <a:ext uri="{FF2B5EF4-FFF2-40B4-BE49-F238E27FC236}">
                  <a16:creationId xmlns:a16="http://schemas.microsoft.com/office/drawing/2014/main" id="{8B0DE71C-E7AB-D373-46BE-EFB76A552F97}"/>
                </a:ext>
              </a:extLst>
            </p:cNvPr>
            <p:cNvSpPr/>
            <p:nvPr/>
          </p:nvSpPr>
          <p:spPr>
            <a:xfrm>
              <a:off x="6732542" y="2991548"/>
              <a:ext cx="48218" cy="56807"/>
            </a:xfrm>
            <a:custGeom>
              <a:avLst/>
              <a:gdLst/>
              <a:ahLst/>
              <a:cxnLst/>
              <a:rect l="l" t="t" r="r" b="b"/>
              <a:pathLst>
                <a:path w="320" h="377" extrusionOk="0">
                  <a:moveTo>
                    <a:pt x="291" y="0"/>
                  </a:moveTo>
                  <a:cubicBezTo>
                    <a:pt x="291" y="58"/>
                    <a:pt x="233" y="58"/>
                    <a:pt x="203" y="86"/>
                  </a:cubicBezTo>
                  <a:cubicBezTo>
                    <a:pt x="175" y="116"/>
                    <a:pt x="175" y="144"/>
                    <a:pt x="175" y="174"/>
                  </a:cubicBezTo>
                  <a:cubicBezTo>
                    <a:pt x="175" y="233"/>
                    <a:pt x="145" y="260"/>
                    <a:pt x="87" y="319"/>
                  </a:cubicBezTo>
                  <a:cubicBezTo>
                    <a:pt x="59" y="319"/>
                    <a:pt x="29" y="349"/>
                    <a:pt x="1" y="377"/>
                  </a:cubicBezTo>
                  <a:cubicBezTo>
                    <a:pt x="87" y="349"/>
                    <a:pt x="175" y="319"/>
                    <a:pt x="203" y="233"/>
                  </a:cubicBezTo>
                  <a:cubicBezTo>
                    <a:pt x="203" y="174"/>
                    <a:pt x="203" y="116"/>
                    <a:pt x="261" y="86"/>
                  </a:cubicBezTo>
                  <a:cubicBezTo>
                    <a:pt x="291" y="58"/>
                    <a:pt x="319" y="58"/>
                    <a:pt x="319" y="28"/>
                  </a:cubicBezTo>
                  <a:cubicBezTo>
                    <a:pt x="319" y="0"/>
                    <a:pt x="291" y="0"/>
                    <a:pt x="29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283;p26">
              <a:extLst>
                <a:ext uri="{FF2B5EF4-FFF2-40B4-BE49-F238E27FC236}">
                  <a16:creationId xmlns:a16="http://schemas.microsoft.com/office/drawing/2014/main" id="{45A2D319-C2CC-F8DD-DE1E-E86C78766F4A}"/>
                </a:ext>
              </a:extLst>
            </p:cNvPr>
            <p:cNvSpPr/>
            <p:nvPr/>
          </p:nvSpPr>
          <p:spPr>
            <a:xfrm>
              <a:off x="6723802" y="2969398"/>
              <a:ext cx="17630" cy="52739"/>
            </a:xfrm>
            <a:custGeom>
              <a:avLst/>
              <a:gdLst/>
              <a:ahLst/>
              <a:cxnLst/>
              <a:rect l="l" t="t" r="r" b="b"/>
              <a:pathLst>
                <a:path w="117" h="350" extrusionOk="0">
                  <a:moveTo>
                    <a:pt x="29" y="1"/>
                  </a:moveTo>
                  <a:cubicBezTo>
                    <a:pt x="1" y="31"/>
                    <a:pt x="1" y="89"/>
                    <a:pt x="1" y="117"/>
                  </a:cubicBezTo>
                  <a:cubicBezTo>
                    <a:pt x="29" y="205"/>
                    <a:pt x="59" y="263"/>
                    <a:pt x="87" y="349"/>
                  </a:cubicBezTo>
                  <a:cubicBezTo>
                    <a:pt x="87" y="349"/>
                    <a:pt x="117" y="349"/>
                    <a:pt x="117" y="321"/>
                  </a:cubicBezTo>
                  <a:cubicBezTo>
                    <a:pt x="87" y="291"/>
                    <a:pt x="87" y="233"/>
                    <a:pt x="59" y="205"/>
                  </a:cubicBezTo>
                  <a:cubicBezTo>
                    <a:pt x="29" y="147"/>
                    <a:pt x="1" y="89"/>
                    <a:pt x="2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284;p26">
              <a:extLst>
                <a:ext uri="{FF2B5EF4-FFF2-40B4-BE49-F238E27FC236}">
                  <a16:creationId xmlns:a16="http://schemas.microsoft.com/office/drawing/2014/main" id="{F9CAC7BF-AF65-FCF3-B72E-77179C748AF4}"/>
                </a:ext>
              </a:extLst>
            </p:cNvPr>
            <p:cNvSpPr/>
            <p:nvPr/>
          </p:nvSpPr>
          <p:spPr>
            <a:xfrm>
              <a:off x="6741281" y="2943180"/>
              <a:ext cx="13109" cy="37219"/>
            </a:xfrm>
            <a:custGeom>
              <a:avLst/>
              <a:gdLst/>
              <a:ahLst/>
              <a:cxnLst/>
              <a:rect l="l" t="t" r="r" b="b"/>
              <a:pathLst>
                <a:path w="87" h="247" extrusionOk="0">
                  <a:moveTo>
                    <a:pt x="1" y="0"/>
                  </a:moveTo>
                  <a:cubicBezTo>
                    <a:pt x="1" y="89"/>
                    <a:pt x="29" y="147"/>
                    <a:pt x="59" y="233"/>
                  </a:cubicBezTo>
                  <a:cubicBezTo>
                    <a:pt x="59" y="243"/>
                    <a:pt x="62" y="246"/>
                    <a:pt x="66" y="246"/>
                  </a:cubicBezTo>
                  <a:cubicBezTo>
                    <a:pt x="75" y="246"/>
                    <a:pt x="87" y="233"/>
                    <a:pt x="87" y="233"/>
                  </a:cubicBezTo>
                  <a:cubicBezTo>
                    <a:pt x="59" y="147"/>
                    <a:pt x="29" y="89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285;p26">
              <a:extLst>
                <a:ext uri="{FF2B5EF4-FFF2-40B4-BE49-F238E27FC236}">
                  <a16:creationId xmlns:a16="http://schemas.microsoft.com/office/drawing/2014/main" id="{1D3B5570-5D62-0BDF-19DB-9620819C7E87}"/>
                </a:ext>
              </a:extLst>
            </p:cNvPr>
            <p:cNvSpPr/>
            <p:nvPr/>
          </p:nvSpPr>
          <p:spPr>
            <a:xfrm>
              <a:off x="6684324" y="2825045"/>
              <a:ext cx="30890" cy="83177"/>
            </a:xfrm>
            <a:custGeom>
              <a:avLst/>
              <a:gdLst/>
              <a:ahLst/>
              <a:cxnLst/>
              <a:rect l="l" t="t" r="r" b="b"/>
              <a:pathLst>
                <a:path w="205" h="552" extrusionOk="0">
                  <a:moveTo>
                    <a:pt x="174" y="1"/>
                  </a:moveTo>
                  <a:cubicBezTo>
                    <a:pt x="174" y="117"/>
                    <a:pt x="88" y="203"/>
                    <a:pt x="58" y="292"/>
                  </a:cubicBezTo>
                  <a:cubicBezTo>
                    <a:pt x="30" y="378"/>
                    <a:pt x="0" y="466"/>
                    <a:pt x="30" y="552"/>
                  </a:cubicBezTo>
                  <a:cubicBezTo>
                    <a:pt x="30" y="408"/>
                    <a:pt x="58" y="292"/>
                    <a:pt x="116" y="203"/>
                  </a:cubicBezTo>
                  <a:cubicBezTo>
                    <a:pt x="147" y="145"/>
                    <a:pt x="205" y="87"/>
                    <a:pt x="17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286;p26">
              <a:extLst>
                <a:ext uri="{FF2B5EF4-FFF2-40B4-BE49-F238E27FC236}">
                  <a16:creationId xmlns:a16="http://schemas.microsoft.com/office/drawing/2014/main" id="{5ECE243F-4D77-0754-6A15-FD6069131EFC}"/>
                </a:ext>
              </a:extLst>
            </p:cNvPr>
            <p:cNvSpPr/>
            <p:nvPr/>
          </p:nvSpPr>
          <p:spPr>
            <a:xfrm>
              <a:off x="6653735" y="2833935"/>
              <a:ext cx="26520" cy="56807"/>
            </a:xfrm>
            <a:custGeom>
              <a:avLst/>
              <a:gdLst/>
              <a:ahLst/>
              <a:cxnLst/>
              <a:rect l="l" t="t" r="r" b="b"/>
              <a:pathLst>
                <a:path w="176" h="377" extrusionOk="0">
                  <a:moveTo>
                    <a:pt x="29" y="0"/>
                  </a:moveTo>
                  <a:cubicBezTo>
                    <a:pt x="29" y="0"/>
                    <a:pt x="1" y="0"/>
                    <a:pt x="29" y="28"/>
                  </a:cubicBezTo>
                  <a:cubicBezTo>
                    <a:pt x="59" y="144"/>
                    <a:pt x="117" y="260"/>
                    <a:pt x="145" y="377"/>
                  </a:cubicBezTo>
                  <a:lnTo>
                    <a:pt x="175" y="377"/>
                  </a:lnTo>
                  <a:cubicBezTo>
                    <a:pt x="117" y="233"/>
                    <a:pt x="87" y="116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287;p26">
              <a:extLst>
                <a:ext uri="{FF2B5EF4-FFF2-40B4-BE49-F238E27FC236}">
                  <a16:creationId xmlns:a16="http://schemas.microsoft.com/office/drawing/2014/main" id="{C2BF411F-4ACB-0038-98AA-03ACB25A248D}"/>
                </a:ext>
              </a:extLst>
            </p:cNvPr>
            <p:cNvSpPr/>
            <p:nvPr/>
          </p:nvSpPr>
          <p:spPr>
            <a:xfrm>
              <a:off x="6644996" y="2895112"/>
              <a:ext cx="26520" cy="83177"/>
            </a:xfrm>
            <a:custGeom>
              <a:avLst/>
              <a:gdLst/>
              <a:ahLst/>
              <a:cxnLst/>
              <a:rect l="l" t="t" r="r" b="b"/>
              <a:pathLst>
                <a:path w="176" h="552" extrusionOk="0">
                  <a:moveTo>
                    <a:pt x="145" y="1"/>
                  </a:moveTo>
                  <a:cubicBezTo>
                    <a:pt x="145" y="29"/>
                    <a:pt x="117" y="87"/>
                    <a:pt x="87" y="145"/>
                  </a:cubicBezTo>
                  <a:lnTo>
                    <a:pt x="87" y="291"/>
                  </a:lnTo>
                  <a:cubicBezTo>
                    <a:pt x="59" y="377"/>
                    <a:pt x="1" y="436"/>
                    <a:pt x="59" y="552"/>
                  </a:cubicBezTo>
                  <a:cubicBezTo>
                    <a:pt x="29" y="436"/>
                    <a:pt x="117" y="377"/>
                    <a:pt x="117" y="261"/>
                  </a:cubicBezTo>
                  <a:lnTo>
                    <a:pt x="117" y="175"/>
                  </a:lnTo>
                  <a:cubicBezTo>
                    <a:pt x="117" y="117"/>
                    <a:pt x="145" y="59"/>
                    <a:pt x="17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288;p26">
              <a:extLst>
                <a:ext uri="{FF2B5EF4-FFF2-40B4-BE49-F238E27FC236}">
                  <a16:creationId xmlns:a16="http://schemas.microsoft.com/office/drawing/2014/main" id="{26F36A6B-B4F5-0C01-2C39-E35E434D0655}"/>
                </a:ext>
              </a:extLst>
            </p:cNvPr>
            <p:cNvSpPr/>
            <p:nvPr/>
          </p:nvSpPr>
          <p:spPr>
            <a:xfrm>
              <a:off x="6614257" y="2973919"/>
              <a:ext cx="74739" cy="95382"/>
            </a:xfrm>
            <a:custGeom>
              <a:avLst/>
              <a:gdLst/>
              <a:ahLst/>
              <a:cxnLst/>
              <a:rect l="l" t="t" r="r" b="b"/>
              <a:pathLst>
                <a:path w="496" h="633" extrusionOk="0">
                  <a:moveTo>
                    <a:pt x="0" y="1"/>
                  </a:moveTo>
                  <a:lnTo>
                    <a:pt x="263" y="350"/>
                  </a:lnTo>
                  <a:cubicBezTo>
                    <a:pt x="321" y="436"/>
                    <a:pt x="437" y="494"/>
                    <a:pt x="465" y="610"/>
                  </a:cubicBezTo>
                  <a:cubicBezTo>
                    <a:pt x="465" y="625"/>
                    <a:pt x="473" y="633"/>
                    <a:pt x="480" y="633"/>
                  </a:cubicBezTo>
                  <a:cubicBezTo>
                    <a:pt x="488" y="633"/>
                    <a:pt x="495" y="625"/>
                    <a:pt x="495" y="610"/>
                  </a:cubicBezTo>
                  <a:cubicBezTo>
                    <a:pt x="465" y="494"/>
                    <a:pt x="379" y="436"/>
                    <a:pt x="291" y="350"/>
                  </a:cubicBezTo>
                  <a:cubicBezTo>
                    <a:pt x="205" y="233"/>
                    <a:pt x="116" y="117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289;p26">
              <a:extLst>
                <a:ext uri="{FF2B5EF4-FFF2-40B4-BE49-F238E27FC236}">
                  <a16:creationId xmlns:a16="http://schemas.microsoft.com/office/drawing/2014/main" id="{01965AA9-0460-E2C6-AA01-F23E12C89800}"/>
                </a:ext>
              </a:extLst>
            </p:cNvPr>
            <p:cNvSpPr/>
            <p:nvPr/>
          </p:nvSpPr>
          <p:spPr>
            <a:xfrm>
              <a:off x="6601298" y="2969398"/>
              <a:ext cx="35109" cy="105176"/>
            </a:xfrm>
            <a:custGeom>
              <a:avLst/>
              <a:gdLst/>
              <a:ahLst/>
              <a:cxnLst/>
              <a:rect l="l" t="t" r="r" b="b"/>
              <a:pathLst>
                <a:path w="233" h="698" extrusionOk="0">
                  <a:moveTo>
                    <a:pt x="0" y="1"/>
                  </a:moveTo>
                  <a:cubicBezTo>
                    <a:pt x="0" y="117"/>
                    <a:pt x="58" y="205"/>
                    <a:pt x="116" y="291"/>
                  </a:cubicBezTo>
                  <a:cubicBezTo>
                    <a:pt x="144" y="349"/>
                    <a:pt x="202" y="407"/>
                    <a:pt x="202" y="466"/>
                  </a:cubicBezTo>
                  <a:cubicBezTo>
                    <a:pt x="202" y="554"/>
                    <a:pt x="175" y="612"/>
                    <a:pt x="175" y="698"/>
                  </a:cubicBezTo>
                  <a:lnTo>
                    <a:pt x="202" y="698"/>
                  </a:lnTo>
                  <a:cubicBezTo>
                    <a:pt x="202" y="582"/>
                    <a:pt x="233" y="466"/>
                    <a:pt x="202" y="349"/>
                  </a:cubicBezTo>
                  <a:cubicBezTo>
                    <a:pt x="175" y="291"/>
                    <a:pt x="116" y="263"/>
                    <a:pt x="86" y="205"/>
                  </a:cubicBezTo>
                  <a:cubicBezTo>
                    <a:pt x="58" y="147"/>
                    <a:pt x="28" y="89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290;p26">
              <a:extLst>
                <a:ext uri="{FF2B5EF4-FFF2-40B4-BE49-F238E27FC236}">
                  <a16:creationId xmlns:a16="http://schemas.microsoft.com/office/drawing/2014/main" id="{62211B67-DDC1-DDEF-BC1A-E74BBD2BEDBB}"/>
                </a:ext>
              </a:extLst>
            </p:cNvPr>
            <p:cNvSpPr/>
            <p:nvPr/>
          </p:nvSpPr>
          <p:spPr>
            <a:xfrm>
              <a:off x="6662475" y="3065684"/>
              <a:ext cx="17781" cy="60424"/>
            </a:xfrm>
            <a:custGeom>
              <a:avLst/>
              <a:gdLst/>
              <a:ahLst/>
              <a:cxnLst/>
              <a:rect l="l" t="t" r="r" b="b"/>
              <a:pathLst>
                <a:path w="118" h="401" extrusionOk="0">
                  <a:moveTo>
                    <a:pt x="59" y="1"/>
                  </a:moveTo>
                  <a:cubicBezTo>
                    <a:pt x="59" y="59"/>
                    <a:pt x="29" y="89"/>
                    <a:pt x="29" y="147"/>
                  </a:cubicBezTo>
                  <a:lnTo>
                    <a:pt x="29" y="205"/>
                  </a:lnTo>
                  <a:cubicBezTo>
                    <a:pt x="87" y="322"/>
                    <a:pt x="59" y="264"/>
                    <a:pt x="1" y="322"/>
                  </a:cubicBezTo>
                  <a:lnTo>
                    <a:pt x="1" y="380"/>
                  </a:lnTo>
                  <a:cubicBezTo>
                    <a:pt x="1" y="394"/>
                    <a:pt x="8" y="401"/>
                    <a:pt x="15" y="401"/>
                  </a:cubicBezTo>
                  <a:cubicBezTo>
                    <a:pt x="22" y="401"/>
                    <a:pt x="29" y="394"/>
                    <a:pt x="29" y="380"/>
                  </a:cubicBezTo>
                  <a:cubicBezTo>
                    <a:pt x="1" y="322"/>
                    <a:pt x="117" y="291"/>
                    <a:pt x="87" y="233"/>
                  </a:cubicBezTo>
                  <a:cubicBezTo>
                    <a:pt x="87" y="205"/>
                    <a:pt x="29" y="175"/>
                    <a:pt x="59" y="117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291;p26">
              <a:extLst>
                <a:ext uri="{FF2B5EF4-FFF2-40B4-BE49-F238E27FC236}">
                  <a16:creationId xmlns:a16="http://schemas.microsoft.com/office/drawing/2014/main" id="{64E97A8C-73AB-BA12-9073-F03D0F8A16F7}"/>
                </a:ext>
              </a:extLst>
            </p:cNvPr>
            <p:cNvSpPr/>
            <p:nvPr/>
          </p:nvSpPr>
          <p:spPr>
            <a:xfrm>
              <a:off x="6587887" y="3052725"/>
              <a:ext cx="70218" cy="65698"/>
            </a:xfrm>
            <a:custGeom>
              <a:avLst/>
              <a:gdLst/>
              <a:ahLst/>
              <a:cxnLst/>
              <a:rect l="l" t="t" r="r" b="b"/>
              <a:pathLst>
                <a:path w="466" h="436" extrusionOk="0">
                  <a:moveTo>
                    <a:pt x="1" y="1"/>
                  </a:moveTo>
                  <a:cubicBezTo>
                    <a:pt x="1" y="233"/>
                    <a:pt x="233" y="377"/>
                    <a:pt x="438" y="436"/>
                  </a:cubicBezTo>
                  <a:cubicBezTo>
                    <a:pt x="466" y="436"/>
                    <a:pt x="466" y="408"/>
                    <a:pt x="438" y="408"/>
                  </a:cubicBezTo>
                  <a:cubicBezTo>
                    <a:pt x="350" y="377"/>
                    <a:pt x="264" y="350"/>
                    <a:pt x="175" y="291"/>
                  </a:cubicBezTo>
                  <a:cubicBezTo>
                    <a:pt x="89" y="203"/>
                    <a:pt x="31" y="117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292;p26">
              <a:extLst>
                <a:ext uri="{FF2B5EF4-FFF2-40B4-BE49-F238E27FC236}">
                  <a16:creationId xmlns:a16="http://schemas.microsoft.com/office/drawing/2014/main" id="{83CFDA85-F5CA-3DAE-797E-08F6600BA420}"/>
                </a:ext>
              </a:extLst>
            </p:cNvPr>
            <p:cNvSpPr/>
            <p:nvPr/>
          </p:nvSpPr>
          <p:spPr>
            <a:xfrm>
              <a:off x="6622996" y="3122792"/>
              <a:ext cx="26369" cy="78958"/>
            </a:xfrm>
            <a:custGeom>
              <a:avLst/>
              <a:gdLst/>
              <a:ahLst/>
              <a:cxnLst/>
              <a:rect l="l" t="t" r="r" b="b"/>
              <a:pathLst>
                <a:path w="175" h="524" extrusionOk="0">
                  <a:moveTo>
                    <a:pt x="0" y="1"/>
                  </a:moveTo>
                  <a:cubicBezTo>
                    <a:pt x="31" y="87"/>
                    <a:pt x="31" y="175"/>
                    <a:pt x="58" y="233"/>
                  </a:cubicBezTo>
                  <a:cubicBezTo>
                    <a:pt x="58" y="319"/>
                    <a:pt x="175" y="466"/>
                    <a:pt x="58" y="524"/>
                  </a:cubicBezTo>
                  <a:cubicBezTo>
                    <a:pt x="117" y="524"/>
                    <a:pt x="117" y="435"/>
                    <a:pt x="117" y="377"/>
                  </a:cubicBezTo>
                  <a:cubicBezTo>
                    <a:pt x="117" y="291"/>
                    <a:pt x="58" y="233"/>
                    <a:pt x="58" y="145"/>
                  </a:cubicBezTo>
                  <a:cubicBezTo>
                    <a:pt x="58" y="87"/>
                    <a:pt x="58" y="59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293;p26">
              <a:extLst>
                <a:ext uri="{FF2B5EF4-FFF2-40B4-BE49-F238E27FC236}">
                  <a16:creationId xmlns:a16="http://schemas.microsoft.com/office/drawing/2014/main" id="{0CC4647D-539F-C6DD-90CD-608AC19DCA95}"/>
                </a:ext>
              </a:extLst>
            </p:cNvPr>
            <p:cNvSpPr/>
            <p:nvPr/>
          </p:nvSpPr>
          <p:spPr>
            <a:xfrm>
              <a:off x="6561669" y="3135751"/>
              <a:ext cx="52739" cy="61478"/>
            </a:xfrm>
            <a:custGeom>
              <a:avLst/>
              <a:gdLst/>
              <a:ahLst/>
              <a:cxnLst/>
              <a:rect l="l" t="t" r="r" b="b"/>
              <a:pathLst>
                <a:path w="350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89"/>
                    <a:pt x="89" y="175"/>
                    <a:pt x="147" y="233"/>
                  </a:cubicBezTo>
                  <a:cubicBezTo>
                    <a:pt x="205" y="291"/>
                    <a:pt x="263" y="322"/>
                    <a:pt x="321" y="408"/>
                  </a:cubicBezTo>
                  <a:cubicBezTo>
                    <a:pt x="321" y="408"/>
                    <a:pt x="349" y="408"/>
                    <a:pt x="349" y="380"/>
                  </a:cubicBezTo>
                  <a:cubicBezTo>
                    <a:pt x="321" y="322"/>
                    <a:pt x="263" y="291"/>
                    <a:pt x="205" y="263"/>
                  </a:cubicBezTo>
                  <a:cubicBezTo>
                    <a:pt x="117" y="205"/>
                    <a:pt x="59" y="89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294;p26">
              <a:extLst>
                <a:ext uri="{FF2B5EF4-FFF2-40B4-BE49-F238E27FC236}">
                  <a16:creationId xmlns:a16="http://schemas.microsoft.com/office/drawing/2014/main" id="{09DB689D-9C8D-B932-7367-2B534033E931}"/>
                </a:ext>
              </a:extLst>
            </p:cNvPr>
            <p:cNvSpPr/>
            <p:nvPr/>
          </p:nvSpPr>
          <p:spPr>
            <a:xfrm>
              <a:off x="6763130" y="3107724"/>
              <a:ext cx="57109" cy="63287"/>
            </a:xfrm>
            <a:custGeom>
              <a:avLst/>
              <a:gdLst/>
              <a:ahLst/>
              <a:cxnLst/>
              <a:rect l="l" t="t" r="r" b="b"/>
              <a:pathLst>
                <a:path w="379" h="420" extrusionOk="0">
                  <a:moveTo>
                    <a:pt x="357" y="0"/>
                  </a:moveTo>
                  <a:cubicBezTo>
                    <a:pt x="352" y="0"/>
                    <a:pt x="349" y="3"/>
                    <a:pt x="349" y="12"/>
                  </a:cubicBezTo>
                  <a:cubicBezTo>
                    <a:pt x="349" y="43"/>
                    <a:pt x="291" y="71"/>
                    <a:pt x="263" y="101"/>
                  </a:cubicBezTo>
                  <a:cubicBezTo>
                    <a:pt x="233" y="159"/>
                    <a:pt x="263" y="217"/>
                    <a:pt x="174" y="275"/>
                  </a:cubicBezTo>
                  <a:cubicBezTo>
                    <a:pt x="116" y="303"/>
                    <a:pt x="30" y="333"/>
                    <a:pt x="0" y="419"/>
                  </a:cubicBezTo>
                  <a:lnTo>
                    <a:pt x="30" y="419"/>
                  </a:lnTo>
                  <a:cubicBezTo>
                    <a:pt x="30" y="333"/>
                    <a:pt x="147" y="303"/>
                    <a:pt x="205" y="275"/>
                  </a:cubicBezTo>
                  <a:cubicBezTo>
                    <a:pt x="233" y="275"/>
                    <a:pt x="233" y="275"/>
                    <a:pt x="263" y="245"/>
                  </a:cubicBezTo>
                  <a:cubicBezTo>
                    <a:pt x="291" y="187"/>
                    <a:pt x="263" y="129"/>
                    <a:pt x="321" y="71"/>
                  </a:cubicBezTo>
                  <a:cubicBezTo>
                    <a:pt x="349" y="43"/>
                    <a:pt x="379" y="43"/>
                    <a:pt x="379" y="12"/>
                  </a:cubicBezTo>
                  <a:cubicBezTo>
                    <a:pt x="379" y="12"/>
                    <a:pt x="366" y="0"/>
                    <a:pt x="35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295;p26">
              <a:extLst>
                <a:ext uri="{FF2B5EF4-FFF2-40B4-BE49-F238E27FC236}">
                  <a16:creationId xmlns:a16="http://schemas.microsoft.com/office/drawing/2014/main" id="{00065A91-D9C2-2E21-F84D-BD7F8FE40743}"/>
                </a:ext>
              </a:extLst>
            </p:cNvPr>
            <p:cNvSpPr/>
            <p:nvPr/>
          </p:nvSpPr>
          <p:spPr>
            <a:xfrm>
              <a:off x="6754240" y="3061465"/>
              <a:ext cx="22301" cy="55903"/>
            </a:xfrm>
            <a:custGeom>
              <a:avLst/>
              <a:gdLst/>
              <a:ahLst/>
              <a:cxnLst/>
              <a:rect l="l" t="t" r="r" b="b"/>
              <a:pathLst>
                <a:path w="148" h="371" extrusionOk="0">
                  <a:moveTo>
                    <a:pt x="31" y="1"/>
                  </a:moveTo>
                  <a:cubicBezTo>
                    <a:pt x="1" y="117"/>
                    <a:pt x="59" y="261"/>
                    <a:pt x="117" y="350"/>
                  </a:cubicBezTo>
                  <a:cubicBezTo>
                    <a:pt x="117" y="364"/>
                    <a:pt x="125" y="371"/>
                    <a:pt x="132" y="371"/>
                  </a:cubicBezTo>
                  <a:cubicBezTo>
                    <a:pt x="140" y="371"/>
                    <a:pt x="147" y="364"/>
                    <a:pt x="147" y="350"/>
                  </a:cubicBezTo>
                  <a:cubicBezTo>
                    <a:pt x="89" y="233"/>
                    <a:pt x="31" y="117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296;p26">
              <a:extLst>
                <a:ext uri="{FF2B5EF4-FFF2-40B4-BE49-F238E27FC236}">
                  <a16:creationId xmlns:a16="http://schemas.microsoft.com/office/drawing/2014/main" id="{806483F0-4128-D54C-DE48-2B1230D986BB}"/>
                </a:ext>
              </a:extLst>
            </p:cNvPr>
            <p:cNvSpPr/>
            <p:nvPr/>
          </p:nvSpPr>
          <p:spPr>
            <a:xfrm>
              <a:off x="6636256" y="3221489"/>
              <a:ext cx="35260" cy="63287"/>
            </a:xfrm>
            <a:custGeom>
              <a:avLst/>
              <a:gdLst/>
              <a:ahLst/>
              <a:cxnLst/>
              <a:rect l="l" t="t" r="r" b="b"/>
              <a:pathLst>
                <a:path w="234" h="420" extrusionOk="0">
                  <a:moveTo>
                    <a:pt x="36" y="0"/>
                  </a:moveTo>
                  <a:cubicBezTo>
                    <a:pt x="32" y="0"/>
                    <a:pt x="29" y="4"/>
                    <a:pt x="29" y="13"/>
                  </a:cubicBezTo>
                  <a:cubicBezTo>
                    <a:pt x="1" y="159"/>
                    <a:pt x="175" y="276"/>
                    <a:pt x="175" y="420"/>
                  </a:cubicBezTo>
                  <a:lnTo>
                    <a:pt x="203" y="420"/>
                  </a:lnTo>
                  <a:cubicBezTo>
                    <a:pt x="233" y="276"/>
                    <a:pt x="29" y="159"/>
                    <a:pt x="59" y="13"/>
                  </a:cubicBezTo>
                  <a:cubicBezTo>
                    <a:pt x="59" y="13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297;p26">
              <a:extLst>
                <a:ext uri="{FF2B5EF4-FFF2-40B4-BE49-F238E27FC236}">
                  <a16:creationId xmlns:a16="http://schemas.microsoft.com/office/drawing/2014/main" id="{AB5CEFA3-2EEF-3773-42F0-B903DF83AB6F}"/>
                </a:ext>
              </a:extLst>
            </p:cNvPr>
            <p:cNvSpPr/>
            <p:nvPr/>
          </p:nvSpPr>
          <p:spPr>
            <a:xfrm>
              <a:off x="6614257" y="3267145"/>
              <a:ext cx="83478" cy="43849"/>
            </a:xfrm>
            <a:custGeom>
              <a:avLst/>
              <a:gdLst/>
              <a:ahLst/>
              <a:cxnLst/>
              <a:rect l="l" t="t" r="r" b="b"/>
              <a:pathLst>
                <a:path w="554" h="291" extrusionOk="0">
                  <a:moveTo>
                    <a:pt x="0" y="0"/>
                  </a:moveTo>
                  <a:cubicBezTo>
                    <a:pt x="32" y="48"/>
                    <a:pt x="81" y="105"/>
                    <a:pt x="137" y="151"/>
                  </a:cubicBezTo>
                  <a:lnTo>
                    <a:pt x="137" y="151"/>
                  </a:lnTo>
                  <a:cubicBezTo>
                    <a:pt x="84" y="100"/>
                    <a:pt x="42" y="42"/>
                    <a:pt x="0" y="0"/>
                  </a:cubicBezTo>
                  <a:close/>
                  <a:moveTo>
                    <a:pt x="137" y="151"/>
                  </a:moveTo>
                  <a:lnTo>
                    <a:pt x="137" y="151"/>
                  </a:lnTo>
                  <a:cubicBezTo>
                    <a:pt x="158" y="170"/>
                    <a:pt x="180" y="189"/>
                    <a:pt x="205" y="205"/>
                  </a:cubicBezTo>
                  <a:cubicBezTo>
                    <a:pt x="233" y="233"/>
                    <a:pt x="291" y="263"/>
                    <a:pt x="321" y="263"/>
                  </a:cubicBezTo>
                  <a:cubicBezTo>
                    <a:pt x="365" y="263"/>
                    <a:pt x="401" y="255"/>
                    <a:pt x="434" y="255"/>
                  </a:cubicBezTo>
                  <a:cubicBezTo>
                    <a:pt x="466" y="255"/>
                    <a:pt x="495" y="262"/>
                    <a:pt x="523" y="291"/>
                  </a:cubicBezTo>
                  <a:cubicBezTo>
                    <a:pt x="523" y="291"/>
                    <a:pt x="553" y="291"/>
                    <a:pt x="523" y="263"/>
                  </a:cubicBezTo>
                  <a:cubicBezTo>
                    <a:pt x="491" y="242"/>
                    <a:pt x="463" y="236"/>
                    <a:pt x="436" y="236"/>
                  </a:cubicBezTo>
                  <a:cubicBezTo>
                    <a:pt x="407" y="236"/>
                    <a:pt x="379" y="242"/>
                    <a:pt x="349" y="242"/>
                  </a:cubicBezTo>
                  <a:cubicBezTo>
                    <a:pt x="331" y="242"/>
                    <a:pt x="312" y="240"/>
                    <a:pt x="291" y="233"/>
                  </a:cubicBezTo>
                  <a:cubicBezTo>
                    <a:pt x="238" y="220"/>
                    <a:pt x="185" y="189"/>
                    <a:pt x="137" y="15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298;p26">
              <a:extLst>
                <a:ext uri="{FF2B5EF4-FFF2-40B4-BE49-F238E27FC236}">
                  <a16:creationId xmlns:a16="http://schemas.microsoft.com/office/drawing/2014/main" id="{876D02B5-4C20-0F76-DB1D-E6B5DE13D71F}"/>
                </a:ext>
              </a:extLst>
            </p:cNvPr>
            <p:cNvSpPr/>
            <p:nvPr/>
          </p:nvSpPr>
          <p:spPr>
            <a:xfrm>
              <a:off x="6552929" y="3529783"/>
              <a:ext cx="223613" cy="131546"/>
            </a:xfrm>
            <a:custGeom>
              <a:avLst/>
              <a:gdLst/>
              <a:ahLst/>
              <a:cxnLst/>
              <a:rect l="l" t="t" r="r" b="b"/>
              <a:pathLst>
                <a:path w="1484" h="873" extrusionOk="0">
                  <a:moveTo>
                    <a:pt x="1453" y="1"/>
                  </a:moveTo>
                  <a:cubicBezTo>
                    <a:pt x="1193" y="59"/>
                    <a:pt x="930" y="205"/>
                    <a:pt x="728" y="380"/>
                  </a:cubicBezTo>
                  <a:cubicBezTo>
                    <a:pt x="496" y="554"/>
                    <a:pt x="291" y="786"/>
                    <a:pt x="31" y="845"/>
                  </a:cubicBezTo>
                  <a:cubicBezTo>
                    <a:pt x="0" y="845"/>
                    <a:pt x="0" y="872"/>
                    <a:pt x="31" y="872"/>
                  </a:cubicBezTo>
                  <a:cubicBezTo>
                    <a:pt x="291" y="814"/>
                    <a:pt x="465" y="640"/>
                    <a:pt x="670" y="466"/>
                  </a:cubicBezTo>
                  <a:cubicBezTo>
                    <a:pt x="902" y="263"/>
                    <a:pt x="1163" y="117"/>
                    <a:pt x="1453" y="31"/>
                  </a:cubicBezTo>
                  <a:cubicBezTo>
                    <a:pt x="1483" y="31"/>
                    <a:pt x="1483" y="1"/>
                    <a:pt x="145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299;p26">
              <a:extLst>
                <a:ext uri="{FF2B5EF4-FFF2-40B4-BE49-F238E27FC236}">
                  <a16:creationId xmlns:a16="http://schemas.microsoft.com/office/drawing/2014/main" id="{6C9330F5-2AD4-DFFE-A01F-602EBC8DEB56}"/>
                </a:ext>
              </a:extLst>
            </p:cNvPr>
            <p:cNvSpPr/>
            <p:nvPr/>
          </p:nvSpPr>
          <p:spPr>
            <a:xfrm>
              <a:off x="6579148" y="3529783"/>
              <a:ext cx="52739" cy="118587"/>
            </a:xfrm>
            <a:custGeom>
              <a:avLst/>
              <a:gdLst/>
              <a:ahLst/>
              <a:cxnLst/>
              <a:rect l="l" t="t" r="r" b="b"/>
              <a:pathLst>
                <a:path w="350" h="787" extrusionOk="0">
                  <a:moveTo>
                    <a:pt x="322" y="1"/>
                  </a:moveTo>
                  <a:cubicBezTo>
                    <a:pt x="263" y="117"/>
                    <a:pt x="205" y="263"/>
                    <a:pt x="147" y="380"/>
                  </a:cubicBezTo>
                  <a:cubicBezTo>
                    <a:pt x="117" y="496"/>
                    <a:pt x="89" y="640"/>
                    <a:pt x="31" y="756"/>
                  </a:cubicBezTo>
                  <a:cubicBezTo>
                    <a:pt x="1" y="786"/>
                    <a:pt x="31" y="786"/>
                    <a:pt x="31" y="786"/>
                  </a:cubicBezTo>
                  <a:cubicBezTo>
                    <a:pt x="117" y="698"/>
                    <a:pt x="147" y="582"/>
                    <a:pt x="175" y="466"/>
                  </a:cubicBezTo>
                  <a:cubicBezTo>
                    <a:pt x="205" y="291"/>
                    <a:pt x="263" y="175"/>
                    <a:pt x="349" y="31"/>
                  </a:cubicBezTo>
                  <a:cubicBezTo>
                    <a:pt x="349" y="1"/>
                    <a:pt x="349" y="1"/>
                    <a:pt x="32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300;p26">
              <a:extLst>
                <a:ext uri="{FF2B5EF4-FFF2-40B4-BE49-F238E27FC236}">
                  <a16:creationId xmlns:a16="http://schemas.microsoft.com/office/drawing/2014/main" id="{B436BBF9-6C78-FD62-B1DF-F9DCDC6EDEDE}"/>
                </a:ext>
              </a:extLst>
            </p:cNvPr>
            <p:cNvSpPr/>
            <p:nvPr/>
          </p:nvSpPr>
          <p:spPr>
            <a:xfrm>
              <a:off x="6644996" y="3521044"/>
              <a:ext cx="35260" cy="81067"/>
            </a:xfrm>
            <a:custGeom>
              <a:avLst/>
              <a:gdLst/>
              <a:ahLst/>
              <a:cxnLst/>
              <a:rect l="l" t="t" r="r" b="b"/>
              <a:pathLst>
                <a:path w="234" h="538" extrusionOk="0">
                  <a:moveTo>
                    <a:pt x="233" y="1"/>
                  </a:moveTo>
                  <a:cubicBezTo>
                    <a:pt x="175" y="59"/>
                    <a:pt x="117" y="147"/>
                    <a:pt x="87" y="205"/>
                  </a:cubicBezTo>
                  <a:lnTo>
                    <a:pt x="87" y="349"/>
                  </a:lnTo>
                  <a:lnTo>
                    <a:pt x="1" y="524"/>
                  </a:lnTo>
                  <a:cubicBezTo>
                    <a:pt x="1" y="524"/>
                    <a:pt x="1" y="537"/>
                    <a:pt x="9" y="537"/>
                  </a:cubicBezTo>
                  <a:cubicBezTo>
                    <a:pt x="13" y="537"/>
                    <a:pt x="19" y="534"/>
                    <a:pt x="29" y="524"/>
                  </a:cubicBezTo>
                  <a:cubicBezTo>
                    <a:pt x="59" y="466"/>
                    <a:pt x="87" y="380"/>
                    <a:pt x="117" y="291"/>
                  </a:cubicBezTo>
                  <a:cubicBezTo>
                    <a:pt x="117" y="205"/>
                    <a:pt x="175" y="117"/>
                    <a:pt x="233" y="31"/>
                  </a:cubicBezTo>
                  <a:lnTo>
                    <a:pt x="233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301;p26">
              <a:extLst>
                <a:ext uri="{FF2B5EF4-FFF2-40B4-BE49-F238E27FC236}">
                  <a16:creationId xmlns:a16="http://schemas.microsoft.com/office/drawing/2014/main" id="{76D546A2-1B7D-E2AF-D06C-C8C8960B72E3}"/>
                </a:ext>
              </a:extLst>
            </p:cNvPr>
            <p:cNvSpPr/>
            <p:nvPr/>
          </p:nvSpPr>
          <p:spPr>
            <a:xfrm>
              <a:off x="6622996" y="3599850"/>
              <a:ext cx="118436" cy="28479"/>
            </a:xfrm>
            <a:custGeom>
              <a:avLst/>
              <a:gdLst/>
              <a:ahLst/>
              <a:cxnLst/>
              <a:rect l="l" t="t" r="r" b="b"/>
              <a:pathLst>
                <a:path w="786" h="189" extrusionOk="0">
                  <a:moveTo>
                    <a:pt x="756" y="1"/>
                  </a:moveTo>
                  <a:cubicBezTo>
                    <a:pt x="640" y="31"/>
                    <a:pt x="495" y="31"/>
                    <a:pt x="379" y="59"/>
                  </a:cubicBezTo>
                  <a:cubicBezTo>
                    <a:pt x="233" y="89"/>
                    <a:pt x="117" y="117"/>
                    <a:pt x="0" y="175"/>
                  </a:cubicBezTo>
                  <a:cubicBezTo>
                    <a:pt x="0" y="175"/>
                    <a:pt x="0" y="188"/>
                    <a:pt x="9" y="188"/>
                  </a:cubicBezTo>
                  <a:cubicBezTo>
                    <a:pt x="14" y="188"/>
                    <a:pt x="20" y="185"/>
                    <a:pt x="31" y="175"/>
                  </a:cubicBezTo>
                  <a:cubicBezTo>
                    <a:pt x="147" y="147"/>
                    <a:pt x="291" y="89"/>
                    <a:pt x="407" y="89"/>
                  </a:cubicBezTo>
                  <a:cubicBezTo>
                    <a:pt x="523" y="59"/>
                    <a:pt x="670" y="89"/>
                    <a:pt x="786" y="31"/>
                  </a:cubicBezTo>
                  <a:cubicBezTo>
                    <a:pt x="786" y="31"/>
                    <a:pt x="786" y="1"/>
                    <a:pt x="75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302;p26">
              <a:extLst>
                <a:ext uri="{FF2B5EF4-FFF2-40B4-BE49-F238E27FC236}">
                  <a16:creationId xmlns:a16="http://schemas.microsoft.com/office/drawing/2014/main" id="{BF1C6477-3A09-8E6B-6C5C-25F9286316D8}"/>
                </a:ext>
              </a:extLst>
            </p:cNvPr>
            <p:cNvSpPr/>
            <p:nvPr/>
          </p:nvSpPr>
          <p:spPr>
            <a:xfrm>
              <a:off x="6662475" y="3525564"/>
              <a:ext cx="56958" cy="26520"/>
            </a:xfrm>
            <a:custGeom>
              <a:avLst/>
              <a:gdLst/>
              <a:ahLst/>
              <a:cxnLst/>
              <a:rect l="l" t="t" r="r" b="b"/>
              <a:pathLst>
                <a:path w="378" h="176" extrusionOk="0">
                  <a:moveTo>
                    <a:pt x="350" y="1"/>
                  </a:moveTo>
                  <a:cubicBezTo>
                    <a:pt x="319" y="29"/>
                    <a:pt x="261" y="59"/>
                    <a:pt x="203" y="59"/>
                  </a:cubicBezTo>
                  <a:cubicBezTo>
                    <a:pt x="175" y="59"/>
                    <a:pt x="145" y="59"/>
                    <a:pt x="117" y="87"/>
                  </a:cubicBezTo>
                  <a:cubicBezTo>
                    <a:pt x="87" y="87"/>
                    <a:pt x="29" y="117"/>
                    <a:pt x="1" y="145"/>
                  </a:cubicBezTo>
                  <a:lnTo>
                    <a:pt x="1" y="175"/>
                  </a:lnTo>
                  <a:cubicBezTo>
                    <a:pt x="87" y="117"/>
                    <a:pt x="145" y="87"/>
                    <a:pt x="203" y="87"/>
                  </a:cubicBezTo>
                  <a:cubicBezTo>
                    <a:pt x="292" y="59"/>
                    <a:pt x="319" y="29"/>
                    <a:pt x="37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303;p26">
              <a:extLst>
                <a:ext uri="{FF2B5EF4-FFF2-40B4-BE49-F238E27FC236}">
                  <a16:creationId xmlns:a16="http://schemas.microsoft.com/office/drawing/2014/main" id="{8C0A3307-757E-2AC5-48C2-6E43761BB07C}"/>
                </a:ext>
              </a:extLst>
            </p:cNvPr>
            <p:cNvSpPr/>
            <p:nvPr/>
          </p:nvSpPr>
          <p:spPr>
            <a:xfrm>
              <a:off x="6640475" y="3525564"/>
              <a:ext cx="17630" cy="65698"/>
            </a:xfrm>
            <a:custGeom>
              <a:avLst/>
              <a:gdLst/>
              <a:ahLst/>
              <a:cxnLst/>
              <a:rect l="l" t="t" r="r" b="b"/>
              <a:pathLst>
                <a:path w="117" h="436" extrusionOk="0">
                  <a:moveTo>
                    <a:pt x="31" y="1"/>
                  </a:moveTo>
                  <a:lnTo>
                    <a:pt x="31" y="1"/>
                  </a:lnTo>
                  <a:cubicBezTo>
                    <a:pt x="1" y="59"/>
                    <a:pt x="1" y="145"/>
                    <a:pt x="1" y="203"/>
                  </a:cubicBezTo>
                  <a:cubicBezTo>
                    <a:pt x="31" y="233"/>
                    <a:pt x="31" y="261"/>
                    <a:pt x="59" y="291"/>
                  </a:cubicBezTo>
                  <a:cubicBezTo>
                    <a:pt x="59" y="233"/>
                    <a:pt x="31" y="203"/>
                    <a:pt x="31" y="175"/>
                  </a:cubicBezTo>
                  <a:cubicBezTo>
                    <a:pt x="1" y="117"/>
                    <a:pt x="31" y="59"/>
                    <a:pt x="31" y="1"/>
                  </a:cubicBezTo>
                  <a:close/>
                  <a:moveTo>
                    <a:pt x="59" y="291"/>
                  </a:moveTo>
                  <a:cubicBezTo>
                    <a:pt x="59" y="319"/>
                    <a:pt x="89" y="377"/>
                    <a:pt x="89" y="436"/>
                  </a:cubicBezTo>
                  <a:lnTo>
                    <a:pt x="117" y="436"/>
                  </a:lnTo>
                  <a:cubicBezTo>
                    <a:pt x="89" y="377"/>
                    <a:pt x="89" y="319"/>
                    <a:pt x="59" y="29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304;p26">
              <a:extLst>
                <a:ext uri="{FF2B5EF4-FFF2-40B4-BE49-F238E27FC236}">
                  <a16:creationId xmlns:a16="http://schemas.microsoft.com/office/drawing/2014/main" id="{F7A91E4D-CD70-124F-D4A5-42011E63C94A}"/>
                </a:ext>
              </a:extLst>
            </p:cNvPr>
            <p:cNvSpPr/>
            <p:nvPr/>
          </p:nvSpPr>
          <p:spPr>
            <a:xfrm>
              <a:off x="6596778" y="3570467"/>
              <a:ext cx="43849" cy="38273"/>
            </a:xfrm>
            <a:custGeom>
              <a:avLst/>
              <a:gdLst/>
              <a:ahLst/>
              <a:cxnLst/>
              <a:rect l="l" t="t" r="r" b="b"/>
              <a:pathLst>
                <a:path w="291" h="254" extrusionOk="0">
                  <a:moveTo>
                    <a:pt x="277" y="0"/>
                  </a:moveTo>
                  <a:cubicBezTo>
                    <a:pt x="270" y="0"/>
                    <a:pt x="263" y="7"/>
                    <a:pt x="263" y="21"/>
                  </a:cubicBezTo>
                  <a:cubicBezTo>
                    <a:pt x="233" y="109"/>
                    <a:pt x="148" y="110"/>
                    <a:pt x="89" y="167"/>
                  </a:cubicBezTo>
                  <a:lnTo>
                    <a:pt x="89" y="167"/>
                  </a:lnTo>
                  <a:cubicBezTo>
                    <a:pt x="133" y="147"/>
                    <a:pt x="187" y="138"/>
                    <a:pt x="205" y="138"/>
                  </a:cubicBezTo>
                  <a:cubicBezTo>
                    <a:pt x="232" y="110"/>
                    <a:pt x="291" y="79"/>
                    <a:pt x="291" y="21"/>
                  </a:cubicBezTo>
                  <a:cubicBezTo>
                    <a:pt x="291" y="7"/>
                    <a:pt x="284" y="0"/>
                    <a:pt x="277" y="0"/>
                  </a:cubicBezTo>
                  <a:close/>
                  <a:moveTo>
                    <a:pt x="89" y="167"/>
                  </a:moveTo>
                  <a:lnTo>
                    <a:pt x="89" y="167"/>
                  </a:lnTo>
                  <a:cubicBezTo>
                    <a:pt x="89" y="167"/>
                    <a:pt x="88" y="167"/>
                    <a:pt x="87" y="168"/>
                  </a:cubicBezTo>
                  <a:lnTo>
                    <a:pt x="87" y="168"/>
                  </a:lnTo>
                  <a:cubicBezTo>
                    <a:pt x="87" y="168"/>
                    <a:pt x="88" y="168"/>
                    <a:pt x="88" y="168"/>
                  </a:cubicBezTo>
                  <a:cubicBezTo>
                    <a:pt x="89" y="167"/>
                    <a:pt x="89" y="167"/>
                    <a:pt x="89" y="167"/>
                  </a:cubicBezTo>
                  <a:close/>
                  <a:moveTo>
                    <a:pt x="87" y="168"/>
                  </a:moveTo>
                  <a:cubicBezTo>
                    <a:pt x="56" y="169"/>
                    <a:pt x="0" y="197"/>
                    <a:pt x="30" y="254"/>
                  </a:cubicBezTo>
                  <a:lnTo>
                    <a:pt x="30" y="226"/>
                  </a:lnTo>
                  <a:cubicBezTo>
                    <a:pt x="30" y="202"/>
                    <a:pt x="55" y="182"/>
                    <a:pt x="87" y="168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305;p26">
              <a:extLst>
                <a:ext uri="{FF2B5EF4-FFF2-40B4-BE49-F238E27FC236}">
                  <a16:creationId xmlns:a16="http://schemas.microsoft.com/office/drawing/2014/main" id="{5467F8EC-C72E-6C87-CBDA-03E890189129}"/>
                </a:ext>
              </a:extLst>
            </p:cNvPr>
            <p:cNvSpPr/>
            <p:nvPr/>
          </p:nvSpPr>
          <p:spPr>
            <a:xfrm>
              <a:off x="6610038" y="3534304"/>
              <a:ext cx="4370" cy="26520"/>
            </a:xfrm>
            <a:custGeom>
              <a:avLst/>
              <a:gdLst/>
              <a:ahLst/>
              <a:cxnLst/>
              <a:rect l="l" t="t" r="r" b="b"/>
              <a:pathLst>
                <a:path w="29" h="176" extrusionOk="0">
                  <a:moveTo>
                    <a:pt x="0" y="1"/>
                  </a:moveTo>
                  <a:lnTo>
                    <a:pt x="0" y="175"/>
                  </a:lnTo>
                  <a:lnTo>
                    <a:pt x="28" y="175"/>
                  </a:lnTo>
                  <a:cubicBezTo>
                    <a:pt x="28" y="117"/>
                    <a:pt x="28" y="59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306;p26">
              <a:extLst>
                <a:ext uri="{FF2B5EF4-FFF2-40B4-BE49-F238E27FC236}">
                  <a16:creationId xmlns:a16="http://schemas.microsoft.com/office/drawing/2014/main" id="{1BFA8B40-55E9-5B4C-7C62-F055AC5EF552}"/>
                </a:ext>
              </a:extLst>
            </p:cNvPr>
            <p:cNvSpPr/>
            <p:nvPr/>
          </p:nvSpPr>
          <p:spPr>
            <a:xfrm>
              <a:off x="6684324" y="3569413"/>
              <a:ext cx="48369" cy="39328"/>
            </a:xfrm>
            <a:custGeom>
              <a:avLst/>
              <a:gdLst/>
              <a:ahLst/>
              <a:cxnLst/>
              <a:rect l="l" t="t" r="r" b="b"/>
              <a:pathLst>
                <a:path w="321" h="261" extrusionOk="0">
                  <a:moveTo>
                    <a:pt x="291" y="0"/>
                  </a:moveTo>
                  <a:cubicBezTo>
                    <a:pt x="233" y="117"/>
                    <a:pt x="88" y="145"/>
                    <a:pt x="30" y="233"/>
                  </a:cubicBezTo>
                  <a:cubicBezTo>
                    <a:pt x="0" y="261"/>
                    <a:pt x="30" y="261"/>
                    <a:pt x="30" y="261"/>
                  </a:cubicBezTo>
                  <a:cubicBezTo>
                    <a:pt x="116" y="175"/>
                    <a:pt x="263" y="117"/>
                    <a:pt x="321" y="28"/>
                  </a:cubicBezTo>
                  <a:cubicBezTo>
                    <a:pt x="321" y="0"/>
                    <a:pt x="321" y="0"/>
                    <a:pt x="29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307;p26">
              <a:extLst>
                <a:ext uri="{FF2B5EF4-FFF2-40B4-BE49-F238E27FC236}">
                  <a16:creationId xmlns:a16="http://schemas.microsoft.com/office/drawing/2014/main" id="{4CDEF30A-F2FD-76E2-9F78-20109B38C2B7}"/>
                </a:ext>
              </a:extLst>
            </p:cNvPr>
            <p:cNvSpPr/>
            <p:nvPr/>
          </p:nvSpPr>
          <p:spPr>
            <a:xfrm>
              <a:off x="6653735" y="3617329"/>
              <a:ext cx="43999" cy="8890"/>
            </a:xfrm>
            <a:custGeom>
              <a:avLst/>
              <a:gdLst/>
              <a:ahLst/>
              <a:cxnLst/>
              <a:rect l="l" t="t" r="r" b="b"/>
              <a:pathLst>
                <a:path w="292" h="59" extrusionOk="0">
                  <a:moveTo>
                    <a:pt x="1" y="1"/>
                  </a:moveTo>
                  <a:lnTo>
                    <a:pt x="1" y="31"/>
                  </a:lnTo>
                  <a:cubicBezTo>
                    <a:pt x="59" y="31"/>
                    <a:pt x="117" y="31"/>
                    <a:pt x="175" y="59"/>
                  </a:cubicBezTo>
                  <a:lnTo>
                    <a:pt x="291" y="59"/>
                  </a:lnTo>
                  <a:cubicBezTo>
                    <a:pt x="291" y="59"/>
                    <a:pt x="291" y="31"/>
                    <a:pt x="261" y="31"/>
                  </a:cubicBezTo>
                  <a:cubicBezTo>
                    <a:pt x="252" y="40"/>
                    <a:pt x="239" y="43"/>
                    <a:pt x="224" y="43"/>
                  </a:cubicBezTo>
                  <a:cubicBezTo>
                    <a:pt x="195" y="43"/>
                    <a:pt x="156" y="31"/>
                    <a:pt x="117" y="31"/>
                  </a:cubicBezTo>
                  <a:cubicBezTo>
                    <a:pt x="87" y="1"/>
                    <a:pt x="29" y="1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308;p26">
              <a:extLst>
                <a:ext uri="{FF2B5EF4-FFF2-40B4-BE49-F238E27FC236}">
                  <a16:creationId xmlns:a16="http://schemas.microsoft.com/office/drawing/2014/main" id="{276924B6-2F81-7328-D06C-5380E62BE063}"/>
                </a:ext>
              </a:extLst>
            </p:cNvPr>
            <p:cNvSpPr/>
            <p:nvPr/>
          </p:nvSpPr>
          <p:spPr>
            <a:xfrm>
              <a:off x="6561669" y="3669917"/>
              <a:ext cx="530101" cy="136066"/>
            </a:xfrm>
            <a:custGeom>
              <a:avLst/>
              <a:gdLst/>
              <a:ahLst/>
              <a:cxnLst/>
              <a:rect l="l" t="t" r="r" b="b"/>
              <a:pathLst>
                <a:path w="3518" h="903" extrusionOk="0">
                  <a:moveTo>
                    <a:pt x="31" y="1"/>
                  </a:moveTo>
                  <a:cubicBezTo>
                    <a:pt x="1" y="1"/>
                    <a:pt x="1" y="1"/>
                    <a:pt x="1" y="31"/>
                  </a:cubicBezTo>
                  <a:cubicBezTo>
                    <a:pt x="291" y="89"/>
                    <a:pt x="582" y="147"/>
                    <a:pt x="902" y="175"/>
                  </a:cubicBezTo>
                  <a:cubicBezTo>
                    <a:pt x="1193" y="233"/>
                    <a:pt x="1484" y="263"/>
                    <a:pt x="1774" y="349"/>
                  </a:cubicBezTo>
                  <a:cubicBezTo>
                    <a:pt x="2355" y="524"/>
                    <a:pt x="2906" y="728"/>
                    <a:pt x="3487" y="902"/>
                  </a:cubicBezTo>
                  <a:cubicBezTo>
                    <a:pt x="3487" y="902"/>
                    <a:pt x="3517" y="872"/>
                    <a:pt x="3487" y="872"/>
                  </a:cubicBezTo>
                  <a:cubicBezTo>
                    <a:pt x="2936" y="670"/>
                    <a:pt x="2355" y="465"/>
                    <a:pt x="1774" y="291"/>
                  </a:cubicBezTo>
                  <a:cubicBezTo>
                    <a:pt x="1511" y="233"/>
                    <a:pt x="1251" y="205"/>
                    <a:pt x="961" y="147"/>
                  </a:cubicBezTo>
                  <a:cubicBezTo>
                    <a:pt x="640" y="117"/>
                    <a:pt x="321" y="59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309;p26">
              <a:extLst>
                <a:ext uri="{FF2B5EF4-FFF2-40B4-BE49-F238E27FC236}">
                  <a16:creationId xmlns:a16="http://schemas.microsoft.com/office/drawing/2014/main" id="{F583AA4A-9BAD-79F5-5815-0740D926FE4A}"/>
                </a:ext>
              </a:extLst>
            </p:cNvPr>
            <p:cNvSpPr/>
            <p:nvPr/>
          </p:nvSpPr>
          <p:spPr>
            <a:xfrm>
              <a:off x="6583668" y="3656959"/>
              <a:ext cx="188353" cy="48068"/>
            </a:xfrm>
            <a:custGeom>
              <a:avLst/>
              <a:gdLst/>
              <a:ahLst/>
              <a:cxnLst/>
              <a:rect l="l" t="t" r="r" b="b"/>
              <a:pathLst>
                <a:path w="1250" h="319" extrusionOk="0">
                  <a:moveTo>
                    <a:pt x="29" y="1"/>
                  </a:moveTo>
                  <a:cubicBezTo>
                    <a:pt x="1" y="1"/>
                    <a:pt x="1" y="28"/>
                    <a:pt x="29" y="28"/>
                  </a:cubicBezTo>
                  <a:cubicBezTo>
                    <a:pt x="203" y="87"/>
                    <a:pt x="408" y="117"/>
                    <a:pt x="610" y="175"/>
                  </a:cubicBezTo>
                  <a:cubicBezTo>
                    <a:pt x="815" y="233"/>
                    <a:pt x="1017" y="291"/>
                    <a:pt x="1221" y="319"/>
                  </a:cubicBezTo>
                  <a:cubicBezTo>
                    <a:pt x="1249" y="319"/>
                    <a:pt x="1249" y="291"/>
                    <a:pt x="1221" y="291"/>
                  </a:cubicBezTo>
                  <a:cubicBezTo>
                    <a:pt x="1017" y="233"/>
                    <a:pt x="815" y="203"/>
                    <a:pt x="610" y="145"/>
                  </a:cubicBezTo>
                  <a:cubicBezTo>
                    <a:pt x="436" y="87"/>
                    <a:pt x="233" y="59"/>
                    <a:pt x="2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310;p26">
              <a:extLst>
                <a:ext uri="{FF2B5EF4-FFF2-40B4-BE49-F238E27FC236}">
                  <a16:creationId xmlns:a16="http://schemas.microsoft.com/office/drawing/2014/main" id="{A595DF13-80C1-03BE-39E6-356AE49B7138}"/>
                </a:ext>
              </a:extLst>
            </p:cNvPr>
            <p:cNvSpPr/>
            <p:nvPr/>
          </p:nvSpPr>
          <p:spPr>
            <a:xfrm>
              <a:off x="6688844" y="3643699"/>
              <a:ext cx="245311" cy="35109"/>
            </a:xfrm>
            <a:custGeom>
              <a:avLst/>
              <a:gdLst/>
              <a:ahLst/>
              <a:cxnLst/>
              <a:rect l="l" t="t" r="r" b="b"/>
              <a:pathLst>
                <a:path w="1628" h="233" extrusionOk="0">
                  <a:moveTo>
                    <a:pt x="1597" y="0"/>
                  </a:moveTo>
                  <a:cubicBezTo>
                    <a:pt x="1481" y="0"/>
                    <a:pt x="1365" y="58"/>
                    <a:pt x="1221" y="116"/>
                  </a:cubicBezTo>
                  <a:cubicBezTo>
                    <a:pt x="1104" y="147"/>
                    <a:pt x="958" y="175"/>
                    <a:pt x="814" y="175"/>
                  </a:cubicBezTo>
                  <a:cubicBezTo>
                    <a:pt x="685" y="175"/>
                    <a:pt x="557" y="168"/>
                    <a:pt x="429" y="168"/>
                  </a:cubicBezTo>
                  <a:cubicBezTo>
                    <a:pt x="296" y="168"/>
                    <a:pt x="162" y="175"/>
                    <a:pt x="28" y="205"/>
                  </a:cubicBezTo>
                  <a:cubicBezTo>
                    <a:pt x="0" y="233"/>
                    <a:pt x="0" y="233"/>
                    <a:pt x="28" y="233"/>
                  </a:cubicBezTo>
                  <a:cubicBezTo>
                    <a:pt x="160" y="190"/>
                    <a:pt x="298" y="183"/>
                    <a:pt x="436" y="183"/>
                  </a:cubicBezTo>
                  <a:cubicBezTo>
                    <a:pt x="502" y="183"/>
                    <a:pt x="568" y="184"/>
                    <a:pt x="634" y="184"/>
                  </a:cubicBezTo>
                  <a:cubicBezTo>
                    <a:pt x="704" y="184"/>
                    <a:pt x="774" y="182"/>
                    <a:pt x="842" y="175"/>
                  </a:cubicBezTo>
                  <a:cubicBezTo>
                    <a:pt x="958" y="175"/>
                    <a:pt x="1104" y="175"/>
                    <a:pt x="1221" y="147"/>
                  </a:cubicBezTo>
                  <a:cubicBezTo>
                    <a:pt x="1337" y="89"/>
                    <a:pt x="1453" y="30"/>
                    <a:pt x="1597" y="30"/>
                  </a:cubicBezTo>
                  <a:cubicBezTo>
                    <a:pt x="1627" y="30"/>
                    <a:pt x="1627" y="0"/>
                    <a:pt x="159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311;p26">
              <a:extLst>
                <a:ext uri="{FF2B5EF4-FFF2-40B4-BE49-F238E27FC236}">
                  <a16:creationId xmlns:a16="http://schemas.microsoft.com/office/drawing/2014/main" id="{E8CCB50A-7C5E-BEBE-C8C1-BE82E035B8D3}"/>
                </a:ext>
              </a:extLst>
            </p:cNvPr>
            <p:cNvSpPr/>
            <p:nvPr/>
          </p:nvSpPr>
          <p:spPr>
            <a:xfrm>
              <a:off x="6806828" y="3687396"/>
              <a:ext cx="179915" cy="27726"/>
            </a:xfrm>
            <a:custGeom>
              <a:avLst/>
              <a:gdLst/>
              <a:ahLst/>
              <a:cxnLst/>
              <a:rect l="l" t="t" r="r" b="b"/>
              <a:pathLst>
                <a:path w="1194" h="184" extrusionOk="0">
                  <a:moveTo>
                    <a:pt x="1193" y="1"/>
                  </a:moveTo>
                  <a:cubicBezTo>
                    <a:pt x="989" y="1"/>
                    <a:pt x="814" y="1"/>
                    <a:pt x="612" y="31"/>
                  </a:cubicBezTo>
                  <a:cubicBezTo>
                    <a:pt x="471" y="78"/>
                    <a:pt x="310" y="163"/>
                    <a:pt x="147" y="163"/>
                  </a:cubicBezTo>
                  <a:cubicBezTo>
                    <a:pt x="108" y="163"/>
                    <a:pt x="70" y="158"/>
                    <a:pt x="31" y="147"/>
                  </a:cubicBezTo>
                  <a:cubicBezTo>
                    <a:pt x="31" y="147"/>
                    <a:pt x="1" y="175"/>
                    <a:pt x="31" y="175"/>
                  </a:cubicBezTo>
                  <a:cubicBezTo>
                    <a:pt x="64" y="181"/>
                    <a:pt x="97" y="183"/>
                    <a:pt x="130" y="183"/>
                  </a:cubicBezTo>
                  <a:cubicBezTo>
                    <a:pt x="271" y="183"/>
                    <a:pt x="412" y="136"/>
                    <a:pt x="554" y="89"/>
                  </a:cubicBezTo>
                  <a:cubicBezTo>
                    <a:pt x="756" y="31"/>
                    <a:pt x="961" y="31"/>
                    <a:pt x="1193" y="31"/>
                  </a:cubicBezTo>
                  <a:lnTo>
                    <a:pt x="1193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312;p26">
              <a:extLst>
                <a:ext uri="{FF2B5EF4-FFF2-40B4-BE49-F238E27FC236}">
                  <a16:creationId xmlns:a16="http://schemas.microsoft.com/office/drawing/2014/main" id="{15E4D928-EC19-3F96-5ADD-C20C46F9B6D3}"/>
                </a:ext>
              </a:extLst>
            </p:cNvPr>
            <p:cNvSpPr/>
            <p:nvPr/>
          </p:nvSpPr>
          <p:spPr>
            <a:xfrm>
              <a:off x="6934003" y="3732299"/>
              <a:ext cx="109395" cy="21096"/>
            </a:xfrm>
            <a:custGeom>
              <a:avLst/>
              <a:gdLst/>
              <a:ahLst/>
              <a:cxnLst/>
              <a:rect l="l" t="t" r="r" b="b"/>
              <a:pathLst>
                <a:path w="726" h="140" extrusionOk="0">
                  <a:moveTo>
                    <a:pt x="551" y="1"/>
                  </a:moveTo>
                  <a:cubicBezTo>
                    <a:pt x="493" y="1"/>
                    <a:pt x="435" y="8"/>
                    <a:pt x="377" y="24"/>
                  </a:cubicBezTo>
                  <a:cubicBezTo>
                    <a:pt x="261" y="51"/>
                    <a:pt x="145" y="82"/>
                    <a:pt x="0" y="110"/>
                  </a:cubicBezTo>
                  <a:cubicBezTo>
                    <a:pt x="0" y="110"/>
                    <a:pt x="0" y="140"/>
                    <a:pt x="28" y="140"/>
                  </a:cubicBezTo>
                  <a:cubicBezTo>
                    <a:pt x="215" y="115"/>
                    <a:pt x="384" y="35"/>
                    <a:pt x="565" y="35"/>
                  </a:cubicBezTo>
                  <a:cubicBezTo>
                    <a:pt x="608" y="35"/>
                    <a:pt x="652" y="40"/>
                    <a:pt x="698" y="51"/>
                  </a:cubicBezTo>
                  <a:cubicBezTo>
                    <a:pt x="726" y="51"/>
                    <a:pt x="726" y="24"/>
                    <a:pt x="726" y="24"/>
                  </a:cubicBezTo>
                  <a:cubicBezTo>
                    <a:pt x="668" y="8"/>
                    <a:pt x="609" y="1"/>
                    <a:pt x="55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313;p26">
              <a:extLst>
                <a:ext uri="{FF2B5EF4-FFF2-40B4-BE49-F238E27FC236}">
                  <a16:creationId xmlns:a16="http://schemas.microsoft.com/office/drawing/2014/main" id="{85921703-98ED-1D98-D071-704BC42162BA}"/>
                </a:ext>
              </a:extLst>
            </p:cNvPr>
            <p:cNvSpPr/>
            <p:nvPr/>
          </p:nvSpPr>
          <p:spPr>
            <a:xfrm>
              <a:off x="6960222" y="3761984"/>
              <a:ext cx="81821" cy="72177"/>
            </a:xfrm>
            <a:custGeom>
              <a:avLst/>
              <a:gdLst/>
              <a:ahLst/>
              <a:cxnLst/>
              <a:rect l="l" t="t" r="r" b="b"/>
              <a:pathLst>
                <a:path w="543" h="479" extrusionOk="0">
                  <a:moveTo>
                    <a:pt x="29" y="1"/>
                  </a:moveTo>
                  <a:cubicBezTo>
                    <a:pt x="29" y="1"/>
                    <a:pt x="1" y="29"/>
                    <a:pt x="29" y="29"/>
                  </a:cubicBezTo>
                  <a:cubicBezTo>
                    <a:pt x="87" y="87"/>
                    <a:pt x="175" y="175"/>
                    <a:pt x="261" y="233"/>
                  </a:cubicBezTo>
                  <a:cubicBezTo>
                    <a:pt x="349" y="319"/>
                    <a:pt x="435" y="408"/>
                    <a:pt x="524" y="466"/>
                  </a:cubicBezTo>
                  <a:cubicBezTo>
                    <a:pt x="377" y="291"/>
                    <a:pt x="203" y="145"/>
                    <a:pt x="29" y="1"/>
                  </a:cubicBezTo>
                  <a:close/>
                  <a:moveTo>
                    <a:pt x="524" y="466"/>
                  </a:moveTo>
                  <a:cubicBezTo>
                    <a:pt x="524" y="475"/>
                    <a:pt x="527" y="478"/>
                    <a:pt x="530" y="478"/>
                  </a:cubicBezTo>
                  <a:cubicBezTo>
                    <a:pt x="536" y="478"/>
                    <a:pt x="542" y="466"/>
                    <a:pt x="524" y="466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314;p26">
              <a:extLst>
                <a:ext uri="{FF2B5EF4-FFF2-40B4-BE49-F238E27FC236}">
                  <a16:creationId xmlns:a16="http://schemas.microsoft.com/office/drawing/2014/main" id="{B3D56B82-E0B2-1956-6F0D-E2A1E0CE2394}"/>
                </a:ext>
              </a:extLst>
            </p:cNvPr>
            <p:cNvSpPr/>
            <p:nvPr/>
          </p:nvSpPr>
          <p:spPr>
            <a:xfrm>
              <a:off x="6841937" y="3722505"/>
              <a:ext cx="153545" cy="129135"/>
            </a:xfrm>
            <a:custGeom>
              <a:avLst/>
              <a:gdLst/>
              <a:ahLst/>
              <a:cxnLst/>
              <a:rect l="l" t="t" r="r" b="b"/>
              <a:pathLst>
                <a:path w="1019" h="857" extrusionOk="0">
                  <a:moveTo>
                    <a:pt x="30" y="0"/>
                  </a:moveTo>
                  <a:cubicBezTo>
                    <a:pt x="30" y="0"/>
                    <a:pt x="0" y="0"/>
                    <a:pt x="30" y="30"/>
                  </a:cubicBezTo>
                  <a:cubicBezTo>
                    <a:pt x="174" y="175"/>
                    <a:pt x="321" y="321"/>
                    <a:pt x="495" y="465"/>
                  </a:cubicBezTo>
                  <a:cubicBezTo>
                    <a:pt x="581" y="523"/>
                    <a:pt x="670" y="581"/>
                    <a:pt x="728" y="639"/>
                  </a:cubicBezTo>
                  <a:cubicBezTo>
                    <a:pt x="814" y="698"/>
                    <a:pt x="930" y="756"/>
                    <a:pt x="988" y="844"/>
                  </a:cubicBezTo>
                  <a:cubicBezTo>
                    <a:pt x="988" y="853"/>
                    <a:pt x="991" y="856"/>
                    <a:pt x="996" y="856"/>
                  </a:cubicBezTo>
                  <a:cubicBezTo>
                    <a:pt x="1005" y="856"/>
                    <a:pt x="1018" y="844"/>
                    <a:pt x="1018" y="844"/>
                  </a:cubicBezTo>
                  <a:cubicBezTo>
                    <a:pt x="988" y="786"/>
                    <a:pt x="930" y="728"/>
                    <a:pt x="872" y="698"/>
                  </a:cubicBezTo>
                  <a:cubicBezTo>
                    <a:pt x="756" y="612"/>
                    <a:pt x="670" y="553"/>
                    <a:pt x="553" y="465"/>
                  </a:cubicBezTo>
                  <a:cubicBezTo>
                    <a:pt x="379" y="321"/>
                    <a:pt x="205" y="175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315;p26">
              <a:extLst>
                <a:ext uri="{FF2B5EF4-FFF2-40B4-BE49-F238E27FC236}">
                  <a16:creationId xmlns:a16="http://schemas.microsoft.com/office/drawing/2014/main" id="{3E3C9B81-436C-E286-6890-5953EB3D207E}"/>
                </a:ext>
              </a:extLst>
            </p:cNvPr>
            <p:cNvSpPr/>
            <p:nvPr/>
          </p:nvSpPr>
          <p:spPr>
            <a:xfrm>
              <a:off x="6767651" y="3704875"/>
              <a:ext cx="157765" cy="127327"/>
            </a:xfrm>
            <a:custGeom>
              <a:avLst/>
              <a:gdLst/>
              <a:ahLst/>
              <a:cxnLst/>
              <a:rect l="l" t="t" r="r" b="b"/>
              <a:pathLst>
                <a:path w="1047" h="845" extrusionOk="0">
                  <a:moveTo>
                    <a:pt x="0" y="1"/>
                  </a:moveTo>
                  <a:cubicBezTo>
                    <a:pt x="175" y="147"/>
                    <a:pt x="291" y="350"/>
                    <a:pt x="465" y="496"/>
                  </a:cubicBezTo>
                  <a:cubicBezTo>
                    <a:pt x="551" y="554"/>
                    <a:pt x="640" y="582"/>
                    <a:pt x="726" y="640"/>
                  </a:cubicBezTo>
                  <a:cubicBezTo>
                    <a:pt x="842" y="698"/>
                    <a:pt x="930" y="756"/>
                    <a:pt x="1046" y="845"/>
                  </a:cubicBezTo>
                  <a:lnTo>
                    <a:pt x="1046" y="815"/>
                  </a:lnTo>
                  <a:cubicBezTo>
                    <a:pt x="900" y="640"/>
                    <a:pt x="640" y="582"/>
                    <a:pt x="465" y="438"/>
                  </a:cubicBezTo>
                  <a:cubicBezTo>
                    <a:pt x="319" y="292"/>
                    <a:pt x="203" y="89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316;p26">
              <a:extLst>
                <a:ext uri="{FF2B5EF4-FFF2-40B4-BE49-F238E27FC236}">
                  <a16:creationId xmlns:a16="http://schemas.microsoft.com/office/drawing/2014/main" id="{B3877710-136B-714A-87AC-221F16D05224}"/>
                </a:ext>
              </a:extLst>
            </p:cNvPr>
            <p:cNvSpPr/>
            <p:nvPr/>
          </p:nvSpPr>
          <p:spPr>
            <a:xfrm>
              <a:off x="6706323" y="3696136"/>
              <a:ext cx="96437" cy="109848"/>
            </a:xfrm>
            <a:custGeom>
              <a:avLst/>
              <a:gdLst/>
              <a:ahLst/>
              <a:cxnLst/>
              <a:rect l="l" t="t" r="r" b="b"/>
              <a:pathLst>
                <a:path w="640" h="729" extrusionOk="0">
                  <a:moveTo>
                    <a:pt x="1" y="1"/>
                  </a:moveTo>
                  <a:lnTo>
                    <a:pt x="1" y="31"/>
                  </a:lnTo>
                  <a:cubicBezTo>
                    <a:pt x="145" y="147"/>
                    <a:pt x="233" y="291"/>
                    <a:pt x="319" y="438"/>
                  </a:cubicBezTo>
                  <a:cubicBezTo>
                    <a:pt x="377" y="554"/>
                    <a:pt x="465" y="698"/>
                    <a:pt x="610" y="728"/>
                  </a:cubicBezTo>
                  <a:cubicBezTo>
                    <a:pt x="610" y="728"/>
                    <a:pt x="640" y="698"/>
                    <a:pt x="610" y="698"/>
                  </a:cubicBezTo>
                  <a:cubicBezTo>
                    <a:pt x="435" y="640"/>
                    <a:pt x="377" y="496"/>
                    <a:pt x="291" y="350"/>
                  </a:cubicBezTo>
                  <a:cubicBezTo>
                    <a:pt x="233" y="205"/>
                    <a:pt x="117" y="117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317;p26">
              <a:extLst>
                <a:ext uri="{FF2B5EF4-FFF2-40B4-BE49-F238E27FC236}">
                  <a16:creationId xmlns:a16="http://schemas.microsoft.com/office/drawing/2014/main" id="{DF2E6225-511B-E062-4C7D-DA2A6A766E46}"/>
                </a:ext>
              </a:extLst>
            </p:cNvPr>
            <p:cNvSpPr/>
            <p:nvPr/>
          </p:nvSpPr>
          <p:spPr>
            <a:xfrm>
              <a:off x="6736761" y="3731245"/>
              <a:ext cx="92368" cy="67807"/>
            </a:xfrm>
            <a:custGeom>
              <a:avLst/>
              <a:gdLst/>
              <a:ahLst/>
              <a:cxnLst/>
              <a:rect l="l" t="t" r="r" b="b"/>
              <a:pathLst>
                <a:path w="613" h="450" extrusionOk="0">
                  <a:moveTo>
                    <a:pt x="31" y="0"/>
                  </a:moveTo>
                  <a:cubicBezTo>
                    <a:pt x="31" y="0"/>
                    <a:pt x="1" y="31"/>
                    <a:pt x="31" y="31"/>
                  </a:cubicBezTo>
                  <a:cubicBezTo>
                    <a:pt x="263" y="117"/>
                    <a:pt x="438" y="263"/>
                    <a:pt x="582" y="437"/>
                  </a:cubicBezTo>
                  <a:cubicBezTo>
                    <a:pt x="592" y="447"/>
                    <a:pt x="599" y="450"/>
                    <a:pt x="603" y="450"/>
                  </a:cubicBezTo>
                  <a:cubicBezTo>
                    <a:pt x="612" y="450"/>
                    <a:pt x="612" y="437"/>
                    <a:pt x="612" y="437"/>
                  </a:cubicBezTo>
                  <a:cubicBezTo>
                    <a:pt x="466" y="233"/>
                    <a:pt x="263" y="89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318;p26">
              <a:extLst>
                <a:ext uri="{FF2B5EF4-FFF2-40B4-BE49-F238E27FC236}">
                  <a16:creationId xmlns:a16="http://schemas.microsoft.com/office/drawing/2014/main" id="{28E5DA1B-7EE2-6397-8A70-D72E2754E477}"/>
                </a:ext>
              </a:extLst>
            </p:cNvPr>
            <p:cNvSpPr/>
            <p:nvPr/>
          </p:nvSpPr>
          <p:spPr>
            <a:xfrm>
              <a:off x="6824307" y="3757463"/>
              <a:ext cx="65999" cy="31041"/>
            </a:xfrm>
            <a:custGeom>
              <a:avLst/>
              <a:gdLst/>
              <a:ahLst/>
              <a:cxnLst/>
              <a:rect l="l" t="t" r="r" b="b"/>
              <a:pathLst>
                <a:path w="438" h="206" extrusionOk="0">
                  <a:moveTo>
                    <a:pt x="1" y="1"/>
                  </a:moveTo>
                  <a:lnTo>
                    <a:pt x="264" y="89"/>
                  </a:lnTo>
                  <a:cubicBezTo>
                    <a:pt x="322" y="147"/>
                    <a:pt x="350" y="175"/>
                    <a:pt x="438" y="205"/>
                  </a:cubicBezTo>
                  <a:cubicBezTo>
                    <a:pt x="350" y="147"/>
                    <a:pt x="291" y="89"/>
                    <a:pt x="205" y="59"/>
                  </a:cubicBezTo>
                  <a:cubicBezTo>
                    <a:pt x="147" y="31"/>
                    <a:pt x="59" y="1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319;p26">
              <a:extLst>
                <a:ext uri="{FF2B5EF4-FFF2-40B4-BE49-F238E27FC236}">
                  <a16:creationId xmlns:a16="http://schemas.microsoft.com/office/drawing/2014/main" id="{8794D06F-2CA5-A38F-52AF-463BA144C1B7}"/>
                </a:ext>
              </a:extLst>
            </p:cNvPr>
            <p:cNvSpPr/>
            <p:nvPr/>
          </p:nvSpPr>
          <p:spPr>
            <a:xfrm>
              <a:off x="6850676" y="3783682"/>
              <a:ext cx="17630" cy="39780"/>
            </a:xfrm>
            <a:custGeom>
              <a:avLst/>
              <a:gdLst/>
              <a:ahLst/>
              <a:cxnLst/>
              <a:rect l="l" t="t" r="r" b="b"/>
              <a:pathLst>
                <a:path w="117" h="264" extrusionOk="0">
                  <a:moveTo>
                    <a:pt x="0" y="1"/>
                  </a:moveTo>
                  <a:cubicBezTo>
                    <a:pt x="0" y="31"/>
                    <a:pt x="0" y="89"/>
                    <a:pt x="30" y="117"/>
                  </a:cubicBezTo>
                  <a:cubicBezTo>
                    <a:pt x="58" y="175"/>
                    <a:pt x="89" y="233"/>
                    <a:pt x="116" y="264"/>
                  </a:cubicBezTo>
                  <a:cubicBezTo>
                    <a:pt x="116" y="233"/>
                    <a:pt x="89" y="175"/>
                    <a:pt x="58" y="147"/>
                  </a:cubicBezTo>
                  <a:cubicBezTo>
                    <a:pt x="30" y="117"/>
                    <a:pt x="0" y="59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320;p26">
              <a:extLst>
                <a:ext uri="{FF2B5EF4-FFF2-40B4-BE49-F238E27FC236}">
                  <a16:creationId xmlns:a16="http://schemas.microsoft.com/office/drawing/2014/main" id="{F4FEAC3B-E3D9-6FB3-20D8-496795350568}"/>
                </a:ext>
              </a:extLst>
            </p:cNvPr>
            <p:cNvSpPr/>
            <p:nvPr/>
          </p:nvSpPr>
          <p:spPr>
            <a:xfrm>
              <a:off x="6907785" y="3784887"/>
              <a:ext cx="17630" cy="29835"/>
            </a:xfrm>
            <a:custGeom>
              <a:avLst/>
              <a:gdLst/>
              <a:ahLst/>
              <a:cxnLst/>
              <a:rect l="l" t="t" r="r" b="b"/>
              <a:pathLst>
                <a:path w="117" h="198" extrusionOk="0">
                  <a:moveTo>
                    <a:pt x="39" y="1"/>
                  </a:moveTo>
                  <a:cubicBezTo>
                    <a:pt x="36" y="1"/>
                    <a:pt x="28" y="8"/>
                    <a:pt x="28" y="23"/>
                  </a:cubicBezTo>
                  <a:cubicBezTo>
                    <a:pt x="43" y="8"/>
                    <a:pt x="43" y="1"/>
                    <a:pt x="39" y="1"/>
                  </a:cubicBezTo>
                  <a:close/>
                  <a:moveTo>
                    <a:pt x="28" y="23"/>
                  </a:moveTo>
                  <a:cubicBezTo>
                    <a:pt x="0" y="81"/>
                    <a:pt x="86" y="139"/>
                    <a:pt x="116" y="198"/>
                  </a:cubicBezTo>
                  <a:cubicBezTo>
                    <a:pt x="116" y="139"/>
                    <a:pt x="28" y="81"/>
                    <a:pt x="28" y="2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321;p26">
              <a:extLst>
                <a:ext uri="{FF2B5EF4-FFF2-40B4-BE49-F238E27FC236}">
                  <a16:creationId xmlns:a16="http://schemas.microsoft.com/office/drawing/2014/main" id="{C4E6A3B9-FC37-4BC1-C7BE-DAA6AF0DDA61}"/>
                </a:ext>
              </a:extLst>
            </p:cNvPr>
            <p:cNvSpPr/>
            <p:nvPr/>
          </p:nvSpPr>
          <p:spPr>
            <a:xfrm>
              <a:off x="6894374" y="3763491"/>
              <a:ext cx="83478" cy="25013"/>
            </a:xfrm>
            <a:custGeom>
              <a:avLst/>
              <a:gdLst/>
              <a:ahLst/>
              <a:cxnLst/>
              <a:rect l="l" t="t" r="r" b="b"/>
              <a:pathLst>
                <a:path w="554" h="166" extrusionOk="0">
                  <a:moveTo>
                    <a:pt x="98" y="1"/>
                  </a:moveTo>
                  <a:cubicBezTo>
                    <a:pt x="68" y="1"/>
                    <a:pt x="37" y="7"/>
                    <a:pt x="1" y="19"/>
                  </a:cubicBezTo>
                  <a:lnTo>
                    <a:pt x="1" y="49"/>
                  </a:lnTo>
                  <a:cubicBezTo>
                    <a:pt x="30" y="34"/>
                    <a:pt x="66" y="26"/>
                    <a:pt x="103" y="26"/>
                  </a:cubicBezTo>
                  <a:cubicBezTo>
                    <a:pt x="140" y="26"/>
                    <a:pt x="176" y="34"/>
                    <a:pt x="205" y="49"/>
                  </a:cubicBezTo>
                  <a:cubicBezTo>
                    <a:pt x="233" y="77"/>
                    <a:pt x="263" y="107"/>
                    <a:pt x="291" y="107"/>
                  </a:cubicBezTo>
                  <a:cubicBezTo>
                    <a:pt x="380" y="135"/>
                    <a:pt x="466" y="135"/>
                    <a:pt x="554" y="165"/>
                  </a:cubicBezTo>
                  <a:cubicBezTo>
                    <a:pt x="438" y="107"/>
                    <a:pt x="349" y="107"/>
                    <a:pt x="233" y="49"/>
                  </a:cubicBezTo>
                  <a:cubicBezTo>
                    <a:pt x="182" y="15"/>
                    <a:pt x="141" y="1"/>
                    <a:pt x="9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322;p26">
              <a:extLst>
                <a:ext uri="{FF2B5EF4-FFF2-40B4-BE49-F238E27FC236}">
                  <a16:creationId xmlns:a16="http://schemas.microsoft.com/office/drawing/2014/main" id="{B9C49648-9C5E-8876-AFF5-A1DDFA77F07E}"/>
                </a:ext>
              </a:extLst>
            </p:cNvPr>
            <p:cNvSpPr/>
            <p:nvPr/>
          </p:nvSpPr>
          <p:spPr>
            <a:xfrm>
              <a:off x="6955701" y="3783833"/>
              <a:ext cx="33753" cy="37068"/>
            </a:xfrm>
            <a:custGeom>
              <a:avLst/>
              <a:gdLst/>
              <a:ahLst/>
              <a:cxnLst/>
              <a:rect l="l" t="t" r="r" b="b"/>
              <a:pathLst>
                <a:path w="224" h="24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58"/>
                    <a:pt x="31" y="88"/>
                    <a:pt x="59" y="116"/>
                  </a:cubicBezTo>
                  <a:cubicBezTo>
                    <a:pt x="117" y="174"/>
                    <a:pt x="147" y="205"/>
                    <a:pt x="205" y="232"/>
                  </a:cubicBezTo>
                  <a:lnTo>
                    <a:pt x="117" y="146"/>
                  </a:lnTo>
                  <a:cubicBezTo>
                    <a:pt x="89" y="116"/>
                    <a:pt x="1" y="58"/>
                    <a:pt x="1" y="0"/>
                  </a:cubicBezTo>
                  <a:close/>
                  <a:moveTo>
                    <a:pt x="205" y="232"/>
                  </a:moveTo>
                  <a:cubicBezTo>
                    <a:pt x="205" y="242"/>
                    <a:pt x="208" y="246"/>
                    <a:pt x="211" y="246"/>
                  </a:cubicBezTo>
                  <a:cubicBezTo>
                    <a:pt x="218" y="246"/>
                    <a:pt x="224" y="232"/>
                    <a:pt x="205" y="23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323;p26">
              <a:extLst>
                <a:ext uri="{FF2B5EF4-FFF2-40B4-BE49-F238E27FC236}">
                  <a16:creationId xmlns:a16="http://schemas.microsoft.com/office/drawing/2014/main" id="{7F90B333-2A24-43A5-038E-4D946B32FC35}"/>
                </a:ext>
              </a:extLst>
            </p:cNvPr>
            <p:cNvSpPr/>
            <p:nvPr/>
          </p:nvSpPr>
          <p:spPr>
            <a:xfrm>
              <a:off x="7008289" y="3801312"/>
              <a:ext cx="52588" cy="12205"/>
            </a:xfrm>
            <a:custGeom>
              <a:avLst/>
              <a:gdLst/>
              <a:ahLst/>
              <a:cxnLst/>
              <a:rect l="l" t="t" r="r" b="b"/>
              <a:pathLst>
                <a:path w="349" h="81" extrusionOk="0">
                  <a:moveTo>
                    <a:pt x="30" y="0"/>
                  </a:moveTo>
                  <a:cubicBezTo>
                    <a:pt x="0" y="0"/>
                    <a:pt x="30" y="30"/>
                    <a:pt x="30" y="30"/>
                  </a:cubicBezTo>
                  <a:cubicBezTo>
                    <a:pt x="56" y="21"/>
                    <a:pt x="76" y="18"/>
                    <a:pt x="95" y="18"/>
                  </a:cubicBezTo>
                  <a:cubicBezTo>
                    <a:pt x="139" y="18"/>
                    <a:pt x="172" y="39"/>
                    <a:pt x="233" y="58"/>
                  </a:cubicBezTo>
                  <a:lnTo>
                    <a:pt x="175" y="0"/>
                  </a:lnTo>
                  <a:close/>
                  <a:moveTo>
                    <a:pt x="233" y="58"/>
                  </a:moveTo>
                  <a:cubicBezTo>
                    <a:pt x="248" y="73"/>
                    <a:pt x="270" y="81"/>
                    <a:pt x="292" y="81"/>
                  </a:cubicBezTo>
                  <a:cubicBezTo>
                    <a:pt x="313" y="81"/>
                    <a:pt x="335" y="73"/>
                    <a:pt x="349" y="58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324;p26">
              <a:extLst>
                <a:ext uri="{FF2B5EF4-FFF2-40B4-BE49-F238E27FC236}">
                  <a16:creationId xmlns:a16="http://schemas.microsoft.com/office/drawing/2014/main" id="{C0982E35-1386-F7BC-687D-711B82B181CA}"/>
                </a:ext>
              </a:extLst>
            </p:cNvPr>
            <p:cNvSpPr/>
            <p:nvPr/>
          </p:nvSpPr>
          <p:spPr>
            <a:xfrm>
              <a:off x="6977852" y="3741039"/>
              <a:ext cx="74286" cy="16575"/>
            </a:xfrm>
            <a:custGeom>
              <a:avLst/>
              <a:gdLst/>
              <a:ahLst/>
              <a:cxnLst/>
              <a:rect l="l" t="t" r="r" b="b"/>
              <a:pathLst>
                <a:path w="493" h="110" extrusionOk="0">
                  <a:moveTo>
                    <a:pt x="57" y="1"/>
                  </a:moveTo>
                  <a:cubicBezTo>
                    <a:pt x="35" y="1"/>
                    <a:pt x="14" y="9"/>
                    <a:pt x="0" y="24"/>
                  </a:cubicBezTo>
                  <a:cubicBezTo>
                    <a:pt x="116" y="24"/>
                    <a:pt x="144" y="52"/>
                    <a:pt x="232" y="82"/>
                  </a:cubicBezTo>
                  <a:lnTo>
                    <a:pt x="318" y="82"/>
                  </a:lnTo>
                  <a:cubicBezTo>
                    <a:pt x="377" y="82"/>
                    <a:pt x="435" y="82"/>
                    <a:pt x="493" y="110"/>
                  </a:cubicBezTo>
                  <a:lnTo>
                    <a:pt x="493" y="82"/>
                  </a:lnTo>
                  <a:cubicBezTo>
                    <a:pt x="465" y="82"/>
                    <a:pt x="435" y="52"/>
                    <a:pt x="407" y="52"/>
                  </a:cubicBezTo>
                  <a:cubicBezTo>
                    <a:pt x="368" y="52"/>
                    <a:pt x="342" y="65"/>
                    <a:pt x="311" y="65"/>
                  </a:cubicBezTo>
                  <a:cubicBezTo>
                    <a:pt x="296" y="65"/>
                    <a:pt x="280" y="62"/>
                    <a:pt x="260" y="52"/>
                  </a:cubicBezTo>
                  <a:cubicBezTo>
                    <a:pt x="202" y="52"/>
                    <a:pt x="174" y="24"/>
                    <a:pt x="116" y="24"/>
                  </a:cubicBezTo>
                  <a:cubicBezTo>
                    <a:pt x="101" y="9"/>
                    <a:pt x="79" y="1"/>
                    <a:pt x="5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325;p26">
              <a:extLst>
                <a:ext uri="{FF2B5EF4-FFF2-40B4-BE49-F238E27FC236}">
                  <a16:creationId xmlns:a16="http://schemas.microsoft.com/office/drawing/2014/main" id="{F6671CB4-558B-1221-3780-FEBF6BB4DE67}"/>
                </a:ext>
              </a:extLst>
            </p:cNvPr>
            <p:cNvSpPr/>
            <p:nvPr/>
          </p:nvSpPr>
          <p:spPr>
            <a:xfrm>
              <a:off x="6990810" y="3709547"/>
              <a:ext cx="13411" cy="26369"/>
            </a:xfrm>
            <a:custGeom>
              <a:avLst/>
              <a:gdLst/>
              <a:ahLst/>
              <a:cxnLst/>
              <a:rect l="l" t="t" r="r" b="b"/>
              <a:pathLst>
                <a:path w="89" h="175" extrusionOk="0">
                  <a:moveTo>
                    <a:pt x="88" y="0"/>
                  </a:moveTo>
                  <a:lnTo>
                    <a:pt x="88" y="0"/>
                  </a:lnTo>
                  <a:cubicBezTo>
                    <a:pt x="0" y="28"/>
                    <a:pt x="58" y="116"/>
                    <a:pt x="30" y="175"/>
                  </a:cubicBezTo>
                  <a:cubicBezTo>
                    <a:pt x="58" y="144"/>
                    <a:pt x="58" y="116"/>
                    <a:pt x="58" y="86"/>
                  </a:cubicBezTo>
                  <a:cubicBezTo>
                    <a:pt x="58" y="58"/>
                    <a:pt x="58" y="28"/>
                    <a:pt x="8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326;p26">
              <a:extLst>
                <a:ext uri="{FF2B5EF4-FFF2-40B4-BE49-F238E27FC236}">
                  <a16:creationId xmlns:a16="http://schemas.microsoft.com/office/drawing/2014/main" id="{85F45C9E-5B31-46D5-426F-BEE7E1E566D4}"/>
                </a:ext>
              </a:extLst>
            </p:cNvPr>
            <p:cNvSpPr/>
            <p:nvPr/>
          </p:nvSpPr>
          <p:spPr>
            <a:xfrm>
              <a:off x="6942743" y="3718286"/>
              <a:ext cx="17630" cy="30589"/>
            </a:xfrm>
            <a:custGeom>
              <a:avLst/>
              <a:gdLst/>
              <a:ahLst/>
              <a:cxnLst/>
              <a:rect l="l" t="t" r="r" b="b"/>
              <a:pathLst>
                <a:path w="117" h="203" extrusionOk="0">
                  <a:moveTo>
                    <a:pt x="87" y="0"/>
                  </a:moveTo>
                  <a:cubicBezTo>
                    <a:pt x="87" y="28"/>
                    <a:pt x="59" y="58"/>
                    <a:pt x="59" y="86"/>
                  </a:cubicBezTo>
                  <a:cubicBezTo>
                    <a:pt x="28" y="117"/>
                    <a:pt x="28" y="117"/>
                    <a:pt x="28" y="144"/>
                  </a:cubicBezTo>
                  <a:cubicBezTo>
                    <a:pt x="28" y="144"/>
                    <a:pt x="28" y="175"/>
                    <a:pt x="1" y="203"/>
                  </a:cubicBezTo>
                  <a:lnTo>
                    <a:pt x="28" y="203"/>
                  </a:lnTo>
                  <a:cubicBezTo>
                    <a:pt x="28" y="203"/>
                    <a:pt x="28" y="175"/>
                    <a:pt x="59" y="175"/>
                  </a:cubicBezTo>
                  <a:lnTo>
                    <a:pt x="59" y="117"/>
                  </a:lnTo>
                  <a:cubicBezTo>
                    <a:pt x="87" y="86"/>
                    <a:pt x="117" y="28"/>
                    <a:pt x="11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327;p26">
              <a:extLst>
                <a:ext uri="{FF2B5EF4-FFF2-40B4-BE49-F238E27FC236}">
                  <a16:creationId xmlns:a16="http://schemas.microsoft.com/office/drawing/2014/main" id="{EE1454F9-D5FD-FA8A-17C5-9142D8BA22D0}"/>
                </a:ext>
              </a:extLst>
            </p:cNvPr>
            <p:cNvSpPr/>
            <p:nvPr/>
          </p:nvSpPr>
          <p:spPr>
            <a:xfrm>
              <a:off x="6868155" y="3703821"/>
              <a:ext cx="100957" cy="10096"/>
            </a:xfrm>
            <a:custGeom>
              <a:avLst/>
              <a:gdLst/>
              <a:ahLst/>
              <a:cxnLst/>
              <a:rect l="l" t="t" r="r" b="b"/>
              <a:pathLst>
                <a:path w="670" h="67" extrusionOk="0">
                  <a:moveTo>
                    <a:pt x="0" y="8"/>
                  </a:moveTo>
                  <a:cubicBezTo>
                    <a:pt x="89" y="8"/>
                    <a:pt x="117" y="38"/>
                    <a:pt x="175" y="38"/>
                  </a:cubicBezTo>
                  <a:lnTo>
                    <a:pt x="233" y="38"/>
                  </a:lnTo>
                  <a:cubicBezTo>
                    <a:pt x="205" y="38"/>
                    <a:pt x="175" y="8"/>
                    <a:pt x="147" y="8"/>
                  </a:cubicBezTo>
                  <a:close/>
                  <a:moveTo>
                    <a:pt x="388" y="0"/>
                  </a:moveTo>
                  <a:cubicBezTo>
                    <a:pt x="366" y="0"/>
                    <a:pt x="344" y="3"/>
                    <a:pt x="321" y="8"/>
                  </a:cubicBezTo>
                  <a:cubicBezTo>
                    <a:pt x="291" y="8"/>
                    <a:pt x="263" y="38"/>
                    <a:pt x="233" y="38"/>
                  </a:cubicBezTo>
                  <a:lnTo>
                    <a:pt x="321" y="38"/>
                  </a:lnTo>
                  <a:cubicBezTo>
                    <a:pt x="345" y="32"/>
                    <a:pt x="368" y="29"/>
                    <a:pt x="390" y="29"/>
                  </a:cubicBezTo>
                  <a:cubicBezTo>
                    <a:pt x="474" y="29"/>
                    <a:pt x="547" y="66"/>
                    <a:pt x="640" y="66"/>
                  </a:cubicBezTo>
                  <a:cubicBezTo>
                    <a:pt x="670" y="66"/>
                    <a:pt x="670" y="66"/>
                    <a:pt x="640" y="38"/>
                  </a:cubicBezTo>
                  <a:cubicBezTo>
                    <a:pt x="570" y="38"/>
                    <a:pt x="481" y="0"/>
                    <a:pt x="38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328;p26">
              <a:extLst>
                <a:ext uri="{FF2B5EF4-FFF2-40B4-BE49-F238E27FC236}">
                  <a16:creationId xmlns:a16="http://schemas.microsoft.com/office/drawing/2014/main" id="{04253292-5C93-393F-5C49-F49A985062A7}"/>
                </a:ext>
              </a:extLst>
            </p:cNvPr>
            <p:cNvSpPr/>
            <p:nvPr/>
          </p:nvSpPr>
          <p:spPr>
            <a:xfrm>
              <a:off x="6951482" y="3669917"/>
              <a:ext cx="13109" cy="22150"/>
            </a:xfrm>
            <a:custGeom>
              <a:avLst/>
              <a:gdLst/>
              <a:ahLst/>
              <a:cxnLst/>
              <a:rect l="l" t="t" r="r" b="b"/>
              <a:pathLst>
                <a:path w="87" h="147" extrusionOk="0">
                  <a:moveTo>
                    <a:pt x="87" y="1"/>
                  </a:moveTo>
                  <a:cubicBezTo>
                    <a:pt x="59" y="1"/>
                    <a:pt x="29" y="1"/>
                    <a:pt x="1" y="31"/>
                  </a:cubicBezTo>
                  <a:cubicBezTo>
                    <a:pt x="1" y="59"/>
                    <a:pt x="29" y="89"/>
                    <a:pt x="1" y="117"/>
                  </a:cubicBezTo>
                  <a:lnTo>
                    <a:pt x="1" y="147"/>
                  </a:lnTo>
                  <a:cubicBezTo>
                    <a:pt x="29" y="117"/>
                    <a:pt x="29" y="89"/>
                    <a:pt x="29" y="89"/>
                  </a:cubicBezTo>
                  <a:lnTo>
                    <a:pt x="29" y="31"/>
                  </a:lnTo>
                  <a:lnTo>
                    <a:pt x="87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329;p26">
              <a:extLst>
                <a:ext uri="{FF2B5EF4-FFF2-40B4-BE49-F238E27FC236}">
                  <a16:creationId xmlns:a16="http://schemas.microsoft.com/office/drawing/2014/main" id="{0644C38D-0352-2C7C-8FFD-AB0E64745A7F}"/>
                </a:ext>
              </a:extLst>
            </p:cNvPr>
            <p:cNvSpPr/>
            <p:nvPr/>
          </p:nvSpPr>
          <p:spPr>
            <a:xfrm>
              <a:off x="6850676" y="3661178"/>
              <a:ext cx="78958" cy="8890"/>
            </a:xfrm>
            <a:custGeom>
              <a:avLst/>
              <a:gdLst/>
              <a:ahLst/>
              <a:cxnLst/>
              <a:rect l="l" t="t" r="r" b="b"/>
              <a:pathLst>
                <a:path w="524" h="59" extrusionOk="0">
                  <a:moveTo>
                    <a:pt x="0" y="31"/>
                  </a:moveTo>
                  <a:lnTo>
                    <a:pt x="0" y="59"/>
                  </a:lnTo>
                  <a:cubicBezTo>
                    <a:pt x="30" y="49"/>
                    <a:pt x="56" y="46"/>
                    <a:pt x="81" y="46"/>
                  </a:cubicBezTo>
                  <a:cubicBezTo>
                    <a:pt x="130" y="46"/>
                    <a:pt x="175" y="59"/>
                    <a:pt x="233" y="59"/>
                  </a:cubicBezTo>
                  <a:lnTo>
                    <a:pt x="263" y="59"/>
                  </a:lnTo>
                  <a:cubicBezTo>
                    <a:pt x="175" y="59"/>
                    <a:pt x="89" y="31"/>
                    <a:pt x="0" y="31"/>
                  </a:cubicBezTo>
                  <a:close/>
                  <a:moveTo>
                    <a:pt x="523" y="0"/>
                  </a:moveTo>
                  <a:cubicBezTo>
                    <a:pt x="407" y="0"/>
                    <a:pt x="349" y="31"/>
                    <a:pt x="263" y="59"/>
                  </a:cubicBezTo>
                  <a:lnTo>
                    <a:pt x="291" y="59"/>
                  </a:lnTo>
                  <a:cubicBezTo>
                    <a:pt x="353" y="39"/>
                    <a:pt x="400" y="18"/>
                    <a:pt x="443" y="18"/>
                  </a:cubicBezTo>
                  <a:cubicBezTo>
                    <a:pt x="461" y="18"/>
                    <a:pt x="478" y="22"/>
                    <a:pt x="495" y="31"/>
                  </a:cubicBezTo>
                  <a:cubicBezTo>
                    <a:pt x="523" y="31"/>
                    <a:pt x="523" y="0"/>
                    <a:pt x="52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330;p26">
              <a:extLst>
                <a:ext uri="{FF2B5EF4-FFF2-40B4-BE49-F238E27FC236}">
                  <a16:creationId xmlns:a16="http://schemas.microsoft.com/office/drawing/2014/main" id="{3E0C62BF-E97D-3078-EE5C-57BCC47D007B}"/>
                </a:ext>
              </a:extLst>
            </p:cNvPr>
            <p:cNvSpPr/>
            <p:nvPr/>
          </p:nvSpPr>
          <p:spPr>
            <a:xfrm>
              <a:off x="6802609" y="3628631"/>
              <a:ext cx="51232" cy="41438"/>
            </a:xfrm>
            <a:custGeom>
              <a:avLst/>
              <a:gdLst/>
              <a:ahLst/>
              <a:cxnLst/>
              <a:rect l="l" t="t" r="r" b="b"/>
              <a:pathLst>
                <a:path w="340" h="275" extrusionOk="0">
                  <a:moveTo>
                    <a:pt x="326" y="1"/>
                  </a:moveTo>
                  <a:cubicBezTo>
                    <a:pt x="323" y="1"/>
                    <a:pt x="319" y="4"/>
                    <a:pt x="319" y="14"/>
                  </a:cubicBezTo>
                  <a:cubicBezTo>
                    <a:pt x="339" y="14"/>
                    <a:pt x="333" y="1"/>
                    <a:pt x="326" y="1"/>
                  </a:cubicBezTo>
                  <a:close/>
                  <a:moveTo>
                    <a:pt x="319" y="14"/>
                  </a:moveTo>
                  <a:cubicBezTo>
                    <a:pt x="261" y="100"/>
                    <a:pt x="175" y="100"/>
                    <a:pt x="87" y="158"/>
                  </a:cubicBezTo>
                  <a:cubicBezTo>
                    <a:pt x="29" y="158"/>
                    <a:pt x="29" y="216"/>
                    <a:pt x="1" y="275"/>
                  </a:cubicBezTo>
                  <a:cubicBezTo>
                    <a:pt x="29" y="216"/>
                    <a:pt x="59" y="189"/>
                    <a:pt x="117" y="158"/>
                  </a:cubicBezTo>
                  <a:cubicBezTo>
                    <a:pt x="145" y="158"/>
                    <a:pt x="175" y="158"/>
                    <a:pt x="203" y="130"/>
                  </a:cubicBezTo>
                  <a:cubicBezTo>
                    <a:pt x="261" y="100"/>
                    <a:pt x="319" y="72"/>
                    <a:pt x="319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331;p26">
              <a:extLst>
                <a:ext uri="{FF2B5EF4-FFF2-40B4-BE49-F238E27FC236}">
                  <a16:creationId xmlns:a16="http://schemas.microsoft.com/office/drawing/2014/main" id="{1689C828-4266-B82A-CFC0-CB95D931DBC0}"/>
                </a:ext>
              </a:extLst>
            </p:cNvPr>
            <p:cNvSpPr/>
            <p:nvPr/>
          </p:nvSpPr>
          <p:spPr>
            <a:xfrm>
              <a:off x="6745500" y="3626069"/>
              <a:ext cx="57259" cy="43999"/>
            </a:xfrm>
            <a:custGeom>
              <a:avLst/>
              <a:gdLst/>
              <a:ahLst/>
              <a:cxnLst/>
              <a:rect l="l" t="t" r="r" b="b"/>
              <a:pathLst>
                <a:path w="380" h="292" extrusionOk="0">
                  <a:moveTo>
                    <a:pt x="380" y="1"/>
                  </a:moveTo>
                  <a:cubicBezTo>
                    <a:pt x="322" y="59"/>
                    <a:pt x="291" y="89"/>
                    <a:pt x="233" y="117"/>
                  </a:cubicBezTo>
                  <a:cubicBezTo>
                    <a:pt x="205" y="117"/>
                    <a:pt x="175" y="147"/>
                    <a:pt x="147" y="147"/>
                  </a:cubicBezTo>
                  <a:cubicBezTo>
                    <a:pt x="89" y="175"/>
                    <a:pt x="31" y="233"/>
                    <a:pt x="1" y="292"/>
                  </a:cubicBezTo>
                  <a:cubicBezTo>
                    <a:pt x="59" y="206"/>
                    <a:pt x="147" y="175"/>
                    <a:pt x="233" y="147"/>
                  </a:cubicBezTo>
                  <a:cubicBezTo>
                    <a:pt x="322" y="117"/>
                    <a:pt x="350" y="59"/>
                    <a:pt x="380" y="31"/>
                  </a:cubicBezTo>
                  <a:lnTo>
                    <a:pt x="380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332;p26">
              <a:extLst>
                <a:ext uri="{FF2B5EF4-FFF2-40B4-BE49-F238E27FC236}">
                  <a16:creationId xmlns:a16="http://schemas.microsoft.com/office/drawing/2014/main" id="{3D1B0ACF-36D7-997F-A532-A7F256D5CE99}"/>
                </a:ext>
              </a:extLst>
            </p:cNvPr>
            <p:cNvSpPr/>
            <p:nvPr/>
          </p:nvSpPr>
          <p:spPr>
            <a:xfrm>
              <a:off x="6769007" y="3668109"/>
              <a:ext cx="112560" cy="28178"/>
            </a:xfrm>
            <a:custGeom>
              <a:avLst/>
              <a:gdLst/>
              <a:ahLst/>
              <a:cxnLst/>
              <a:rect l="l" t="t" r="r" b="b"/>
              <a:pathLst>
                <a:path w="747" h="187" extrusionOk="0">
                  <a:moveTo>
                    <a:pt x="13" y="0"/>
                  </a:moveTo>
                  <a:cubicBezTo>
                    <a:pt x="7" y="0"/>
                    <a:pt x="1" y="13"/>
                    <a:pt x="19" y="13"/>
                  </a:cubicBezTo>
                  <a:cubicBezTo>
                    <a:pt x="19" y="3"/>
                    <a:pt x="16" y="0"/>
                    <a:pt x="13" y="0"/>
                  </a:cubicBezTo>
                  <a:close/>
                  <a:moveTo>
                    <a:pt x="19" y="13"/>
                  </a:moveTo>
                  <a:cubicBezTo>
                    <a:pt x="135" y="71"/>
                    <a:pt x="224" y="159"/>
                    <a:pt x="340" y="159"/>
                  </a:cubicBezTo>
                  <a:cubicBezTo>
                    <a:pt x="398" y="173"/>
                    <a:pt x="463" y="173"/>
                    <a:pt x="528" y="173"/>
                  </a:cubicBezTo>
                  <a:cubicBezTo>
                    <a:pt x="593" y="173"/>
                    <a:pt x="658" y="173"/>
                    <a:pt x="717" y="187"/>
                  </a:cubicBezTo>
                  <a:cubicBezTo>
                    <a:pt x="717" y="187"/>
                    <a:pt x="747" y="159"/>
                    <a:pt x="717" y="159"/>
                  </a:cubicBezTo>
                  <a:cubicBezTo>
                    <a:pt x="658" y="144"/>
                    <a:pt x="600" y="144"/>
                    <a:pt x="542" y="144"/>
                  </a:cubicBezTo>
                  <a:cubicBezTo>
                    <a:pt x="484" y="144"/>
                    <a:pt x="426" y="144"/>
                    <a:pt x="368" y="129"/>
                  </a:cubicBezTo>
                  <a:cubicBezTo>
                    <a:pt x="252" y="129"/>
                    <a:pt x="135" y="43"/>
                    <a:pt x="19" y="1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333;p26">
              <a:extLst>
                <a:ext uri="{FF2B5EF4-FFF2-40B4-BE49-F238E27FC236}">
                  <a16:creationId xmlns:a16="http://schemas.microsoft.com/office/drawing/2014/main" id="{BD1516CD-1EEB-771D-0266-3DAB90602E22}"/>
                </a:ext>
              </a:extLst>
            </p:cNvPr>
            <p:cNvSpPr/>
            <p:nvPr/>
          </p:nvSpPr>
          <p:spPr>
            <a:xfrm>
              <a:off x="7034508" y="3774942"/>
              <a:ext cx="48520" cy="8890"/>
            </a:xfrm>
            <a:custGeom>
              <a:avLst/>
              <a:gdLst/>
              <a:ahLst/>
              <a:cxnLst/>
              <a:rect l="l" t="t" r="r" b="b"/>
              <a:pathLst>
                <a:path w="322" h="59" extrusionOk="0">
                  <a:moveTo>
                    <a:pt x="321" y="1"/>
                  </a:moveTo>
                  <a:cubicBezTo>
                    <a:pt x="205" y="1"/>
                    <a:pt x="117" y="31"/>
                    <a:pt x="1" y="59"/>
                  </a:cubicBezTo>
                  <a:lnTo>
                    <a:pt x="117" y="59"/>
                  </a:lnTo>
                  <a:cubicBezTo>
                    <a:pt x="175" y="31"/>
                    <a:pt x="233" y="31"/>
                    <a:pt x="321" y="31"/>
                  </a:cubicBezTo>
                  <a:lnTo>
                    <a:pt x="32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334;p26">
              <a:extLst>
                <a:ext uri="{FF2B5EF4-FFF2-40B4-BE49-F238E27FC236}">
                  <a16:creationId xmlns:a16="http://schemas.microsoft.com/office/drawing/2014/main" id="{A214F9F6-0877-F3C4-09E5-B704AA6FB4D7}"/>
                </a:ext>
              </a:extLst>
            </p:cNvPr>
            <p:cNvSpPr/>
            <p:nvPr/>
          </p:nvSpPr>
          <p:spPr>
            <a:xfrm>
              <a:off x="6644996" y="3687396"/>
              <a:ext cx="73081" cy="41588"/>
            </a:xfrm>
            <a:custGeom>
              <a:avLst/>
              <a:gdLst/>
              <a:ahLst/>
              <a:cxnLst/>
              <a:rect l="l" t="t" r="r" b="b"/>
              <a:pathLst>
                <a:path w="485" h="276" extrusionOk="0">
                  <a:moveTo>
                    <a:pt x="29" y="1"/>
                  </a:moveTo>
                  <a:cubicBezTo>
                    <a:pt x="1" y="1"/>
                    <a:pt x="1" y="1"/>
                    <a:pt x="29" y="31"/>
                  </a:cubicBezTo>
                  <a:cubicBezTo>
                    <a:pt x="87" y="59"/>
                    <a:pt x="117" y="117"/>
                    <a:pt x="203" y="147"/>
                  </a:cubicBezTo>
                  <a:cubicBezTo>
                    <a:pt x="291" y="175"/>
                    <a:pt x="377" y="233"/>
                    <a:pt x="466" y="263"/>
                  </a:cubicBezTo>
                  <a:cubicBezTo>
                    <a:pt x="408" y="205"/>
                    <a:pt x="319" y="175"/>
                    <a:pt x="233" y="147"/>
                  </a:cubicBezTo>
                  <a:cubicBezTo>
                    <a:pt x="175" y="117"/>
                    <a:pt x="145" y="89"/>
                    <a:pt x="87" y="31"/>
                  </a:cubicBezTo>
                  <a:cubicBezTo>
                    <a:pt x="87" y="31"/>
                    <a:pt x="59" y="1"/>
                    <a:pt x="29" y="1"/>
                  </a:cubicBezTo>
                  <a:close/>
                  <a:moveTo>
                    <a:pt x="466" y="263"/>
                  </a:moveTo>
                  <a:cubicBezTo>
                    <a:pt x="466" y="273"/>
                    <a:pt x="469" y="276"/>
                    <a:pt x="472" y="276"/>
                  </a:cubicBezTo>
                  <a:cubicBezTo>
                    <a:pt x="478" y="276"/>
                    <a:pt x="484" y="263"/>
                    <a:pt x="466" y="26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335;p26">
              <a:extLst>
                <a:ext uri="{FF2B5EF4-FFF2-40B4-BE49-F238E27FC236}">
                  <a16:creationId xmlns:a16="http://schemas.microsoft.com/office/drawing/2014/main" id="{2D0289A3-D2BD-1837-325D-F00FEB6C7675}"/>
                </a:ext>
              </a:extLst>
            </p:cNvPr>
            <p:cNvSpPr/>
            <p:nvPr/>
          </p:nvSpPr>
          <p:spPr>
            <a:xfrm>
              <a:off x="6544190" y="3669917"/>
              <a:ext cx="219092" cy="210353"/>
            </a:xfrm>
            <a:custGeom>
              <a:avLst/>
              <a:gdLst/>
              <a:ahLst/>
              <a:cxnLst/>
              <a:rect l="l" t="t" r="r" b="b"/>
              <a:pathLst>
                <a:path w="1454" h="1396" extrusionOk="0">
                  <a:moveTo>
                    <a:pt x="31" y="1"/>
                  </a:moveTo>
                  <a:cubicBezTo>
                    <a:pt x="0" y="1"/>
                    <a:pt x="0" y="1"/>
                    <a:pt x="0" y="31"/>
                  </a:cubicBezTo>
                  <a:cubicBezTo>
                    <a:pt x="263" y="263"/>
                    <a:pt x="495" y="524"/>
                    <a:pt x="756" y="756"/>
                  </a:cubicBezTo>
                  <a:cubicBezTo>
                    <a:pt x="988" y="961"/>
                    <a:pt x="1221" y="1135"/>
                    <a:pt x="1425" y="1395"/>
                  </a:cubicBezTo>
                  <a:cubicBezTo>
                    <a:pt x="1425" y="1395"/>
                    <a:pt x="1453" y="1395"/>
                    <a:pt x="1453" y="1367"/>
                  </a:cubicBezTo>
                  <a:cubicBezTo>
                    <a:pt x="1279" y="1105"/>
                    <a:pt x="1018" y="930"/>
                    <a:pt x="814" y="728"/>
                  </a:cubicBezTo>
                  <a:cubicBezTo>
                    <a:pt x="554" y="496"/>
                    <a:pt x="291" y="233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336;p26">
              <a:extLst>
                <a:ext uri="{FF2B5EF4-FFF2-40B4-BE49-F238E27FC236}">
                  <a16:creationId xmlns:a16="http://schemas.microsoft.com/office/drawing/2014/main" id="{82148377-6EF6-42A4-5721-8321B8460DD3}"/>
                </a:ext>
              </a:extLst>
            </p:cNvPr>
            <p:cNvSpPr/>
            <p:nvPr/>
          </p:nvSpPr>
          <p:spPr>
            <a:xfrm>
              <a:off x="6614257" y="3739683"/>
              <a:ext cx="100957" cy="44150"/>
            </a:xfrm>
            <a:custGeom>
              <a:avLst/>
              <a:gdLst/>
              <a:ahLst/>
              <a:cxnLst/>
              <a:rect l="l" t="t" r="r" b="b"/>
              <a:pathLst>
                <a:path w="670" h="293" extrusionOk="0">
                  <a:moveTo>
                    <a:pt x="39" y="0"/>
                  </a:moveTo>
                  <a:cubicBezTo>
                    <a:pt x="27" y="0"/>
                    <a:pt x="14" y="1"/>
                    <a:pt x="0" y="2"/>
                  </a:cubicBezTo>
                  <a:cubicBezTo>
                    <a:pt x="263" y="2"/>
                    <a:pt x="407" y="265"/>
                    <a:pt x="639" y="293"/>
                  </a:cubicBezTo>
                  <a:cubicBezTo>
                    <a:pt x="670" y="293"/>
                    <a:pt x="670" y="265"/>
                    <a:pt x="639" y="265"/>
                  </a:cubicBezTo>
                  <a:cubicBezTo>
                    <a:pt x="419" y="236"/>
                    <a:pt x="278" y="0"/>
                    <a:pt x="3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337;p26">
              <a:extLst>
                <a:ext uri="{FF2B5EF4-FFF2-40B4-BE49-F238E27FC236}">
                  <a16:creationId xmlns:a16="http://schemas.microsoft.com/office/drawing/2014/main" id="{B7B82239-225E-16A8-955E-0DA0F2F48569}"/>
                </a:ext>
              </a:extLst>
            </p:cNvPr>
            <p:cNvSpPr/>
            <p:nvPr/>
          </p:nvSpPr>
          <p:spPr>
            <a:xfrm>
              <a:off x="6701803" y="3813216"/>
              <a:ext cx="70218" cy="27726"/>
            </a:xfrm>
            <a:custGeom>
              <a:avLst/>
              <a:gdLst/>
              <a:ahLst/>
              <a:cxnLst/>
              <a:rect l="l" t="t" r="r" b="b"/>
              <a:pathLst>
                <a:path w="466" h="184" extrusionOk="0">
                  <a:moveTo>
                    <a:pt x="39" y="1"/>
                  </a:moveTo>
                  <a:cubicBezTo>
                    <a:pt x="26" y="1"/>
                    <a:pt x="12" y="3"/>
                    <a:pt x="0" y="10"/>
                  </a:cubicBezTo>
                  <a:cubicBezTo>
                    <a:pt x="0" y="10"/>
                    <a:pt x="0" y="37"/>
                    <a:pt x="31" y="37"/>
                  </a:cubicBezTo>
                  <a:cubicBezTo>
                    <a:pt x="36" y="32"/>
                    <a:pt x="44" y="30"/>
                    <a:pt x="54" y="30"/>
                  </a:cubicBezTo>
                  <a:cubicBezTo>
                    <a:pt x="100" y="30"/>
                    <a:pt x="185" y="73"/>
                    <a:pt x="233" y="96"/>
                  </a:cubicBezTo>
                  <a:cubicBezTo>
                    <a:pt x="291" y="96"/>
                    <a:pt x="349" y="154"/>
                    <a:pt x="437" y="184"/>
                  </a:cubicBezTo>
                  <a:cubicBezTo>
                    <a:pt x="437" y="184"/>
                    <a:pt x="465" y="154"/>
                    <a:pt x="437" y="154"/>
                  </a:cubicBezTo>
                  <a:cubicBezTo>
                    <a:pt x="349" y="126"/>
                    <a:pt x="263" y="68"/>
                    <a:pt x="175" y="37"/>
                  </a:cubicBezTo>
                  <a:cubicBezTo>
                    <a:pt x="153" y="37"/>
                    <a:pt x="92" y="1"/>
                    <a:pt x="3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338;p26">
              <a:extLst>
                <a:ext uri="{FF2B5EF4-FFF2-40B4-BE49-F238E27FC236}">
                  <a16:creationId xmlns:a16="http://schemas.microsoft.com/office/drawing/2014/main" id="{216A2752-DA4E-BCA7-9A36-B6F66D6EE851}"/>
                </a:ext>
              </a:extLst>
            </p:cNvPr>
            <p:cNvSpPr/>
            <p:nvPr/>
          </p:nvSpPr>
          <p:spPr>
            <a:xfrm>
              <a:off x="6684324" y="3814572"/>
              <a:ext cx="26369" cy="65698"/>
            </a:xfrm>
            <a:custGeom>
              <a:avLst/>
              <a:gdLst/>
              <a:ahLst/>
              <a:cxnLst/>
              <a:rect l="l" t="t" r="r" b="b"/>
              <a:pathLst>
                <a:path w="175" h="436" extrusionOk="0">
                  <a:moveTo>
                    <a:pt x="58" y="1"/>
                  </a:moveTo>
                  <a:lnTo>
                    <a:pt x="58" y="1"/>
                  </a:lnTo>
                  <a:cubicBezTo>
                    <a:pt x="0" y="28"/>
                    <a:pt x="0" y="117"/>
                    <a:pt x="0" y="175"/>
                  </a:cubicBezTo>
                  <a:cubicBezTo>
                    <a:pt x="30" y="261"/>
                    <a:pt x="88" y="349"/>
                    <a:pt x="147" y="435"/>
                  </a:cubicBezTo>
                  <a:lnTo>
                    <a:pt x="174" y="435"/>
                  </a:lnTo>
                  <a:cubicBezTo>
                    <a:pt x="147" y="349"/>
                    <a:pt x="116" y="319"/>
                    <a:pt x="88" y="261"/>
                  </a:cubicBezTo>
                  <a:cubicBezTo>
                    <a:pt x="30" y="175"/>
                    <a:pt x="0" y="87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339;p26">
              <a:extLst>
                <a:ext uri="{FF2B5EF4-FFF2-40B4-BE49-F238E27FC236}">
                  <a16:creationId xmlns:a16="http://schemas.microsoft.com/office/drawing/2014/main" id="{146A94F2-0A0D-4A5F-2A12-12F1154EFB9F}"/>
                </a:ext>
              </a:extLst>
            </p:cNvPr>
            <p:cNvSpPr/>
            <p:nvPr/>
          </p:nvSpPr>
          <p:spPr>
            <a:xfrm>
              <a:off x="6622996" y="3753244"/>
              <a:ext cx="39629" cy="100656"/>
            </a:xfrm>
            <a:custGeom>
              <a:avLst/>
              <a:gdLst/>
              <a:ahLst/>
              <a:cxnLst/>
              <a:rect l="l" t="t" r="r" b="b"/>
              <a:pathLst>
                <a:path w="263" h="668" extrusionOk="0">
                  <a:moveTo>
                    <a:pt x="0" y="1"/>
                  </a:moveTo>
                  <a:cubicBezTo>
                    <a:pt x="0" y="117"/>
                    <a:pt x="58" y="233"/>
                    <a:pt x="89" y="319"/>
                  </a:cubicBezTo>
                  <a:cubicBezTo>
                    <a:pt x="117" y="435"/>
                    <a:pt x="175" y="552"/>
                    <a:pt x="233" y="668"/>
                  </a:cubicBezTo>
                  <a:cubicBezTo>
                    <a:pt x="233" y="668"/>
                    <a:pt x="263" y="668"/>
                    <a:pt x="263" y="640"/>
                  </a:cubicBezTo>
                  <a:cubicBezTo>
                    <a:pt x="205" y="552"/>
                    <a:pt x="175" y="435"/>
                    <a:pt x="117" y="349"/>
                  </a:cubicBezTo>
                  <a:cubicBezTo>
                    <a:pt x="89" y="233"/>
                    <a:pt x="31" y="117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340;p26">
              <a:extLst>
                <a:ext uri="{FF2B5EF4-FFF2-40B4-BE49-F238E27FC236}">
                  <a16:creationId xmlns:a16="http://schemas.microsoft.com/office/drawing/2014/main" id="{88CB3CB1-41C3-9B33-9FD1-3F31C470C380}"/>
                </a:ext>
              </a:extLst>
            </p:cNvPr>
            <p:cNvSpPr/>
            <p:nvPr/>
          </p:nvSpPr>
          <p:spPr>
            <a:xfrm>
              <a:off x="6570408" y="3713766"/>
              <a:ext cx="35260" cy="80917"/>
            </a:xfrm>
            <a:custGeom>
              <a:avLst/>
              <a:gdLst/>
              <a:ahLst/>
              <a:cxnLst/>
              <a:rect l="l" t="t" r="r" b="b"/>
              <a:pathLst>
                <a:path w="234" h="537" extrusionOk="0">
                  <a:moveTo>
                    <a:pt x="89" y="0"/>
                  </a:moveTo>
                  <a:cubicBezTo>
                    <a:pt x="1" y="174"/>
                    <a:pt x="175" y="379"/>
                    <a:pt x="205" y="523"/>
                  </a:cubicBezTo>
                  <a:cubicBezTo>
                    <a:pt x="205" y="533"/>
                    <a:pt x="208" y="537"/>
                    <a:pt x="212" y="537"/>
                  </a:cubicBezTo>
                  <a:cubicBezTo>
                    <a:pt x="221" y="537"/>
                    <a:pt x="233" y="523"/>
                    <a:pt x="233" y="523"/>
                  </a:cubicBezTo>
                  <a:cubicBezTo>
                    <a:pt x="205" y="349"/>
                    <a:pt x="59" y="205"/>
                    <a:pt x="117" y="30"/>
                  </a:cubicBezTo>
                  <a:cubicBezTo>
                    <a:pt x="117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341;p26">
              <a:extLst>
                <a:ext uri="{FF2B5EF4-FFF2-40B4-BE49-F238E27FC236}">
                  <a16:creationId xmlns:a16="http://schemas.microsoft.com/office/drawing/2014/main" id="{DE7E63C0-EA29-717B-BA92-38E57B56CFB4}"/>
                </a:ext>
              </a:extLst>
            </p:cNvPr>
            <p:cNvSpPr/>
            <p:nvPr/>
          </p:nvSpPr>
          <p:spPr>
            <a:xfrm>
              <a:off x="6671365" y="3754902"/>
              <a:ext cx="35109" cy="7233"/>
            </a:xfrm>
            <a:custGeom>
              <a:avLst/>
              <a:gdLst/>
              <a:ahLst/>
              <a:cxnLst/>
              <a:rect l="l" t="t" r="r" b="b"/>
              <a:pathLst>
                <a:path w="233" h="48" extrusionOk="0">
                  <a:moveTo>
                    <a:pt x="76" y="1"/>
                  </a:moveTo>
                  <a:cubicBezTo>
                    <a:pt x="40" y="1"/>
                    <a:pt x="11" y="13"/>
                    <a:pt x="0" y="48"/>
                  </a:cubicBezTo>
                  <a:cubicBezTo>
                    <a:pt x="19" y="28"/>
                    <a:pt x="45" y="22"/>
                    <a:pt x="73" y="22"/>
                  </a:cubicBezTo>
                  <a:cubicBezTo>
                    <a:pt x="129" y="22"/>
                    <a:pt x="194" y="48"/>
                    <a:pt x="233" y="48"/>
                  </a:cubicBezTo>
                  <a:cubicBezTo>
                    <a:pt x="197" y="30"/>
                    <a:pt x="130" y="1"/>
                    <a:pt x="7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342;p26">
              <a:extLst>
                <a:ext uri="{FF2B5EF4-FFF2-40B4-BE49-F238E27FC236}">
                  <a16:creationId xmlns:a16="http://schemas.microsoft.com/office/drawing/2014/main" id="{7D84C7C4-C39C-4484-7CBA-A7868227232E}"/>
                </a:ext>
              </a:extLst>
            </p:cNvPr>
            <p:cNvSpPr/>
            <p:nvPr/>
          </p:nvSpPr>
          <p:spPr>
            <a:xfrm>
              <a:off x="6684324" y="3774942"/>
              <a:ext cx="22150" cy="31041"/>
            </a:xfrm>
            <a:custGeom>
              <a:avLst/>
              <a:gdLst/>
              <a:ahLst/>
              <a:cxnLst/>
              <a:rect l="l" t="t" r="r" b="b"/>
              <a:pathLst>
                <a:path w="147" h="206" extrusionOk="0">
                  <a:moveTo>
                    <a:pt x="30" y="1"/>
                  </a:moveTo>
                  <a:cubicBezTo>
                    <a:pt x="30" y="1"/>
                    <a:pt x="0" y="1"/>
                    <a:pt x="30" y="31"/>
                  </a:cubicBezTo>
                  <a:cubicBezTo>
                    <a:pt x="58" y="89"/>
                    <a:pt x="88" y="147"/>
                    <a:pt x="147" y="205"/>
                  </a:cubicBezTo>
                  <a:lnTo>
                    <a:pt x="147" y="175"/>
                  </a:lnTo>
                  <a:cubicBezTo>
                    <a:pt x="116" y="117"/>
                    <a:pt x="88" y="59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343;p26">
              <a:extLst>
                <a:ext uri="{FF2B5EF4-FFF2-40B4-BE49-F238E27FC236}">
                  <a16:creationId xmlns:a16="http://schemas.microsoft.com/office/drawing/2014/main" id="{3A708B3C-5C43-FFD2-AD0B-9B6C52A0A688}"/>
                </a:ext>
              </a:extLst>
            </p:cNvPr>
            <p:cNvSpPr/>
            <p:nvPr/>
          </p:nvSpPr>
          <p:spPr>
            <a:xfrm>
              <a:off x="6644996" y="3739984"/>
              <a:ext cx="21849" cy="8890"/>
            </a:xfrm>
            <a:custGeom>
              <a:avLst/>
              <a:gdLst/>
              <a:ahLst/>
              <a:cxnLst/>
              <a:rect l="l" t="t" r="r" b="b"/>
              <a:pathLst>
                <a:path w="145" h="59" extrusionOk="0">
                  <a:moveTo>
                    <a:pt x="145" y="0"/>
                  </a:moveTo>
                  <a:cubicBezTo>
                    <a:pt x="87" y="0"/>
                    <a:pt x="59" y="31"/>
                    <a:pt x="1" y="59"/>
                  </a:cubicBezTo>
                  <a:cubicBezTo>
                    <a:pt x="59" y="31"/>
                    <a:pt x="87" y="31"/>
                    <a:pt x="145" y="31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344;p26">
              <a:extLst>
                <a:ext uri="{FF2B5EF4-FFF2-40B4-BE49-F238E27FC236}">
                  <a16:creationId xmlns:a16="http://schemas.microsoft.com/office/drawing/2014/main" id="{5691EDD1-7237-80D8-1095-9DD67389D028}"/>
                </a:ext>
              </a:extLst>
            </p:cNvPr>
            <p:cNvSpPr/>
            <p:nvPr/>
          </p:nvSpPr>
          <p:spPr>
            <a:xfrm>
              <a:off x="6627517" y="3779614"/>
              <a:ext cx="52739" cy="61328"/>
            </a:xfrm>
            <a:custGeom>
              <a:avLst/>
              <a:gdLst/>
              <a:ahLst/>
              <a:cxnLst/>
              <a:rect l="l" t="t" r="r" b="b"/>
              <a:pathLst>
                <a:path w="350" h="407" extrusionOk="0">
                  <a:moveTo>
                    <a:pt x="28" y="0"/>
                  </a:moveTo>
                  <a:cubicBezTo>
                    <a:pt x="1" y="0"/>
                    <a:pt x="1" y="28"/>
                    <a:pt x="28" y="28"/>
                  </a:cubicBezTo>
                  <a:cubicBezTo>
                    <a:pt x="87" y="58"/>
                    <a:pt x="117" y="174"/>
                    <a:pt x="175" y="260"/>
                  </a:cubicBezTo>
                  <a:cubicBezTo>
                    <a:pt x="233" y="291"/>
                    <a:pt x="261" y="377"/>
                    <a:pt x="319" y="407"/>
                  </a:cubicBezTo>
                  <a:cubicBezTo>
                    <a:pt x="349" y="407"/>
                    <a:pt x="349" y="377"/>
                    <a:pt x="319" y="377"/>
                  </a:cubicBezTo>
                  <a:cubicBezTo>
                    <a:pt x="291" y="349"/>
                    <a:pt x="261" y="319"/>
                    <a:pt x="233" y="260"/>
                  </a:cubicBezTo>
                  <a:cubicBezTo>
                    <a:pt x="203" y="233"/>
                    <a:pt x="175" y="202"/>
                    <a:pt x="145" y="144"/>
                  </a:cubicBezTo>
                  <a:cubicBezTo>
                    <a:pt x="117" y="86"/>
                    <a:pt x="87" y="28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345;p26">
              <a:extLst>
                <a:ext uri="{FF2B5EF4-FFF2-40B4-BE49-F238E27FC236}">
                  <a16:creationId xmlns:a16="http://schemas.microsoft.com/office/drawing/2014/main" id="{7CE42D56-DFBA-E2CB-211C-181C5FE575D3}"/>
                </a:ext>
              </a:extLst>
            </p:cNvPr>
            <p:cNvSpPr/>
            <p:nvPr/>
          </p:nvSpPr>
          <p:spPr>
            <a:xfrm>
              <a:off x="6570408" y="3739984"/>
              <a:ext cx="13411" cy="30890"/>
            </a:xfrm>
            <a:custGeom>
              <a:avLst/>
              <a:gdLst/>
              <a:ahLst/>
              <a:cxnLst/>
              <a:rect l="l" t="t" r="r" b="b"/>
              <a:pathLst>
                <a:path w="89" h="205" extrusionOk="0">
                  <a:moveTo>
                    <a:pt x="59" y="0"/>
                  </a:moveTo>
                  <a:cubicBezTo>
                    <a:pt x="1" y="31"/>
                    <a:pt x="59" y="147"/>
                    <a:pt x="59" y="205"/>
                  </a:cubicBezTo>
                  <a:cubicBezTo>
                    <a:pt x="89" y="147"/>
                    <a:pt x="31" y="59"/>
                    <a:pt x="89" y="31"/>
                  </a:cubicBezTo>
                  <a:cubicBezTo>
                    <a:pt x="89" y="0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346;p26">
              <a:extLst>
                <a:ext uri="{FF2B5EF4-FFF2-40B4-BE49-F238E27FC236}">
                  <a16:creationId xmlns:a16="http://schemas.microsoft.com/office/drawing/2014/main" id="{2781A33A-3712-67CD-5053-06E1E4E99596}"/>
                </a:ext>
              </a:extLst>
            </p:cNvPr>
            <p:cNvSpPr/>
            <p:nvPr/>
          </p:nvSpPr>
          <p:spPr>
            <a:xfrm>
              <a:off x="6583668" y="3722505"/>
              <a:ext cx="26520" cy="43849"/>
            </a:xfrm>
            <a:custGeom>
              <a:avLst/>
              <a:gdLst/>
              <a:ahLst/>
              <a:cxnLst/>
              <a:rect l="l" t="t" r="r" b="b"/>
              <a:pathLst>
                <a:path w="176" h="291" extrusionOk="0">
                  <a:moveTo>
                    <a:pt x="1" y="0"/>
                  </a:moveTo>
                  <a:lnTo>
                    <a:pt x="1" y="30"/>
                  </a:lnTo>
                  <a:cubicBezTo>
                    <a:pt x="1" y="30"/>
                    <a:pt x="29" y="58"/>
                    <a:pt x="29" y="89"/>
                  </a:cubicBezTo>
                  <a:cubicBezTo>
                    <a:pt x="59" y="89"/>
                    <a:pt x="59" y="116"/>
                    <a:pt x="59" y="116"/>
                  </a:cubicBezTo>
                  <a:lnTo>
                    <a:pt x="145" y="291"/>
                  </a:lnTo>
                  <a:cubicBezTo>
                    <a:pt x="175" y="291"/>
                    <a:pt x="175" y="263"/>
                    <a:pt x="175" y="263"/>
                  </a:cubicBezTo>
                  <a:cubicBezTo>
                    <a:pt x="117" y="233"/>
                    <a:pt x="117" y="175"/>
                    <a:pt x="87" y="147"/>
                  </a:cubicBezTo>
                  <a:cubicBezTo>
                    <a:pt x="87" y="116"/>
                    <a:pt x="87" y="89"/>
                    <a:pt x="59" y="89"/>
                  </a:cubicBezTo>
                  <a:cubicBezTo>
                    <a:pt x="59" y="58"/>
                    <a:pt x="1" y="30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347;p26">
              <a:extLst>
                <a:ext uri="{FF2B5EF4-FFF2-40B4-BE49-F238E27FC236}">
                  <a16:creationId xmlns:a16="http://schemas.microsoft.com/office/drawing/2014/main" id="{E87E229B-E4F8-4DE5-2C0A-818F76754152}"/>
                </a:ext>
              </a:extLst>
            </p:cNvPr>
            <p:cNvSpPr/>
            <p:nvPr/>
          </p:nvSpPr>
          <p:spPr>
            <a:xfrm>
              <a:off x="6688844" y="3832051"/>
              <a:ext cx="21849" cy="17630"/>
            </a:xfrm>
            <a:custGeom>
              <a:avLst/>
              <a:gdLst/>
              <a:ahLst/>
              <a:cxnLst/>
              <a:rect l="l" t="t" r="r" b="b"/>
              <a:pathLst>
                <a:path w="145" h="117" extrusionOk="0">
                  <a:moveTo>
                    <a:pt x="0" y="1"/>
                  </a:moveTo>
                  <a:lnTo>
                    <a:pt x="0" y="29"/>
                  </a:lnTo>
                  <a:cubicBezTo>
                    <a:pt x="58" y="29"/>
                    <a:pt x="86" y="59"/>
                    <a:pt x="117" y="117"/>
                  </a:cubicBezTo>
                  <a:cubicBezTo>
                    <a:pt x="144" y="117"/>
                    <a:pt x="144" y="117"/>
                    <a:pt x="144" y="87"/>
                  </a:cubicBezTo>
                  <a:cubicBezTo>
                    <a:pt x="117" y="59"/>
                    <a:pt x="58" y="1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348;p26">
              <a:extLst>
                <a:ext uri="{FF2B5EF4-FFF2-40B4-BE49-F238E27FC236}">
                  <a16:creationId xmlns:a16="http://schemas.microsoft.com/office/drawing/2014/main" id="{4E5FC36B-5B17-A539-759C-CD540FACEBD4}"/>
                </a:ext>
              </a:extLst>
            </p:cNvPr>
            <p:cNvSpPr/>
            <p:nvPr/>
          </p:nvSpPr>
          <p:spPr>
            <a:xfrm>
              <a:off x="6741281" y="3827530"/>
              <a:ext cx="13109" cy="22150"/>
            </a:xfrm>
            <a:custGeom>
              <a:avLst/>
              <a:gdLst/>
              <a:ahLst/>
              <a:cxnLst/>
              <a:rect l="l" t="t" r="r" b="b"/>
              <a:pathLst>
                <a:path w="87" h="147" extrusionOk="0">
                  <a:moveTo>
                    <a:pt x="1" y="1"/>
                  </a:moveTo>
                  <a:lnTo>
                    <a:pt x="1" y="89"/>
                  </a:lnTo>
                  <a:cubicBezTo>
                    <a:pt x="1" y="117"/>
                    <a:pt x="29" y="117"/>
                    <a:pt x="29" y="147"/>
                  </a:cubicBezTo>
                  <a:cubicBezTo>
                    <a:pt x="59" y="147"/>
                    <a:pt x="87" y="147"/>
                    <a:pt x="59" y="117"/>
                  </a:cubicBezTo>
                  <a:cubicBezTo>
                    <a:pt x="29" y="89"/>
                    <a:pt x="29" y="59"/>
                    <a:pt x="29" y="31"/>
                  </a:cubicBezTo>
                  <a:cubicBezTo>
                    <a:pt x="29" y="1"/>
                    <a:pt x="29" y="1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349;p26">
              <a:extLst>
                <a:ext uri="{FF2B5EF4-FFF2-40B4-BE49-F238E27FC236}">
                  <a16:creationId xmlns:a16="http://schemas.microsoft.com/office/drawing/2014/main" id="{3587C31D-C292-BD32-8D39-BC9FCB7DFF10}"/>
                </a:ext>
              </a:extLst>
            </p:cNvPr>
            <p:cNvSpPr/>
            <p:nvPr/>
          </p:nvSpPr>
          <p:spPr>
            <a:xfrm>
              <a:off x="6338509" y="2826100"/>
              <a:ext cx="109546" cy="720262"/>
            </a:xfrm>
            <a:custGeom>
              <a:avLst/>
              <a:gdLst/>
              <a:ahLst/>
              <a:cxnLst/>
              <a:rect l="l" t="t" r="r" b="b"/>
              <a:pathLst>
                <a:path w="727" h="4780" extrusionOk="0">
                  <a:moveTo>
                    <a:pt x="4" y="1"/>
                  </a:moveTo>
                  <a:cubicBezTo>
                    <a:pt x="1" y="1"/>
                    <a:pt x="1" y="8"/>
                    <a:pt x="1" y="22"/>
                  </a:cubicBezTo>
                  <a:cubicBezTo>
                    <a:pt x="350" y="1242"/>
                    <a:pt x="668" y="2463"/>
                    <a:pt x="640" y="3741"/>
                  </a:cubicBezTo>
                  <a:cubicBezTo>
                    <a:pt x="640" y="4090"/>
                    <a:pt x="582" y="4410"/>
                    <a:pt x="524" y="4759"/>
                  </a:cubicBezTo>
                  <a:cubicBezTo>
                    <a:pt x="524" y="4773"/>
                    <a:pt x="531" y="4780"/>
                    <a:pt x="542" y="4780"/>
                  </a:cubicBezTo>
                  <a:cubicBezTo>
                    <a:pt x="552" y="4780"/>
                    <a:pt x="567" y="4773"/>
                    <a:pt x="582" y="4759"/>
                  </a:cubicBezTo>
                  <a:cubicBezTo>
                    <a:pt x="698" y="4178"/>
                    <a:pt x="726" y="3567"/>
                    <a:pt x="668" y="2958"/>
                  </a:cubicBezTo>
                  <a:cubicBezTo>
                    <a:pt x="610" y="2318"/>
                    <a:pt x="494" y="1707"/>
                    <a:pt x="350" y="1098"/>
                  </a:cubicBezTo>
                  <a:cubicBezTo>
                    <a:pt x="233" y="719"/>
                    <a:pt x="145" y="371"/>
                    <a:pt x="29" y="22"/>
                  </a:cubicBezTo>
                  <a:cubicBezTo>
                    <a:pt x="15" y="8"/>
                    <a:pt x="8" y="1"/>
                    <a:pt x="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350;p26">
              <a:extLst>
                <a:ext uri="{FF2B5EF4-FFF2-40B4-BE49-F238E27FC236}">
                  <a16:creationId xmlns:a16="http://schemas.microsoft.com/office/drawing/2014/main" id="{806723C6-C244-D947-4D35-4B322CC435E7}"/>
                </a:ext>
              </a:extLst>
            </p:cNvPr>
            <p:cNvSpPr/>
            <p:nvPr/>
          </p:nvSpPr>
          <p:spPr>
            <a:xfrm>
              <a:off x="6391097" y="2918016"/>
              <a:ext cx="21849" cy="126121"/>
            </a:xfrm>
            <a:custGeom>
              <a:avLst/>
              <a:gdLst/>
              <a:ahLst/>
              <a:cxnLst/>
              <a:rect l="l" t="t" r="r" b="b"/>
              <a:pathLst>
                <a:path w="145" h="837" extrusionOk="0">
                  <a:moveTo>
                    <a:pt x="131" y="1"/>
                  </a:moveTo>
                  <a:cubicBezTo>
                    <a:pt x="124" y="1"/>
                    <a:pt x="117" y="8"/>
                    <a:pt x="117" y="23"/>
                  </a:cubicBezTo>
                  <a:cubicBezTo>
                    <a:pt x="117" y="109"/>
                    <a:pt x="59" y="167"/>
                    <a:pt x="28" y="256"/>
                  </a:cubicBezTo>
                  <a:cubicBezTo>
                    <a:pt x="1" y="284"/>
                    <a:pt x="1" y="342"/>
                    <a:pt x="1" y="400"/>
                  </a:cubicBezTo>
                  <a:lnTo>
                    <a:pt x="1" y="604"/>
                  </a:lnTo>
                  <a:cubicBezTo>
                    <a:pt x="28" y="690"/>
                    <a:pt x="1" y="779"/>
                    <a:pt x="28" y="837"/>
                  </a:cubicBezTo>
                  <a:cubicBezTo>
                    <a:pt x="59" y="721"/>
                    <a:pt x="28" y="546"/>
                    <a:pt x="28" y="400"/>
                  </a:cubicBezTo>
                  <a:cubicBezTo>
                    <a:pt x="28" y="314"/>
                    <a:pt x="59" y="256"/>
                    <a:pt x="87" y="167"/>
                  </a:cubicBezTo>
                  <a:cubicBezTo>
                    <a:pt x="117" y="109"/>
                    <a:pt x="145" y="81"/>
                    <a:pt x="145" y="23"/>
                  </a:cubicBezTo>
                  <a:cubicBezTo>
                    <a:pt x="145" y="8"/>
                    <a:pt x="138" y="1"/>
                    <a:pt x="1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351;p26">
              <a:extLst>
                <a:ext uri="{FF2B5EF4-FFF2-40B4-BE49-F238E27FC236}">
                  <a16:creationId xmlns:a16="http://schemas.microsoft.com/office/drawing/2014/main" id="{FE7DDE79-C82E-C34A-3B05-5C9B8A5808C1}"/>
                </a:ext>
              </a:extLst>
            </p:cNvPr>
            <p:cNvSpPr/>
            <p:nvPr/>
          </p:nvSpPr>
          <p:spPr>
            <a:xfrm>
              <a:off x="6412795" y="2973919"/>
              <a:ext cx="39780" cy="127025"/>
            </a:xfrm>
            <a:custGeom>
              <a:avLst/>
              <a:gdLst/>
              <a:ahLst/>
              <a:cxnLst/>
              <a:rect l="l" t="t" r="r" b="b"/>
              <a:pathLst>
                <a:path w="264" h="843" extrusionOk="0">
                  <a:moveTo>
                    <a:pt x="233" y="1"/>
                  </a:moveTo>
                  <a:cubicBezTo>
                    <a:pt x="205" y="59"/>
                    <a:pt x="205" y="117"/>
                    <a:pt x="205" y="175"/>
                  </a:cubicBezTo>
                  <a:cubicBezTo>
                    <a:pt x="205" y="291"/>
                    <a:pt x="205" y="350"/>
                    <a:pt x="147" y="436"/>
                  </a:cubicBezTo>
                  <a:cubicBezTo>
                    <a:pt x="89" y="552"/>
                    <a:pt x="1" y="726"/>
                    <a:pt x="1" y="842"/>
                  </a:cubicBezTo>
                  <a:lnTo>
                    <a:pt x="31" y="842"/>
                  </a:lnTo>
                  <a:cubicBezTo>
                    <a:pt x="1" y="668"/>
                    <a:pt x="147" y="524"/>
                    <a:pt x="205" y="377"/>
                  </a:cubicBezTo>
                  <a:cubicBezTo>
                    <a:pt x="233" y="261"/>
                    <a:pt x="205" y="145"/>
                    <a:pt x="263" y="29"/>
                  </a:cubicBezTo>
                  <a:cubicBezTo>
                    <a:pt x="263" y="1"/>
                    <a:pt x="233" y="1"/>
                    <a:pt x="23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352;p26">
              <a:extLst>
                <a:ext uri="{FF2B5EF4-FFF2-40B4-BE49-F238E27FC236}">
                  <a16:creationId xmlns:a16="http://schemas.microsoft.com/office/drawing/2014/main" id="{62FE23D3-7164-91E3-5058-1E9B8B237723}"/>
                </a:ext>
              </a:extLst>
            </p:cNvPr>
            <p:cNvSpPr/>
            <p:nvPr/>
          </p:nvSpPr>
          <p:spPr>
            <a:xfrm>
              <a:off x="6439014" y="3031780"/>
              <a:ext cx="61478" cy="235517"/>
            </a:xfrm>
            <a:custGeom>
              <a:avLst/>
              <a:gdLst/>
              <a:ahLst/>
              <a:cxnLst/>
              <a:rect l="l" t="t" r="r" b="b"/>
              <a:pathLst>
                <a:path w="408" h="1563" extrusionOk="0">
                  <a:moveTo>
                    <a:pt x="394" y="1"/>
                  </a:moveTo>
                  <a:cubicBezTo>
                    <a:pt x="387" y="1"/>
                    <a:pt x="380" y="9"/>
                    <a:pt x="380" y="24"/>
                  </a:cubicBezTo>
                  <a:cubicBezTo>
                    <a:pt x="380" y="140"/>
                    <a:pt x="292" y="256"/>
                    <a:pt x="264" y="372"/>
                  </a:cubicBezTo>
                  <a:cubicBezTo>
                    <a:pt x="206" y="489"/>
                    <a:pt x="175" y="633"/>
                    <a:pt x="175" y="749"/>
                  </a:cubicBezTo>
                  <a:cubicBezTo>
                    <a:pt x="128" y="963"/>
                    <a:pt x="80" y="1197"/>
                    <a:pt x="33" y="1417"/>
                  </a:cubicBezTo>
                  <a:lnTo>
                    <a:pt x="33" y="1417"/>
                  </a:lnTo>
                  <a:cubicBezTo>
                    <a:pt x="88" y="1183"/>
                    <a:pt x="157" y="962"/>
                    <a:pt x="206" y="721"/>
                  </a:cubicBezTo>
                  <a:cubicBezTo>
                    <a:pt x="233" y="605"/>
                    <a:pt x="264" y="458"/>
                    <a:pt x="292" y="342"/>
                  </a:cubicBezTo>
                  <a:cubicBezTo>
                    <a:pt x="350" y="226"/>
                    <a:pt x="408" y="140"/>
                    <a:pt x="408" y="24"/>
                  </a:cubicBezTo>
                  <a:cubicBezTo>
                    <a:pt x="408" y="9"/>
                    <a:pt x="401" y="1"/>
                    <a:pt x="394" y="1"/>
                  </a:cubicBezTo>
                  <a:close/>
                  <a:moveTo>
                    <a:pt x="33" y="1417"/>
                  </a:moveTo>
                  <a:cubicBezTo>
                    <a:pt x="22" y="1465"/>
                    <a:pt x="11" y="1513"/>
                    <a:pt x="1" y="1562"/>
                  </a:cubicBezTo>
                  <a:cubicBezTo>
                    <a:pt x="12" y="1515"/>
                    <a:pt x="22" y="1466"/>
                    <a:pt x="33" y="1417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353;p26">
              <a:extLst>
                <a:ext uri="{FF2B5EF4-FFF2-40B4-BE49-F238E27FC236}">
                  <a16:creationId xmlns:a16="http://schemas.microsoft.com/office/drawing/2014/main" id="{6F7F76BF-6725-F38E-639E-CC6481503082}"/>
                </a:ext>
              </a:extLst>
            </p:cNvPr>
            <p:cNvSpPr/>
            <p:nvPr/>
          </p:nvSpPr>
          <p:spPr>
            <a:xfrm>
              <a:off x="6434945" y="3208379"/>
              <a:ext cx="96437" cy="249229"/>
            </a:xfrm>
            <a:custGeom>
              <a:avLst/>
              <a:gdLst/>
              <a:ahLst/>
              <a:cxnLst/>
              <a:rect l="l" t="t" r="r" b="b"/>
              <a:pathLst>
                <a:path w="640" h="1654" extrusionOk="0">
                  <a:moveTo>
                    <a:pt x="609" y="0"/>
                  </a:moveTo>
                  <a:cubicBezTo>
                    <a:pt x="600" y="0"/>
                    <a:pt x="590" y="4"/>
                    <a:pt x="581" y="14"/>
                  </a:cubicBezTo>
                  <a:cubicBezTo>
                    <a:pt x="493" y="304"/>
                    <a:pt x="407" y="565"/>
                    <a:pt x="319" y="855"/>
                  </a:cubicBezTo>
                  <a:cubicBezTo>
                    <a:pt x="233" y="1118"/>
                    <a:pt x="144" y="1409"/>
                    <a:pt x="0" y="1641"/>
                  </a:cubicBezTo>
                  <a:cubicBezTo>
                    <a:pt x="0" y="1641"/>
                    <a:pt x="12" y="1653"/>
                    <a:pt x="21" y="1653"/>
                  </a:cubicBezTo>
                  <a:cubicBezTo>
                    <a:pt x="25" y="1653"/>
                    <a:pt x="28" y="1650"/>
                    <a:pt x="28" y="1641"/>
                  </a:cubicBezTo>
                  <a:cubicBezTo>
                    <a:pt x="174" y="1409"/>
                    <a:pt x="260" y="1146"/>
                    <a:pt x="349" y="913"/>
                  </a:cubicBezTo>
                  <a:cubicBezTo>
                    <a:pt x="435" y="595"/>
                    <a:pt x="523" y="304"/>
                    <a:pt x="639" y="14"/>
                  </a:cubicBezTo>
                  <a:cubicBezTo>
                    <a:pt x="639" y="14"/>
                    <a:pt x="626" y="0"/>
                    <a:pt x="60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354;p26">
              <a:extLst>
                <a:ext uri="{FF2B5EF4-FFF2-40B4-BE49-F238E27FC236}">
                  <a16:creationId xmlns:a16="http://schemas.microsoft.com/office/drawing/2014/main" id="{3FFF1F3A-B33D-8DDB-8253-132504D73044}"/>
                </a:ext>
              </a:extLst>
            </p:cNvPr>
            <p:cNvSpPr/>
            <p:nvPr/>
          </p:nvSpPr>
          <p:spPr>
            <a:xfrm>
              <a:off x="6342728" y="2991548"/>
              <a:ext cx="78958" cy="170723"/>
            </a:xfrm>
            <a:custGeom>
              <a:avLst/>
              <a:gdLst/>
              <a:ahLst/>
              <a:cxnLst/>
              <a:rect l="l" t="t" r="r" b="b"/>
              <a:pathLst>
                <a:path w="524" h="1133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435"/>
                    <a:pt x="380" y="725"/>
                    <a:pt x="496" y="1132"/>
                  </a:cubicBezTo>
                  <a:cubicBezTo>
                    <a:pt x="496" y="1132"/>
                    <a:pt x="524" y="1132"/>
                    <a:pt x="524" y="1104"/>
                  </a:cubicBezTo>
                  <a:cubicBezTo>
                    <a:pt x="496" y="930"/>
                    <a:pt x="380" y="783"/>
                    <a:pt x="263" y="609"/>
                  </a:cubicBezTo>
                  <a:cubicBezTo>
                    <a:pt x="205" y="523"/>
                    <a:pt x="147" y="435"/>
                    <a:pt x="117" y="319"/>
                  </a:cubicBezTo>
                  <a:cubicBezTo>
                    <a:pt x="59" y="233"/>
                    <a:pt x="59" y="116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355;p26">
              <a:extLst>
                <a:ext uri="{FF2B5EF4-FFF2-40B4-BE49-F238E27FC236}">
                  <a16:creationId xmlns:a16="http://schemas.microsoft.com/office/drawing/2014/main" id="{C655B2E8-47CD-0519-8249-0460EE411AEB}"/>
                </a:ext>
              </a:extLst>
            </p:cNvPr>
            <p:cNvSpPr/>
            <p:nvPr/>
          </p:nvSpPr>
          <p:spPr>
            <a:xfrm>
              <a:off x="6338509" y="3135751"/>
              <a:ext cx="108039" cy="251790"/>
            </a:xfrm>
            <a:custGeom>
              <a:avLst/>
              <a:gdLst/>
              <a:ahLst/>
              <a:cxnLst/>
              <a:rect l="l" t="t" r="r" b="b"/>
              <a:pathLst>
                <a:path w="717" h="1671" extrusionOk="0">
                  <a:moveTo>
                    <a:pt x="1" y="1"/>
                  </a:moveTo>
                  <a:cubicBezTo>
                    <a:pt x="29" y="147"/>
                    <a:pt x="59" y="322"/>
                    <a:pt x="117" y="466"/>
                  </a:cubicBezTo>
                  <a:cubicBezTo>
                    <a:pt x="145" y="582"/>
                    <a:pt x="203" y="728"/>
                    <a:pt x="261" y="845"/>
                  </a:cubicBezTo>
                  <a:cubicBezTo>
                    <a:pt x="377" y="1135"/>
                    <a:pt x="552" y="1395"/>
                    <a:pt x="668" y="1658"/>
                  </a:cubicBezTo>
                  <a:cubicBezTo>
                    <a:pt x="678" y="1667"/>
                    <a:pt x="688" y="1670"/>
                    <a:pt x="695" y="1670"/>
                  </a:cubicBezTo>
                  <a:cubicBezTo>
                    <a:pt x="711" y="1670"/>
                    <a:pt x="717" y="1658"/>
                    <a:pt x="698" y="1658"/>
                  </a:cubicBezTo>
                  <a:cubicBezTo>
                    <a:pt x="610" y="1368"/>
                    <a:pt x="436" y="1135"/>
                    <a:pt x="291" y="872"/>
                  </a:cubicBezTo>
                  <a:cubicBezTo>
                    <a:pt x="233" y="728"/>
                    <a:pt x="175" y="582"/>
                    <a:pt x="145" y="438"/>
                  </a:cubicBezTo>
                  <a:cubicBezTo>
                    <a:pt x="87" y="291"/>
                    <a:pt x="59" y="147"/>
                    <a:pt x="2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356;p26">
              <a:extLst>
                <a:ext uri="{FF2B5EF4-FFF2-40B4-BE49-F238E27FC236}">
                  <a16:creationId xmlns:a16="http://schemas.microsoft.com/office/drawing/2014/main" id="{347F93D5-2F39-E4EB-E444-C02FB907ACA4}"/>
                </a:ext>
              </a:extLst>
            </p:cNvPr>
            <p:cNvSpPr/>
            <p:nvPr/>
          </p:nvSpPr>
          <p:spPr>
            <a:xfrm>
              <a:off x="6282305" y="3324254"/>
              <a:ext cx="143902" cy="187148"/>
            </a:xfrm>
            <a:custGeom>
              <a:avLst/>
              <a:gdLst/>
              <a:ahLst/>
              <a:cxnLst/>
              <a:rect l="l" t="t" r="r" b="b"/>
              <a:pathLst>
                <a:path w="955" h="1242" extrusionOk="0">
                  <a:moveTo>
                    <a:pt x="53" y="0"/>
                  </a:moveTo>
                  <a:cubicBezTo>
                    <a:pt x="51" y="0"/>
                    <a:pt x="50" y="1"/>
                    <a:pt x="50" y="2"/>
                  </a:cubicBezTo>
                  <a:lnTo>
                    <a:pt x="50" y="2"/>
                  </a:lnTo>
                  <a:cubicBezTo>
                    <a:pt x="51" y="1"/>
                    <a:pt x="52" y="1"/>
                    <a:pt x="53" y="0"/>
                  </a:cubicBezTo>
                  <a:close/>
                  <a:moveTo>
                    <a:pt x="50" y="2"/>
                  </a:moveTo>
                  <a:cubicBezTo>
                    <a:pt x="0" y="31"/>
                    <a:pt x="142" y="117"/>
                    <a:pt x="169" y="144"/>
                  </a:cubicBezTo>
                  <a:cubicBezTo>
                    <a:pt x="286" y="233"/>
                    <a:pt x="374" y="319"/>
                    <a:pt x="460" y="435"/>
                  </a:cubicBezTo>
                  <a:lnTo>
                    <a:pt x="723" y="784"/>
                  </a:lnTo>
                  <a:cubicBezTo>
                    <a:pt x="809" y="930"/>
                    <a:pt x="897" y="1046"/>
                    <a:pt x="925" y="1221"/>
                  </a:cubicBezTo>
                  <a:cubicBezTo>
                    <a:pt x="925" y="1235"/>
                    <a:pt x="932" y="1242"/>
                    <a:pt x="940" y="1242"/>
                  </a:cubicBezTo>
                  <a:cubicBezTo>
                    <a:pt x="947" y="1242"/>
                    <a:pt x="955" y="1235"/>
                    <a:pt x="955" y="1221"/>
                  </a:cubicBezTo>
                  <a:cubicBezTo>
                    <a:pt x="955" y="1104"/>
                    <a:pt x="897" y="988"/>
                    <a:pt x="839" y="900"/>
                  </a:cubicBezTo>
                  <a:cubicBezTo>
                    <a:pt x="750" y="784"/>
                    <a:pt x="692" y="667"/>
                    <a:pt x="606" y="551"/>
                  </a:cubicBezTo>
                  <a:cubicBezTo>
                    <a:pt x="518" y="465"/>
                    <a:pt x="432" y="349"/>
                    <a:pt x="344" y="261"/>
                  </a:cubicBezTo>
                  <a:cubicBezTo>
                    <a:pt x="316" y="233"/>
                    <a:pt x="258" y="175"/>
                    <a:pt x="200" y="144"/>
                  </a:cubicBezTo>
                  <a:cubicBezTo>
                    <a:pt x="200" y="118"/>
                    <a:pt x="48" y="16"/>
                    <a:pt x="50" y="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357;p26">
              <a:extLst>
                <a:ext uri="{FF2B5EF4-FFF2-40B4-BE49-F238E27FC236}">
                  <a16:creationId xmlns:a16="http://schemas.microsoft.com/office/drawing/2014/main" id="{67DF04FB-4F12-A94C-F74C-2B2B25912172}"/>
                </a:ext>
              </a:extLst>
            </p:cNvPr>
            <p:cNvSpPr/>
            <p:nvPr/>
          </p:nvSpPr>
          <p:spPr>
            <a:xfrm>
              <a:off x="6461164" y="3341733"/>
              <a:ext cx="105176" cy="74437"/>
            </a:xfrm>
            <a:custGeom>
              <a:avLst/>
              <a:gdLst/>
              <a:ahLst/>
              <a:cxnLst/>
              <a:rect l="l" t="t" r="r" b="b"/>
              <a:pathLst>
                <a:path w="698" h="494" extrusionOk="0">
                  <a:moveTo>
                    <a:pt x="668" y="1"/>
                  </a:moveTo>
                  <a:lnTo>
                    <a:pt x="493" y="87"/>
                  </a:lnTo>
                  <a:lnTo>
                    <a:pt x="407" y="175"/>
                  </a:lnTo>
                  <a:cubicBezTo>
                    <a:pt x="377" y="233"/>
                    <a:pt x="319" y="233"/>
                    <a:pt x="261" y="261"/>
                  </a:cubicBezTo>
                  <a:cubicBezTo>
                    <a:pt x="145" y="291"/>
                    <a:pt x="59" y="377"/>
                    <a:pt x="0" y="493"/>
                  </a:cubicBezTo>
                  <a:lnTo>
                    <a:pt x="28" y="493"/>
                  </a:lnTo>
                  <a:cubicBezTo>
                    <a:pt x="59" y="435"/>
                    <a:pt x="86" y="377"/>
                    <a:pt x="145" y="319"/>
                  </a:cubicBezTo>
                  <a:cubicBezTo>
                    <a:pt x="203" y="291"/>
                    <a:pt x="291" y="291"/>
                    <a:pt x="349" y="261"/>
                  </a:cubicBezTo>
                  <a:cubicBezTo>
                    <a:pt x="407" y="233"/>
                    <a:pt x="435" y="203"/>
                    <a:pt x="465" y="175"/>
                  </a:cubicBezTo>
                  <a:cubicBezTo>
                    <a:pt x="523" y="117"/>
                    <a:pt x="582" y="59"/>
                    <a:pt x="668" y="28"/>
                  </a:cubicBezTo>
                  <a:cubicBezTo>
                    <a:pt x="698" y="28"/>
                    <a:pt x="698" y="1"/>
                    <a:pt x="66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358;p26">
              <a:extLst>
                <a:ext uri="{FF2B5EF4-FFF2-40B4-BE49-F238E27FC236}">
                  <a16:creationId xmlns:a16="http://schemas.microsoft.com/office/drawing/2014/main" id="{5E23950D-3C60-1D95-0A79-1A2124D92057}"/>
                </a:ext>
              </a:extLst>
            </p:cNvPr>
            <p:cNvSpPr/>
            <p:nvPr/>
          </p:nvSpPr>
          <p:spPr>
            <a:xfrm>
              <a:off x="6496122" y="3262926"/>
              <a:ext cx="52739" cy="43999"/>
            </a:xfrm>
            <a:custGeom>
              <a:avLst/>
              <a:gdLst/>
              <a:ahLst/>
              <a:cxnLst/>
              <a:rect l="l" t="t" r="r" b="b"/>
              <a:pathLst>
                <a:path w="350" h="292" extrusionOk="0">
                  <a:moveTo>
                    <a:pt x="319" y="1"/>
                  </a:moveTo>
                  <a:cubicBezTo>
                    <a:pt x="291" y="28"/>
                    <a:pt x="291" y="87"/>
                    <a:pt x="261" y="117"/>
                  </a:cubicBezTo>
                  <a:cubicBezTo>
                    <a:pt x="203" y="145"/>
                    <a:pt x="175" y="145"/>
                    <a:pt x="117" y="175"/>
                  </a:cubicBezTo>
                  <a:cubicBezTo>
                    <a:pt x="59" y="175"/>
                    <a:pt x="29" y="233"/>
                    <a:pt x="1" y="291"/>
                  </a:cubicBezTo>
                  <a:lnTo>
                    <a:pt x="29" y="291"/>
                  </a:lnTo>
                  <a:cubicBezTo>
                    <a:pt x="59" y="233"/>
                    <a:pt x="87" y="203"/>
                    <a:pt x="145" y="175"/>
                  </a:cubicBezTo>
                  <a:cubicBezTo>
                    <a:pt x="175" y="175"/>
                    <a:pt x="203" y="175"/>
                    <a:pt x="233" y="145"/>
                  </a:cubicBezTo>
                  <a:cubicBezTo>
                    <a:pt x="291" y="117"/>
                    <a:pt x="319" y="59"/>
                    <a:pt x="35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359;p26">
              <a:extLst>
                <a:ext uri="{FF2B5EF4-FFF2-40B4-BE49-F238E27FC236}">
                  <a16:creationId xmlns:a16="http://schemas.microsoft.com/office/drawing/2014/main" id="{0E1ABDB7-C110-1EBA-51DB-CF3A58AE89A2}"/>
                </a:ext>
              </a:extLst>
            </p:cNvPr>
            <p:cNvSpPr/>
            <p:nvPr/>
          </p:nvSpPr>
          <p:spPr>
            <a:xfrm>
              <a:off x="6469904" y="3198284"/>
              <a:ext cx="13109" cy="147820"/>
            </a:xfrm>
            <a:custGeom>
              <a:avLst/>
              <a:gdLst/>
              <a:ahLst/>
              <a:cxnLst/>
              <a:rect l="l" t="t" r="r" b="b"/>
              <a:pathLst>
                <a:path w="87" h="981" extrusionOk="0">
                  <a:moveTo>
                    <a:pt x="69" y="0"/>
                  </a:moveTo>
                  <a:lnTo>
                    <a:pt x="69" y="0"/>
                  </a:lnTo>
                  <a:cubicBezTo>
                    <a:pt x="66" y="0"/>
                    <a:pt x="59" y="8"/>
                    <a:pt x="59" y="23"/>
                  </a:cubicBezTo>
                  <a:cubicBezTo>
                    <a:pt x="73" y="8"/>
                    <a:pt x="73" y="0"/>
                    <a:pt x="69" y="0"/>
                  </a:cubicBezTo>
                  <a:close/>
                  <a:moveTo>
                    <a:pt x="59" y="23"/>
                  </a:moveTo>
                  <a:cubicBezTo>
                    <a:pt x="28" y="109"/>
                    <a:pt x="28" y="197"/>
                    <a:pt x="1" y="283"/>
                  </a:cubicBezTo>
                  <a:cubicBezTo>
                    <a:pt x="1" y="371"/>
                    <a:pt x="1" y="430"/>
                    <a:pt x="28" y="516"/>
                  </a:cubicBezTo>
                  <a:cubicBezTo>
                    <a:pt x="59" y="604"/>
                    <a:pt x="28" y="632"/>
                    <a:pt x="1" y="690"/>
                  </a:cubicBezTo>
                  <a:lnTo>
                    <a:pt x="1" y="748"/>
                  </a:lnTo>
                  <a:cubicBezTo>
                    <a:pt x="1" y="806"/>
                    <a:pt x="28" y="894"/>
                    <a:pt x="59" y="980"/>
                  </a:cubicBezTo>
                  <a:cubicBezTo>
                    <a:pt x="59" y="980"/>
                    <a:pt x="87" y="980"/>
                    <a:pt x="87" y="953"/>
                  </a:cubicBezTo>
                  <a:cubicBezTo>
                    <a:pt x="59" y="894"/>
                    <a:pt x="1" y="778"/>
                    <a:pt x="28" y="690"/>
                  </a:cubicBezTo>
                  <a:cubicBezTo>
                    <a:pt x="59" y="662"/>
                    <a:pt x="87" y="632"/>
                    <a:pt x="87" y="546"/>
                  </a:cubicBezTo>
                  <a:cubicBezTo>
                    <a:pt x="59" y="457"/>
                    <a:pt x="28" y="399"/>
                    <a:pt x="28" y="313"/>
                  </a:cubicBezTo>
                  <a:cubicBezTo>
                    <a:pt x="28" y="197"/>
                    <a:pt x="59" y="109"/>
                    <a:pt x="59" y="2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360;p26">
              <a:extLst>
                <a:ext uri="{FF2B5EF4-FFF2-40B4-BE49-F238E27FC236}">
                  <a16:creationId xmlns:a16="http://schemas.microsoft.com/office/drawing/2014/main" id="{31B01EDD-3DC9-4B4F-97F3-613963A30E47}"/>
                </a:ext>
              </a:extLst>
            </p:cNvPr>
            <p:cNvSpPr/>
            <p:nvPr/>
          </p:nvSpPr>
          <p:spPr>
            <a:xfrm>
              <a:off x="6463274" y="3109532"/>
              <a:ext cx="63588" cy="51684"/>
            </a:xfrm>
            <a:custGeom>
              <a:avLst/>
              <a:gdLst/>
              <a:ahLst/>
              <a:cxnLst/>
              <a:rect l="l" t="t" r="r" b="b"/>
              <a:pathLst>
                <a:path w="422" h="343" extrusionOk="0">
                  <a:moveTo>
                    <a:pt x="393" y="0"/>
                  </a:moveTo>
                  <a:cubicBezTo>
                    <a:pt x="363" y="59"/>
                    <a:pt x="335" y="117"/>
                    <a:pt x="277" y="147"/>
                  </a:cubicBezTo>
                  <a:cubicBezTo>
                    <a:pt x="247" y="175"/>
                    <a:pt x="189" y="175"/>
                    <a:pt x="131" y="175"/>
                  </a:cubicBezTo>
                  <a:cubicBezTo>
                    <a:pt x="72" y="205"/>
                    <a:pt x="14" y="263"/>
                    <a:pt x="14" y="321"/>
                  </a:cubicBezTo>
                  <a:cubicBezTo>
                    <a:pt x="45" y="291"/>
                    <a:pt x="72" y="233"/>
                    <a:pt x="131" y="205"/>
                  </a:cubicBezTo>
                  <a:cubicBezTo>
                    <a:pt x="161" y="205"/>
                    <a:pt x="219" y="205"/>
                    <a:pt x="277" y="175"/>
                  </a:cubicBezTo>
                  <a:cubicBezTo>
                    <a:pt x="335" y="147"/>
                    <a:pt x="363" y="89"/>
                    <a:pt x="393" y="31"/>
                  </a:cubicBezTo>
                  <a:cubicBezTo>
                    <a:pt x="421" y="0"/>
                    <a:pt x="393" y="0"/>
                    <a:pt x="393" y="0"/>
                  </a:cubicBezTo>
                  <a:close/>
                  <a:moveTo>
                    <a:pt x="14" y="321"/>
                  </a:moveTo>
                  <a:lnTo>
                    <a:pt x="14" y="321"/>
                  </a:lnTo>
                  <a:cubicBezTo>
                    <a:pt x="0" y="335"/>
                    <a:pt x="0" y="342"/>
                    <a:pt x="4" y="342"/>
                  </a:cubicBezTo>
                  <a:cubicBezTo>
                    <a:pt x="7" y="342"/>
                    <a:pt x="14" y="335"/>
                    <a:pt x="14" y="32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361;p26">
              <a:extLst>
                <a:ext uri="{FF2B5EF4-FFF2-40B4-BE49-F238E27FC236}">
                  <a16:creationId xmlns:a16="http://schemas.microsoft.com/office/drawing/2014/main" id="{BA37AEDB-5CCD-3BBA-A49B-076E46468E5B}"/>
                </a:ext>
              </a:extLst>
            </p:cNvPr>
            <p:cNvSpPr/>
            <p:nvPr/>
          </p:nvSpPr>
          <p:spPr>
            <a:xfrm>
              <a:off x="6461164" y="3043986"/>
              <a:ext cx="21849" cy="56958"/>
            </a:xfrm>
            <a:custGeom>
              <a:avLst/>
              <a:gdLst/>
              <a:ahLst/>
              <a:cxnLst/>
              <a:rect l="l" t="t" r="r" b="b"/>
              <a:pathLst>
                <a:path w="145" h="378" extrusionOk="0">
                  <a:moveTo>
                    <a:pt x="28" y="1"/>
                  </a:moveTo>
                  <a:lnTo>
                    <a:pt x="28" y="1"/>
                  </a:lnTo>
                  <a:cubicBezTo>
                    <a:pt x="0" y="117"/>
                    <a:pt x="117" y="233"/>
                    <a:pt x="59" y="349"/>
                  </a:cubicBezTo>
                  <a:cubicBezTo>
                    <a:pt x="59" y="377"/>
                    <a:pt x="86" y="377"/>
                    <a:pt x="86" y="377"/>
                  </a:cubicBezTo>
                  <a:cubicBezTo>
                    <a:pt x="145" y="261"/>
                    <a:pt x="28" y="145"/>
                    <a:pt x="59" y="29"/>
                  </a:cubicBezTo>
                  <a:cubicBezTo>
                    <a:pt x="59" y="1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362;p26">
              <a:extLst>
                <a:ext uri="{FF2B5EF4-FFF2-40B4-BE49-F238E27FC236}">
                  <a16:creationId xmlns:a16="http://schemas.microsoft.com/office/drawing/2014/main" id="{7E1D4B37-F168-FB3E-4689-3E1A97E924BC}"/>
                </a:ext>
              </a:extLst>
            </p:cNvPr>
            <p:cNvSpPr/>
            <p:nvPr/>
          </p:nvSpPr>
          <p:spPr>
            <a:xfrm>
              <a:off x="6360207" y="3096574"/>
              <a:ext cx="38273" cy="194682"/>
            </a:xfrm>
            <a:custGeom>
              <a:avLst/>
              <a:gdLst/>
              <a:ahLst/>
              <a:cxnLst/>
              <a:rect l="l" t="t" r="r" b="b"/>
              <a:pathLst>
                <a:path w="254" h="1292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203"/>
                    <a:pt x="59" y="407"/>
                    <a:pt x="117" y="582"/>
                  </a:cubicBezTo>
                  <a:cubicBezTo>
                    <a:pt x="147" y="640"/>
                    <a:pt x="175" y="698"/>
                    <a:pt x="206" y="784"/>
                  </a:cubicBezTo>
                  <a:cubicBezTo>
                    <a:pt x="206" y="842"/>
                    <a:pt x="175" y="900"/>
                    <a:pt x="175" y="988"/>
                  </a:cubicBezTo>
                  <a:cubicBezTo>
                    <a:pt x="175" y="1074"/>
                    <a:pt x="175" y="1191"/>
                    <a:pt x="206" y="1279"/>
                  </a:cubicBezTo>
                  <a:cubicBezTo>
                    <a:pt x="215" y="1288"/>
                    <a:pt x="224" y="1291"/>
                    <a:pt x="232" y="1291"/>
                  </a:cubicBezTo>
                  <a:cubicBezTo>
                    <a:pt x="247" y="1291"/>
                    <a:pt x="254" y="1279"/>
                    <a:pt x="233" y="1279"/>
                  </a:cubicBezTo>
                  <a:cubicBezTo>
                    <a:pt x="206" y="1132"/>
                    <a:pt x="206" y="1016"/>
                    <a:pt x="233" y="900"/>
                  </a:cubicBezTo>
                  <a:cubicBezTo>
                    <a:pt x="233" y="814"/>
                    <a:pt x="233" y="756"/>
                    <a:pt x="206" y="668"/>
                  </a:cubicBezTo>
                  <a:cubicBezTo>
                    <a:pt x="89" y="435"/>
                    <a:pt x="31" y="261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363;p26">
              <a:extLst>
                <a:ext uri="{FF2B5EF4-FFF2-40B4-BE49-F238E27FC236}">
                  <a16:creationId xmlns:a16="http://schemas.microsoft.com/office/drawing/2014/main" id="{1CF799CD-B2EE-F336-E8B9-074E3557CED4}"/>
                </a:ext>
              </a:extLst>
            </p:cNvPr>
            <p:cNvSpPr/>
            <p:nvPr/>
          </p:nvSpPr>
          <p:spPr>
            <a:xfrm>
              <a:off x="6338509" y="3189393"/>
              <a:ext cx="35260" cy="68108"/>
            </a:xfrm>
            <a:custGeom>
              <a:avLst/>
              <a:gdLst/>
              <a:ahLst/>
              <a:cxnLst/>
              <a:rect l="l" t="t" r="r" b="b"/>
              <a:pathLst>
                <a:path w="234" h="452" extrusionOk="0">
                  <a:moveTo>
                    <a:pt x="15" y="1"/>
                  </a:moveTo>
                  <a:cubicBezTo>
                    <a:pt x="8" y="1"/>
                    <a:pt x="1" y="9"/>
                    <a:pt x="1" y="24"/>
                  </a:cubicBezTo>
                  <a:cubicBezTo>
                    <a:pt x="1" y="110"/>
                    <a:pt x="29" y="168"/>
                    <a:pt x="87" y="226"/>
                  </a:cubicBezTo>
                  <a:cubicBezTo>
                    <a:pt x="117" y="314"/>
                    <a:pt x="175" y="372"/>
                    <a:pt x="203" y="430"/>
                  </a:cubicBezTo>
                  <a:cubicBezTo>
                    <a:pt x="203" y="444"/>
                    <a:pt x="211" y="451"/>
                    <a:pt x="218" y="451"/>
                  </a:cubicBezTo>
                  <a:cubicBezTo>
                    <a:pt x="226" y="451"/>
                    <a:pt x="233" y="444"/>
                    <a:pt x="233" y="430"/>
                  </a:cubicBezTo>
                  <a:cubicBezTo>
                    <a:pt x="233" y="372"/>
                    <a:pt x="175" y="314"/>
                    <a:pt x="145" y="284"/>
                  </a:cubicBezTo>
                  <a:cubicBezTo>
                    <a:pt x="87" y="198"/>
                    <a:pt x="29" y="110"/>
                    <a:pt x="29" y="24"/>
                  </a:cubicBezTo>
                  <a:cubicBezTo>
                    <a:pt x="29" y="9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364;p26">
              <a:extLst>
                <a:ext uri="{FF2B5EF4-FFF2-40B4-BE49-F238E27FC236}">
                  <a16:creationId xmlns:a16="http://schemas.microsoft.com/office/drawing/2014/main" id="{12CECA7B-46FB-B046-6D88-7A875E9982AB}"/>
                </a:ext>
              </a:extLst>
            </p:cNvPr>
            <p:cNvSpPr/>
            <p:nvPr/>
          </p:nvSpPr>
          <p:spPr>
            <a:xfrm>
              <a:off x="6325249" y="3310843"/>
              <a:ext cx="70218" cy="124765"/>
            </a:xfrm>
            <a:custGeom>
              <a:avLst/>
              <a:gdLst/>
              <a:ahLst/>
              <a:cxnLst/>
              <a:rect l="l" t="t" r="r" b="b"/>
              <a:pathLst>
                <a:path w="466" h="828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59"/>
                    <a:pt x="59" y="89"/>
                    <a:pt x="89" y="147"/>
                  </a:cubicBezTo>
                  <a:cubicBezTo>
                    <a:pt x="147" y="233"/>
                    <a:pt x="175" y="292"/>
                    <a:pt x="205" y="380"/>
                  </a:cubicBezTo>
                  <a:cubicBezTo>
                    <a:pt x="233" y="466"/>
                    <a:pt x="263" y="524"/>
                    <a:pt x="321" y="582"/>
                  </a:cubicBezTo>
                  <a:cubicBezTo>
                    <a:pt x="349" y="640"/>
                    <a:pt x="379" y="729"/>
                    <a:pt x="438" y="815"/>
                  </a:cubicBezTo>
                  <a:cubicBezTo>
                    <a:pt x="438" y="825"/>
                    <a:pt x="441" y="828"/>
                    <a:pt x="445" y="828"/>
                  </a:cubicBezTo>
                  <a:cubicBezTo>
                    <a:pt x="453" y="828"/>
                    <a:pt x="465" y="815"/>
                    <a:pt x="465" y="815"/>
                  </a:cubicBezTo>
                  <a:cubicBezTo>
                    <a:pt x="407" y="729"/>
                    <a:pt x="407" y="640"/>
                    <a:pt x="349" y="582"/>
                  </a:cubicBezTo>
                  <a:cubicBezTo>
                    <a:pt x="321" y="496"/>
                    <a:pt x="263" y="438"/>
                    <a:pt x="233" y="350"/>
                  </a:cubicBezTo>
                  <a:lnTo>
                    <a:pt x="147" y="175"/>
                  </a:lnTo>
                  <a:cubicBezTo>
                    <a:pt x="117" y="117"/>
                    <a:pt x="31" y="89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365;p26">
              <a:extLst>
                <a:ext uri="{FF2B5EF4-FFF2-40B4-BE49-F238E27FC236}">
                  <a16:creationId xmlns:a16="http://schemas.microsoft.com/office/drawing/2014/main" id="{9C8712A9-E4D8-B342-3D95-9C1F91CFC80B}"/>
                </a:ext>
              </a:extLst>
            </p:cNvPr>
            <p:cNvSpPr/>
            <p:nvPr/>
          </p:nvSpPr>
          <p:spPr>
            <a:xfrm>
              <a:off x="6255182" y="3354691"/>
              <a:ext cx="153545" cy="111656"/>
            </a:xfrm>
            <a:custGeom>
              <a:avLst/>
              <a:gdLst/>
              <a:ahLst/>
              <a:cxnLst/>
              <a:rect l="l" t="t" r="r" b="b"/>
              <a:pathLst>
                <a:path w="1019" h="741" extrusionOk="0">
                  <a:moveTo>
                    <a:pt x="31" y="1"/>
                  </a:moveTo>
                  <a:cubicBezTo>
                    <a:pt x="1" y="1"/>
                    <a:pt x="1" y="1"/>
                    <a:pt x="1" y="31"/>
                  </a:cubicBezTo>
                  <a:cubicBezTo>
                    <a:pt x="59" y="59"/>
                    <a:pt x="89" y="59"/>
                    <a:pt x="117" y="59"/>
                  </a:cubicBezTo>
                  <a:cubicBezTo>
                    <a:pt x="175" y="89"/>
                    <a:pt x="233" y="117"/>
                    <a:pt x="263" y="147"/>
                  </a:cubicBezTo>
                  <a:cubicBezTo>
                    <a:pt x="349" y="205"/>
                    <a:pt x="407" y="291"/>
                    <a:pt x="466" y="349"/>
                  </a:cubicBezTo>
                  <a:cubicBezTo>
                    <a:pt x="554" y="438"/>
                    <a:pt x="640" y="465"/>
                    <a:pt x="728" y="496"/>
                  </a:cubicBezTo>
                  <a:cubicBezTo>
                    <a:pt x="844" y="554"/>
                    <a:pt x="930" y="640"/>
                    <a:pt x="989" y="728"/>
                  </a:cubicBezTo>
                  <a:cubicBezTo>
                    <a:pt x="999" y="737"/>
                    <a:pt x="1005" y="740"/>
                    <a:pt x="1010" y="740"/>
                  </a:cubicBezTo>
                  <a:cubicBezTo>
                    <a:pt x="1019" y="740"/>
                    <a:pt x="1019" y="728"/>
                    <a:pt x="1019" y="728"/>
                  </a:cubicBezTo>
                  <a:cubicBezTo>
                    <a:pt x="961" y="640"/>
                    <a:pt x="872" y="554"/>
                    <a:pt x="786" y="496"/>
                  </a:cubicBezTo>
                  <a:cubicBezTo>
                    <a:pt x="670" y="438"/>
                    <a:pt x="582" y="407"/>
                    <a:pt x="496" y="321"/>
                  </a:cubicBezTo>
                  <a:cubicBezTo>
                    <a:pt x="407" y="263"/>
                    <a:pt x="349" y="175"/>
                    <a:pt x="291" y="117"/>
                  </a:cubicBezTo>
                  <a:cubicBezTo>
                    <a:pt x="263" y="89"/>
                    <a:pt x="233" y="89"/>
                    <a:pt x="205" y="59"/>
                  </a:cubicBezTo>
                  <a:cubicBezTo>
                    <a:pt x="147" y="31"/>
                    <a:pt x="59" y="31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366;p26">
              <a:extLst>
                <a:ext uri="{FF2B5EF4-FFF2-40B4-BE49-F238E27FC236}">
                  <a16:creationId xmlns:a16="http://schemas.microsoft.com/office/drawing/2014/main" id="{945C044B-1DAB-A54F-529E-BF005F3778FC}"/>
                </a:ext>
              </a:extLst>
            </p:cNvPr>
            <p:cNvSpPr/>
            <p:nvPr/>
          </p:nvSpPr>
          <p:spPr>
            <a:xfrm>
              <a:off x="6369098" y="2995617"/>
              <a:ext cx="13411" cy="96587"/>
            </a:xfrm>
            <a:custGeom>
              <a:avLst/>
              <a:gdLst/>
              <a:ahLst/>
              <a:cxnLst/>
              <a:rect l="l" t="t" r="r" b="b"/>
              <a:pathLst>
                <a:path w="89" h="641" extrusionOk="0">
                  <a:moveTo>
                    <a:pt x="0" y="1"/>
                  </a:moveTo>
                  <a:cubicBezTo>
                    <a:pt x="0" y="117"/>
                    <a:pt x="0" y="206"/>
                    <a:pt x="30" y="292"/>
                  </a:cubicBezTo>
                  <a:cubicBezTo>
                    <a:pt x="58" y="350"/>
                    <a:pt x="58" y="438"/>
                    <a:pt x="58" y="496"/>
                  </a:cubicBezTo>
                  <a:lnTo>
                    <a:pt x="58" y="640"/>
                  </a:lnTo>
                  <a:lnTo>
                    <a:pt x="88" y="640"/>
                  </a:lnTo>
                  <a:cubicBezTo>
                    <a:pt x="88" y="524"/>
                    <a:pt x="88" y="438"/>
                    <a:pt x="58" y="350"/>
                  </a:cubicBezTo>
                  <a:cubicBezTo>
                    <a:pt x="30" y="233"/>
                    <a:pt x="0" y="147"/>
                    <a:pt x="30" y="31"/>
                  </a:cubicBezTo>
                  <a:cubicBezTo>
                    <a:pt x="3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367;p26">
              <a:extLst>
                <a:ext uri="{FF2B5EF4-FFF2-40B4-BE49-F238E27FC236}">
                  <a16:creationId xmlns:a16="http://schemas.microsoft.com/office/drawing/2014/main" id="{96364C58-CEAE-3441-26FC-880D48B7169B}"/>
                </a:ext>
              </a:extLst>
            </p:cNvPr>
            <p:cNvSpPr/>
            <p:nvPr/>
          </p:nvSpPr>
          <p:spPr>
            <a:xfrm>
              <a:off x="6281401" y="3455497"/>
              <a:ext cx="394185" cy="280420"/>
            </a:xfrm>
            <a:custGeom>
              <a:avLst/>
              <a:gdLst/>
              <a:ahLst/>
              <a:cxnLst/>
              <a:rect l="l" t="t" r="r" b="b"/>
              <a:pathLst>
                <a:path w="2616" h="1861" extrusionOk="0">
                  <a:moveTo>
                    <a:pt x="2588" y="1"/>
                  </a:moveTo>
                  <a:cubicBezTo>
                    <a:pt x="2151" y="350"/>
                    <a:pt x="1686" y="640"/>
                    <a:pt x="1221" y="931"/>
                  </a:cubicBezTo>
                  <a:cubicBezTo>
                    <a:pt x="989" y="1075"/>
                    <a:pt x="787" y="1221"/>
                    <a:pt x="554" y="1365"/>
                  </a:cubicBezTo>
                  <a:cubicBezTo>
                    <a:pt x="350" y="1482"/>
                    <a:pt x="175" y="1656"/>
                    <a:pt x="1" y="1830"/>
                  </a:cubicBezTo>
                  <a:cubicBezTo>
                    <a:pt x="1" y="1861"/>
                    <a:pt x="31" y="1861"/>
                    <a:pt x="31" y="1861"/>
                  </a:cubicBezTo>
                  <a:cubicBezTo>
                    <a:pt x="206" y="1656"/>
                    <a:pt x="438" y="1482"/>
                    <a:pt x="640" y="1338"/>
                  </a:cubicBezTo>
                  <a:cubicBezTo>
                    <a:pt x="873" y="1191"/>
                    <a:pt x="1077" y="1075"/>
                    <a:pt x="1310" y="931"/>
                  </a:cubicBezTo>
                  <a:cubicBezTo>
                    <a:pt x="1744" y="640"/>
                    <a:pt x="2209" y="378"/>
                    <a:pt x="2588" y="29"/>
                  </a:cubicBezTo>
                  <a:cubicBezTo>
                    <a:pt x="2616" y="1"/>
                    <a:pt x="2588" y="1"/>
                    <a:pt x="258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368;p26">
              <a:extLst>
                <a:ext uri="{FF2B5EF4-FFF2-40B4-BE49-F238E27FC236}">
                  <a16:creationId xmlns:a16="http://schemas.microsoft.com/office/drawing/2014/main" id="{12CD25BF-CBEB-AFD1-261A-265E545EC132}"/>
                </a:ext>
              </a:extLst>
            </p:cNvPr>
            <p:cNvSpPr/>
            <p:nvPr/>
          </p:nvSpPr>
          <p:spPr>
            <a:xfrm>
              <a:off x="6294812" y="3731245"/>
              <a:ext cx="4370" cy="13411"/>
            </a:xfrm>
            <a:custGeom>
              <a:avLst/>
              <a:gdLst/>
              <a:ahLst/>
              <a:cxnLst/>
              <a:rect l="l" t="t" r="r" b="b"/>
              <a:pathLst>
                <a:path w="29" h="89" extrusionOk="0">
                  <a:moveTo>
                    <a:pt x="0" y="0"/>
                  </a:moveTo>
                  <a:lnTo>
                    <a:pt x="0" y="89"/>
                  </a:lnTo>
                  <a:lnTo>
                    <a:pt x="28" y="8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369;p26">
              <a:extLst>
                <a:ext uri="{FF2B5EF4-FFF2-40B4-BE49-F238E27FC236}">
                  <a16:creationId xmlns:a16="http://schemas.microsoft.com/office/drawing/2014/main" id="{0A5EC6B8-7227-E14F-0212-3D86ABA69713}"/>
                </a:ext>
              </a:extLst>
            </p:cNvPr>
            <p:cNvSpPr/>
            <p:nvPr/>
          </p:nvSpPr>
          <p:spPr>
            <a:xfrm>
              <a:off x="6299031" y="3722505"/>
              <a:ext cx="4671" cy="17630"/>
            </a:xfrm>
            <a:custGeom>
              <a:avLst/>
              <a:gdLst/>
              <a:ahLst/>
              <a:cxnLst/>
              <a:rect l="l" t="t" r="r" b="b"/>
              <a:pathLst>
                <a:path w="31" h="117" extrusionOk="0">
                  <a:moveTo>
                    <a:pt x="30" y="0"/>
                  </a:moveTo>
                  <a:cubicBezTo>
                    <a:pt x="30" y="0"/>
                    <a:pt x="0" y="0"/>
                    <a:pt x="0" y="30"/>
                  </a:cubicBezTo>
                  <a:cubicBezTo>
                    <a:pt x="0" y="58"/>
                    <a:pt x="0" y="89"/>
                    <a:pt x="30" y="116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370;p26">
              <a:extLst>
                <a:ext uri="{FF2B5EF4-FFF2-40B4-BE49-F238E27FC236}">
                  <a16:creationId xmlns:a16="http://schemas.microsoft.com/office/drawing/2014/main" id="{8F177F50-6309-112C-6750-FC9053383F39}"/>
                </a:ext>
              </a:extLst>
            </p:cNvPr>
            <p:cNvSpPr/>
            <p:nvPr/>
          </p:nvSpPr>
          <p:spPr>
            <a:xfrm>
              <a:off x="6307770" y="3713766"/>
              <a:ext cx="151" cy="22150"/>
            </a:xfrm>
            <a:custGeom>
              <a:avLst/>
              <a:gdLst/>
              <a:ahLst/>
              <a:cxnLst/>
              <a:rect l="l" t="t" r="r" b="b"/>
              <a:pathLst>
                <a:path w="1" h="147" extrusionOk="0">
                  <a:moveTo>
                    <a:pt x="0" y="0"/>
                  </a:moveTo>
                  <a:lnTo>
                    <a:pt x="0" y="88"/>
                  </a:lnTo>
                  <a:lnTo>
                    <a:pt x="0" y="116"/>
                  </a:lnTo>
                  <a:cubicBezTo>
                    <a:pt x="0" y="147"/>
                    <a:pt x="0" y="116"/>
                    <a:pt x="0" y="116"/>
                  </a:cubicBez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371;p26">
              <a:extLst>
                <a:ext uri="{FF2B5EF4-FFF2-40B4-BE49-F238E27FC236}">
                  <a16:creationId xmlns:a16="http://schemas.microsoft.com/office/drawing/2014/main" id="{B46E93A2-299A-88A7-CDB1-3B115154CE6D}"/>
                </a:ext>
              </a:extLst>
            </p:cNvPr>
            <p:cNvSpPr/>
            <p:nvPr/>
          </p:nvSpPr>
          <p:spPr>
            <a:xfrm>
              <a:off x="6309277" y="3704875"/>
              <a:ext cx="7383" cy="25465"/>
            </a:xfrm>
            <a:custGeom>
              <a:avLst/>
              <a:gdLst/>
              <a:ahLst/>
              <a:cxnLst/>
              <a:rect l="l" t="t" r="r" b="b"/>
              <a:pathLst>
                <a:path w="49" h="169" extrusionOk="0">
                  <a:moveTo>
                    <a:pt x="21" y="31"/>
                  </a:moveTo>
                  <a:cubicBezTo>
                    <a:pt x="0" y="31"/>
                    <a:pt x="7" y="44"/>
                    <a:pt x="14" y="44"/>
                  </a:cubicBezTo>
                  <a:cubicBezTo>
                    <a:pt x="17" y="44"/>
                    <a:pt x="21" y="40"/>
                    <a:pt x="21" y="31"/>
                  </a:cubicBezTo>
                  <a:close/>
                  <a:moveTo>
                    <a:pt x="21" y="1"/>
                  </a:moveTo>
                  <a:lnTo>
                    <a:pt x="21" y="31"/>
                  </a:lnTo>
                  <a:lnTo>
                    <a:pt x="21" y="147"/>
                  </a:lnTo>
                  <a:cubicBezTo>
                    <a:pt x="21" y="161"/>
                    <a:pt x="27" y="168"/>
                    <a:pt x="34" y="168"/>
                  </a:cubicBezTo>
                  <a:cubicBezTo>
                    <a:pt x="41" y="168"/>
                    <a:pt x="48" y="161"/>
                    <a:pt x="48" y="147"/>
                  </a:cubicBezTo>
                  <a:cubicBezTo>
                    <a:pt x="48" y="117"/>
                    <a:pt x="48" y="59"/>
                    <a:pt x="2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372;p26">
              <a:extLst>
                <a:ext uri="{FF2B5EF4-FFF2-40B4-BE49-F238E27FC236}">
                  <a16:creationId xmlns:a16="http://schemas.microsoft.com/office/drawing/2014/main" id="{18E323A7-A43B-AF8B-15FF-260010926585}"/>
                </a:ext>
              </a:extLst>
            </p:cNvPr>
            <p:cNvSpPr/>
            <p:nvPr/>
          </p:nvSpPr>
          <p:spPr>
            <a:xfrm>
              <a:off x="6316510" y="3704875"/>
              <a:ext cx="4671" cy="17781"/>
            </a:xfrm>
            <a:custGeom>
              <a:avLst/>
              <a:gdLst/>
              <a:ahLst/>
              <a:cxnLst/>
              <a:rect l="l" t="t" r="r" b="b"/>
              <a:pathLst>
                <a:path w="31" h="118" extrusionOk="0">
                  <a:moveTo>
                    <a:pt x="0" y="1"/>
                  </a:moveTo>
                  <a:cubicBezTo>
                    <a:pt x="0" y="31"/>
                    <a:pt x="0" y="89"/>
                    <a:pt x="31" y="117"/>
                  </a:cubicBezTo>
                  <a:cubicBezTo>
                    <a:pt x="31" y="89"/>
                    <a:pt x="31" y="31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373;p26">
              <a:extLst>
                <a:ext uri="{FF2B5EF4-FFF2-40B4-BE49-F238E27FC236}">
                  <a16:creationId xmlns:a16="http://schemas.microsoft.com/office/drawing/2014/main" id="{6853247E-E2DB-9B4C-26B7-17F314FAE3D0}"/>
                </a:ext>
              </a:extLst>
            </p:cNvPr>
            <p:cNvSpPr/>
            <p:nvPr/>
          </p:nvSpPr>
          <p:spPr>
            <a:xfrm>
              <a:off x="6321030" y="3701862"/>
              <a:ext cx="8890" cy="16575"/>
            </a:xfrm>
            <a:custGeom>
              <a:avLst/>
              <a:gdLst/>
              <a:ahLst/>
              <a:cxnLst/>
              <a:rect l="l" t="t" r="r" b="b"/>
              <a:pathLst>
                <a:path w="59" h="110" extrusionOk="0">
                  <a:moveTo>
                    <a:pt x="15" y="0"/>
                  </a:moveTo>
                  <a:cubicBezTo>
                    <a:pt x="8" y="0"/>
                    <a:pt x="1" y="7"/>
                    <a:pt x="1" y="21"/>
                  </a:cubicBezTo>
                  <a:cubicBezTo>
                    <a:pt x="29" y="51"/>
                    <a:pt x="29" y="79"/>
                    <a:pt x="29" y="109"/>
                  </a:cubicBezTo>
                  <a:lnTo>
                    <a:pt x="59" y="109"/>
                  </a:lnTo>
                  <a:cubicBezTo>
                    <a:pt x="29" y="79"/>
                    <a:pt x="29" y="51"/>
                    <a:pt x="29" y="21"/>
                  </a:cubicBezTo>
                  <a:cubicBezTo>
                    <a:pt x="29" y="7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374;p26">
              <a:extLst>
                <a:ext uri="{FF2B5EF4-FFF2-40B4-BE49-F238E27FC236}">
                  <a16:creationId xmlns:a16="http://schemas.microsoft.com/office/drawing/2014/main" id="{0799E52F-7E82-D5B0-4924-DD3CE02AEAAE}"/>
                </a:ext>
              </a:extLst>
            </p:cNvPr>
            <p:cNvSpPr/>
            <p:nvPr/>
          </p:nvSpPr>
          <p:spPr>
            <a:xfrm>
              <a:off x="6329770" y="3700807"/>
              <a:ext cx="4370" cy="12055"/>
            </a:xfrm>
            <a:custGeom>
              <a:avLst/>
              <a:gdLst/>
              <a:ahLst/>
              <a:cxnLst/>
              <a:rect l="l" t="t" r="r" b="b"/>
              <a:pathLst>
                <a:path w="29" h="80" extrusionOk="0">
                  <a:moveTo>
                    <a:pt x="1" y="0"/>
                  </a:moveTo>
                  <a:lnTo>
                    <a:pt x="1" y="58"/>
                  </a:lnTo>
                  <a:cubicBezTo>
                    <a:pt x="1" y="72"/>
                    <a:pt x="8" y="79"/>
                    <a:pt x="15" y="79"/>
                  </a:cubicBezTo>
                  <a:cubicBezTo>
                    <a:pt x="22" y="79"/>
                    <a:pt x="29" y="72"/>
                    <a:pt x="29" y="58"/>
                  </a:cubicBezTo>
                  <a:cubicBezTo>
                    <a:pt x="29" y="58"/>
                    <a:pt x="29" y="28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375;p26">
              <a:extLst>
                <a:ext uri="{FF2B5EF4-FFF2-40B4-BE49-F238E27FC236}">
                  <a16:creationId xmlns:a16="http://schemas.microsoft.com/office/drawing/2014/main" id="{CF4775A2-B263-B1C1-CDE9-28A004F34C48}"/>
                </a:ext>
              </a:extLst>
            </p:cNvPr>
            <p:cNvSpPr/>
            <p:nvPr/>
          </p:nvSpPr>
          <p:spPr>
            <a:xfrm>
              <a:off x="6333989" y="3687396"/>
              <a:ext cx="4671" cy="16575"/>
            </a:xfrm>
            <a:custGeom>
              <a:avLst/>
              <a:gdLst/>
              <a:ahLst/>
              <a:cxnLst/>
              <a:rect l="l" t="t" r="r" b="b"/>
              <a:pathLst>
                <a:path w="31" h="110" extrusionOk="0">
                  <a:moveTo>
                    <a:pt x="1" y="1"/>
                  </a:moveTo>
                  <a:lnTo>
                    <a:pt x="1" y="89"/>
                  </a:lnTo>
                  <a:cubicBezTo>
                    <a:pt x="1" y="103"/>
                    <a:pt x="8" y="110"/>
                    <a:pt x="16" y="110"/>
                  </a:cubicBezTo>
                  <a:cubicBezTo>
                    <a:pt x="23" y="110"/>
                    <a:pt x="31" y="103"/>
                    <a:pt x="31" y="89"/>
                  </a:cubicBezTo>
                  <a:cubicBezTo>
                    <a:pt x="31" y="59"/>
                    <a:pt x="31" y="31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376;p26">
              <a:extLst>
                <a:ext uri="{FF2B5EF4-FFF2-40B4-BE49-F238E27FC236}">
                  <a16:creationId xmlns:a16="http://schemas.microsoft.com/office/drawing/2014/main" id="{A1C10EF7-84F8-A34E-EF7A-079F41770D69}"/>
                </a:ext>
              </a:extLst>
            </p:cNvPr>
            <p:cNvSpPr/>
            <p:nvPr/>
          </p:nvSpPr>
          <p:spPr>
            <a:xfrm>
              <a:off x="6338509" y="3684232"/>
              <a:ext cx="4370" cy="16726"/>
            </a:xfrm>
            <a:custGeom>
              <a:avLst/>
              <a:gdLst/>
              <a:ahLst/>
              <a:cxnLst/>
              <a:rect l="l" t="t" r="r" b="b"/>
              <a:pathLst>
                <a:path w="29" h="111" extrusionOk="0">
                  <a:moveTo>
                    <a:pt x="25" y="1"/>
                  </a:moveTo>
                  <a:cubicBezTo>
                    <a:pt x="22" y="1"/>
                    <a:pt x="15" y="8"/>
                    <a:pt x="1" y="22"/>
                  </a:cubicBezTo>
                  <a:lnTo>
                    <a:pt x="1" y="110"/>
                  </a:lnTo>
                  <a:lnTo>
                    <a:pt x="29" y="110"/>
                  </a:lnTo>
                  <a:lnTo>
                    <a:pt x="29" y="22"/>
                  </a:lnTo>
                  <a:cubicBezTo>
                    <a:pt x="29" y="8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377;p26">
              <a:extLst>
                <a:ext uri="{FF2B5EF4-FFF2-40B4-BE49-F238E27FC236}">
                  <a16:creationId xmlns:a16="http://schemas.microsoft.com/office/drawing/2014/main" id="{CFEBFA4B-546C-7F85-E44E-4741F5643681}"/>
                </a:ext>
              </a:extLst>
            </p:cNvPr>
            <p:cNvSpPr/>
            <p:nvPr/>
          </p:nvSpPr>
          <p:spPr>
            <a:xfrm>
              <a:off x="6347249" y="3678657"/>
              <a:ext cx="4370" cy="16575"/>
            </a:xfrm>
            <a:custGeom>
              <a:avLst/>
              <a:gdLst/>
              <a:ahLst/>
              <a:cxnLst/>
              <a:rect l="l" t="t" r="r" b="b"/>
              <a:pathLst>
                <a:path w="29" h="110" extrusionOk="0">
                  <a:moveTo>
                    <a:pt x="1" y="1"/>
                  </a:moveTo>
                  <a:lnTo>
                    <a:pt x="1" y="59"/>
                  </a:lnTo>
                  <a:lnTo>
                    <a:pt x="1" y="89"/>
                  </a:lnTo>
                  <a:cubicBezTo>
                    <a:pt x="1" y="103"/>
                    <a:pt x="8" y="110"/>
                    <a:pt x="15" y="110"/>
                  </a:cubicBezTo>
                  <a:cubicBezTo>
                    <a:pt x="22" y="110"/>
                    <a:pt x="29" y="103"/>
                    <a:pt x="29" y="89"/>
                  </a:cubicBezTo>
                  <a:lnTo>
                    <a:pt x="29" y="59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378;p26">
              <a:extLst>
                <a:ext uri="{FF2B5EF4-FFF2-40B4-BE49-F238E27FC236}">
                  <a16:creationId xmlns:a16="http://schemas.microsoft.com/office/drawing/2014/main" id="{60C9828D-2C59-C078-7542-7D9127A9829D}"/>
                </a:ext>
              </a:extLst>
            </p:cNvPr>
            <p:cNvSpPr/>
            <p:nvPr/>
          </p:nvSpPr>
          <p:spPr>
            <a:xfrm>
              <a:off x="6356139" y="3669917"/>
              <a:ext cx="4219" cy="17630"/>
            </a:xfrm>
            <a:custGeom>
              <a:avLst/>
              <a:gdLst/>
              <a:ahLst/>
              <a:cxnLst/>
              <a:rect l="l" t="t" r="r" b="b"/>
              <a:pathLst>
                <a:path w="28" h="117" extrusionOk="0">
                  <a:moveTo>
                    <a:pt x="0" y="1"/>
                  </a:moveTo>
                  <a:lnTo>
                    <a:pt x="0" y="59"/>
                  </a:lnTo>
                  <a:lnTo>
                    <a:pt x="0" y="117"/>
                  </a:lnTo>
                  <a:cubicBezTo>
                    <a:pt x="28" y="89"/>
                    <a:pt x="28" y="59"/>
                    <a:pt x="28" y="31"/>
                  </a:cubicBezTo>
                  <a:cubicBezTo>
                    <a:pt x="28" y="31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379;p26">
              <a:extLst>
                <a:ext uri="{FF2B5EF4-FFF2-40B4-BE49-F238E27FC236}">
                  <a16:creationId xmlns:a16="http://schemas.microsoft.com/office/drawing/2014/main" id="{4423691E-0666-A9A0-E14D-46EE38F0FD23}"/>
                </a:ext>
              </a:extLst>
            </p:cNvPr>
            <p:cNvSpPr/>
            <p:nvPr/>
          </p:nvSpPr>
          <p:spPr>
            <a:xfrm>
              <a:off x="6364879" y="3669917"/>
              <a:ext cx="4370" cy="17630"/>
            </a:xfrm>
            <a:custGeom>
              <a:avLst/>
              <a:gdLst/>
              <a:ahLst/>
              <a:cxnLst/>
              <a:rect l="l" t="t" r="r" b="b"/>
              <a:pathLst>
                <a:path w="29" h="117" extrusionOk="0">
                  <a:moveTo>
                    <a:pt x="0" y="1"/>
                  </a:moveTo>
                  <a:lnTo>
                    <a:pt x="0" y="117"/>
                  </a:lnTo>
                  <a:lnTo>
                    <a:pt x="28" y="117"/>
                  </a:lnTo>
                  <a:cubicBezTo>
                    <a:pt x="28" y="59"/>
                    <a:pt x="28" y="31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380;p26">
              <a:extLst>
                <a:ext uri="{FF2B5EF4-FFF2-40B4-BE49-F238E27FC236}">
                  <a16:creationId xmlns:a16="http://schemas.microsoft.com/office/drawing/2014/main" id="{DADDD4DE-02B1-FA2B-834C-1F603DA30085}"/>
                </a:ext>
              </a:extLst>
            </p:cNvPr>
            <p:cNvSpPr/>
            <p:nvPr/>
          </p:nvSpPr>
          <p:spPr>
            <a:xfrm>
              <a:off x="6373618" y="3662233"/>
              <a:ext cx="4370" cy="20041"/>
            </a:xfrm>
            <a:custGeom>
              <a:avLst/>
              <a:gdLst/>
              <a:ahLst/>
              <a:cxnLst/>
              <a:rect l="l" t="t" r="r" b="b"/>
              <a:pathLst>
                <a:path w="29" h="133" extrusionOk="0">
                  <a:moveTo>
                    <a:pt x="14" y="1"/>
                  </a:moveTo>
                  <a:cubicBezTo>
                    <a:pt x="7" y="1"/>
                    <a:pt x="0" y="9"/>
                    <a:pt x="0" y="24"/>
                  </a:cubicBezTo>
                  <a:lnTo>
                    <a:pt x="0" y="110"/>
                  </a:lnTo>
                  <a:cubicBezTo>
                    <a:pt x="0" y="125"/>
                    <a:pt x="7" y="132"/>
                    <a:pt x="14" y="132"/>
                  </a:cubicBezTo>
                  <a:cubicBezTo>
                    <a:pt x="21" y="132"/>
                    <a:pt x="28" y="125"/>
                    <a:pt x="28" y="110"/>
                  </a:cubicBezTo>
                  <a:lnTo>
                    <a:pt x="28" y="24"/>
                  </a:lnTo>
                  <a:cubicBezTo>
                    <a:pt x="28" y="9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381;p26">
              <a:extLst>
                <a:ext uri="{FF2B5EF4-FFF2-40B4-BE49-F238E27FC236}">
                  <a16:creationId xmlns:a16="http://schemas.microsoft.com/office/drawing/2014/main" id="{4030C6EB-A47B-2B50-0873-DEBF5ACFFB67}"/>
                </a:ext>
              </a:extLst>
            </p:cNvPr>
            <p:cNvSpPr/>
            <p:nvPr/>
          </p:nvSpPr>
          <p:spPr>
            <a:xfrm>
              <a:off x="6377837" y="3656959"/>
              <a:ext cx="8890" cy="17630"/>
            </a:xfrm>
            <a:custGeom>
              <a:avLst/>
              <a:gdLst/>
              <a:ahLst/>
              <a:cxnLst/>
              <a:rect l="l" t="t" r="r" b="b"/>
              <a:pathLst>
                <a:path w="59" h="117" extrusionOk="0">
                  <a:moveTo>
                    <a:pt x="30" y="1"/>
                  </a:moveTo>
                  <a:lnTo>
                    <a:pt x="30" y="59"/>
                  </a:lnTo>
                  <a:cubicBezTo>
                    <a:pt x="30" y="59"/>
                    <a:pt x="30" y="87"/>
                    <a:pt x="0" y="87"/>
                  </a:cubicBezTo>
                  <a:cubicBezTo>
                    <a:pt x="0" y="117"/>
                    <a:pt x="30" y="117"/>
                    <a:pt x="30" y="117"/>
                  </a:cubicBezTo>
                  <a:cubicBezTo>
                    <a:pt x="30" y="87"/>
                    <a:pt x="58" y="28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382;p26">
              <a:extLst>
                <a:ext uri="{FF2B5EF4-FFF2-40B4-BE49-F238E27FC236}">
                  <a16:creationId xmlns:a16="http://schemas.microsoft.com/office/drawing/2014/main" id="{21FD4591-D8F0-B3C2-8158-40DDDCA60D53}"/>
                </a:ext>
              </a:extLst>
            </p:cNvPr>
            <p:cNvSpPr/>
            <p:nvPr/>
          </p:nvSpPr>
          <p:spPr>
            <a:xfrm>
              <a:off x="6386577" y="3650479"/>
              <a:ext cx="8890" cy="19589"/>
            </a:xfrm>
            <a:custGeom>
              <a:avLst/>
              <a:gdLst/>
              <a:ahLst/>
              <a:cxnLst/>
              <a:rect l="l" t="t" r="r" b="b"/>
              <a:pathLst>
                <a:path w="59" h="130" extrusionOk="0">
                  <a:moveTo>
                    <a:pt x="32" y="1"/>
                  </a:moveTo>
                  <a:cubicBezTo>
                    <a:pt x="31" y="1"/>
                    <a:pt x="31" y="4"/>
                    <a:pt x="31" y="13"/>
                  </a:cubicBezTo>
                  <a:lnTo>
                    <a:pt x="31" y="71"/>
                  </a:lnTo>
                  <a:cubicBezTo>
                    <a:pt x="31" y="44"/>
                    <a:pt x="58" y="13"/>
                    <a:pt x="58" y="13"/>
                  </a:cubicBezTo>
                  <a:cubicBezTo>
                    <a:pt x="40" y="13"/>
                    <a:pt x="34" y="1"/>
                    <a:pt x="32" y="1"/>
                  </a:cubicBezTo>
                  <a:close/>
                  <a:moveTo>
                    <a:pt x="31" y="71"/>
                  </a:moveTo>
                  <a:cubicBezTo>
                    <a:pt x="31" y="102"/>
                    <a:pt x="31" y="102"/>
                    <a:pt x="0" y="130"/>
                  </a:cubicBezTo>
                  <a:lnTo>
                    <a:pt x="31" y="130"/>
                  </a:lnTo>
                  <a:lnTo>
                    <a:pt x="31" y="7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383;p26">
              <a:extLst>
                <a:ext uri="{FF2B5EF4-FFF2-40B4-BE49-F238E27FC236}">
                  <a16:creationId xmlns:a16="http://schemas.microsoft.com/office/drawing/2014/main" id="{DD99AE47-1192-9FEE-4F55-6045F27DA8FE}"/>
                </a:ext>
              </a:extLst>
            </p:cNvPr>
            <p:cNvSpPr/>
            <p:nvPr/>
          </p:nvSpPr>
          <p:spPr>
            <a:xfrm>
              <a:off x="6399837" y="3652438"/>
              <a:ext cx="4370" cy="17630"/>
            </a:xfrm>
            <a:custGeom>
              <a:avLst/>
              <a:gdLst/>
              <a:ahLst/>
              <a:cxnLst/>
              <a:rect l="l" t="t" r="r" b="b"/>
              <a:pathLst>
                <a:path w="29" h="117" extrusionOk="0">
                  <a:moveTo>
                    <a:pt x="1" y="0"/>
                  </a:moveTo>
                  <a:lnTo>
                    <a:pt x="1" y="58"/>
                  </a:lnTo>
                  <a:lnTo>
                    <a:pt x="1" y="89"/>
                  </a:lnTo>
                  <a:lnTo>
                    <a:pt x="1" y="117"/>
                  </a:lnTo>
                  <a:cubicBezTo>
                    <a:pt x="29" y="89"/>
                    <a:pt x="29" y="31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384;p26">
              <a:extLst>
                <a:ext uri="{FF2B5EF4-FFF2-40B4-BE49-F238E27FC236}">
                  <a16:creationId xmlns:a16="http://schemas.microsoft.com/office/drawing/2014/main" id="{CB094D99-251E-0555-9038-6F0A4FC0C59C}"/>
                </a:ext>
              </a:extLst>
            </p:cNvPr>
            <p:cNvSpPr/>
            <p:nvPr/>
          </p:nvSpPr>
          <p:spPr>
            <a:xfrm>
              <a:off x="6408576" y="3649274"/>
              <a:ext cx="4370" cy="15520"/>
            </a:xfrm>
            <a:custGeom>
              <a:avLst/>
              <a:gdLst/>
              <a:ahLst/>
              <a:cxnLst/>
              <a:rect l="l" t="t" r="r" b="b"/>
              <a:pathLst>
                <a:path w="29" h="103" extrusionOk="0">
                  <a:moveTo>
                    <a:pt x="15" y="0"/>
                  </a:moveTo>
                  <a:cubicBezTo>
                    <a:pt x="8" y="0"/>
                    <a:pt x="1" y="7"/>
                    <a:pt x="1" y="21"/>
                  </a:cubicBezTo>
                  <a:lnTo>
                    <a:pt x="1" y="52"/>
                  </a:lnTo>
                  <a:lnTo>
                    <a:pt x="1" y="79"/>
                  </a:lnTo>
                  <a:cubicBezTo>
                    <a:pt x="1" y="95"/>
                    <a:pt x="8" y="102"/>
                    <a:pt x="15" y="102"/>
                  </a:cubicBezTo>
                  <a:cubicBezTo>
                    <a:pt x="22" y="102"/>
                    <a:pt x="29" y="95"/>
                    <a:pt x="29" y="79"/>
                  </a:cubicBezTo>
                  <a:lnTo>
                    <a:pt x="29" y="52"/>
                  </a:lnTo>
                  <a:lnTo>
                    <a:pt x="29" y="21"/>
                  </a:lnTo>
                  <a:cubicBezTo>
                    <a:pt x="29" y="7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385;p26">
              <a:extLst>
                <a:ext uri="{FF2B5EF4-FFF2-40B4-BE49-F238E27FC236}">
                  <a16:creationId xmlns:a16="http://schemas.microsoft.com/office/drawing/2014/main" id="{E5DB3F9D-F698-1C6C-87A0-BEC27CC4E1CA}"/>
                </a:ext>
              </a:extLst>
            </p:cNvPr>
            <p:cNvSpPr/>
            <p:nvPr/>
          </p:nvSpPr>
          <p:spPr>
            <a:xfrm>
              <a:off x="6417316" y="3648219"/>
              <a:ext cx="8890" cy="13109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29" y="0"/>
                  </a:moveTo>
                  <a:cubicBezTo>
                    <a:pt x="29" y="28"/>
                    <a:pt x="1" y="59"/>
                    <a:pt x="1" y="86"/>
                  </a:cubicBezTo>
                  <a:lnTo>
                    <a:pt x="29" y="86"/>
                  </a:lnTo>
                  <a:cubicBezTo>
                    <a:pt x="29" y="59"/>
                    <a:pt x="29" y="28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386;p26">
              <a:extLst>
                <a:ext uri="{FF2B5EF4-FFF2-40B4-BE49-F238E27FC236}">
                  <a16:creationId xmlns:a16="http://schemas.microsoft.com/office/drawing/2014/main" id="{6E50A2BC-E237-C9F3-C1B5-FEA977888E91}"/>
                </a:ext>
              </a:extLst>
            </p:cNvPr>
            <p:cNvSpPr/>
            <p:nvPr/>
          </p:nvSpPr>
          <p:spPr>
            <a:xfrm>
              <a:off x="6426055" y="3646110"/>
              <a:ext cx="9041" cy="15219"/>
            </a:xfrm>
            <a:custGeom>
              <a:avLst/>
              <a:gdLst/>
              <a:ahLst/>
              <a:cxnLst/>
              <a:rect l="l" t="t" r="r" b="b"/>
              <a:pathLst>
                <a:path w="60" h="101" extrusionOk="0">
                  <a:moveTo>
                    <a:pt x="50" y="1"/>
                  </a:moveTo>
                  <a:cubicBezTo>
                    <a:pt x="46" y="1"/>
                    <a:pt x="39" y="4"/>
                    <a:pt x="29" y="14"/>
                  </a:cubicBezTo>
                  <a:cubicBezTo>
                    <a:pt x="29" y="14"/>
                    <a:pt x="29" y="42"/>
                    <a:pt x="1" y="73"/>
                  </a:cubicBezTo>
                  <a:cubicBezTo>
                    <a:pt x="1" y="100"/>
                    <a:pt x="29" y="100"/>
                    <a:pt x="29" y="100"/>
                  </a:cubicBezTo>
                  <a:cubicBezTo>
                    <a:pt x="29" y="73"/>
                    <a:pt x="59" y="42"/>
                    <a:pt x="59" y="14"/>
                  </a:cubicBezTo>
                  <a:cubicBezTo>
                    <a:pt x="59" y="14"/>
                    <a:pt x="59" y="1"/>
                    <a:pt x="5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387;p26">
              <a:extLst>
                <a:ext uri="{FF2B5EF4-FFF2-40B4-BE49-F238E27FC236}">
                  <a16:creationId xmlns:a16="http://schemas.microsoft.com/office/drawing/2014/main" id="{597B444D-075F-7749-DCBA-531013231EC4}"/>
                </a:ext>
              </a:extLst>
            </p:cNvPr>
            <p:cNvSpPr/>
            <p:nvPr/>
          </p:nvSpPr>
          <p:spPr>
            <a:xfrm>
              <a:off x="6439014" y="3648219"/>
              <a:ext cx="4822" cy="8890"/>
            </a:xfrm>
            <a:custGeom>
              <a:avLst/>
              <a:gdLst/>
              <a:ahLst/>
              <a:cxnLst/>
              <a:rect l="l" t="t" r="r" b="b"/>
              <a:pathLst>
                <a:path w="32" h="59" extrusionOk="0">
                  <a:moveTo>
                    <a:pt x="31" y="0"/>
                  </a:moveTo>
                  <a:cubicBezTo>
                    <a:pt x="1" y="0"/>
                    <a:pt x="1" y="28"/>
                    <a:pt x="1" y="59"/>
                  </a:cubicBezTo>
                  <a:cubicBezTo>
                    <a:pt x="31" y="59"/>
                    <a:pt x="31" y="28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388;p26">
              <a:extLst>
                <a:ext uri="{FF2B5EF4-FFF2-40B4-BE49-F238E27FC236}">
                  <a16:creationId xmlns:a16="http://schemas.microsoft.com/office/drawing/2014/main" id="{41F0D617-8AF5-EE1A-F9F2-C8661A1ADCCB}"/>
                </a:ext>
              </a:extLst>
            </p:cNvPr>
            <p:cNvSpPr/>
            <p:nvPr/>
          </p:nvSpPr>
          <p:spPr>
            <a:xfrm>
              <a:off x="6447904" y="3648219"/>
              <a:ext cx="4671" cy="13109"/>
            </a:xfrm>
            <a:custGeom>
              <a:avLst/>
              <a:gdLst/>
              <a:ahLst/>
              <a:cxnLst/>
              <a:rect l="l" t="t" r="r" b="b"/>
              <a:pathLst>
                <a:path w="31" h="87" extrusionOk="0">
                  <a:moveTo>
                    <a:pt x="30" y="0"/>
                  </a:moveTo>
                  <a:cubicBezTo>
                    <a:pt x="30" y="28"/>
                    <a:pt x="0" y="59"/>
                    <a:pt x="0" y="59"/>
                  </a:cubicBezTo>
                  <a:lnTo>
                    <a:pt x="0" y="86"/>
                  </a:lnTo>
                  <a:lnTo>
                    <a:pt x="30" y="5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389;p26">
              <a:extLst>
                <a:ext uri="{FF2B5EF4-FFF2-40B4-BE49-F238E27FC236}">
                  <a16:creationId xmlns:a16="http://schemas.microsoft.com/office/drawing/2014/main" id="{66372F34-80CF-B08C-C56B-DAFC0F29A142}"/>
                </a:ext>
              </a:extLst>
            </p:cNvPr>
            <p:cNvSpPr/>
            <p:nvPr/>
          </p:nvSpPr>
          <p:spPr>
            <a:xfrm>
              <a:off x="6456644" y="3648219"/>
              <a:ext cx="8890" cy="13109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8" y="0"/>
                  </a:moveTo>
                  <a:lnTo>
                    <a:pt x="0" y="59"/>
                  </a:lnTo>
                  <a:cubicBezTo>
                    <a:pt x="0" y="86"/>
                    <a:pt x="30" y="86"/>
                    <a:pt x="30" y="86"/>
                  </a:cubicBezTo>
                  <a:cubicBezTo>
                    <a:pt x="58" y="59"/>
                    <a:pt x="58" y="28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390;p26">
              <a:extLst>
                <a:ext uri="{FF2B5EF4-FFF2-40B4-BE49-F238E27FC236}">
                  <a16:creationId xmlns:a16="http://schemas.microsoft.com/office/drawing/2014/main" id="{ACFAF988-BB41-0A63-2CC9-AD0318660E4D}"/>
                </a:ext>
              </a:extLst>
            </p:cNvPr>
            <p:cNvSpPr/>
            <p:nvPr/>
          </p:nvSpPr>
          <p:spPr>
            <a:xfrm>
              <a:off x="6466890" y="3648219"/>
              <a:ext cx="11904" cy="15068"/>
            </a:xfrm>
            <a:custGeom>
              <a:avLst/>
              <a:gdLst/>
              <a:ahLst/>
              <a:cxnLst/>
              <a:rect l="l" t="t" r="r" b="b"/>
              <a:pathLst>
                <a:path w="79" h="100" extrusionOk="0">
                  <a:moveTo>
                    <a:pt x="48" y="0"/>
                  </a:moveTo>
                  <a:cubicBezTo>
                    <a:pt x="48" y="28"/>
                    <a:pt x="21" y="59"/>
                    <a:pt x="21" y="86"/>
                  </a:cubicBezTo>
                  <a:cubicBezTo>
                    <a:pt x="48" y="86"/>
                    <a:pt x="48" y="59"/>
                    <a:pt x="79" y="28"/>
                  </a:cubicBezTo>
                  <a:cubicBezTo>
                    <a:pt x="79" y="28"/>
                    <a:pt x="79" y="0"/>
                    <a:pt x="48" y="0"/>
                  </a:cubicBezTo>
                  <a:close/>
                  <a:moveTo>
                    <a:pt x="21" y="86"/>
                  </a:moveTo>
                  <a:cubicBezTo>
                    <a:pt x="0" y="86"/>
                    <a:pt x="7" y="100"/>
                    <a:pt x="14" y="100"/>
                  </a:cubicBezTo>
                  <a:cubicBezTo>
                    <a:pt x="17" y="100"/>
                    <a:pt x="21" y="96"/>
                    <a:pt x="21" y="86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391;p26">
              <a:extLst>
                <a:ext uri="{FF2B5EF4-FFF2-40B4-BE49-F238E27FC236}">
                  <a16:creationId xmlns:a16="http://schemas.microsoft.com/office/drawing/2014/main" id="{90A6150E-9886-3B18-D344-208A7E4590FB}"/>
                </a:ext>
              </a:extLst>
            </p:cNvPr>
            <p:cNvSpPr/>
            <p:nvPr/>
          </p:nvSpPr>
          <p:spPr>
            <a:xfrm>
              <a:off x="6478643" y="3650479"/>
              <a:ext cx="8890" cy="12808"/>
            </a:xfrm>
            <a:custGeom>
              <a:avLst/>
              <a:gdLst/>
              <a:ahLst/>
              <a:cxnLst/>
              <a:rect l="l" t="t" r="r" b="b"/>
              <a:pathLst>
                <a:path w="59" h="85" extrusionOk="0">
                  <a:moveTo>
                    <a:pt x="51" y="1"/>
                  </a:moveTo>
                  <a:cubicBezTo>
                    <a:pt x="42" y="1"/>
                    <a:pt x="29" y="13"/>
                    <a:pt x="29" y="13"/>
                  </a:cubicBezTo>
                  <a:lnTo>
                    <a:pt x="1" y="71"/>
                  </a:lnTo>
                  <a:cubicBezTo>
                    <a:pt x="1" y="71"/>
                    <a:pt x="1" y="85"/>
                    <a:pt x="9" y="85"/>
                  </a:cubicBezTo>
                  <a:cubicBezTo>
                    <a:pt x="13" y="85"/>
                    <a:pt x="19" y="81"/>
                    <a:pt x="29" y="71"/>
                  </a:cubicBezTo>
                  <a:lnTo>
                    <a:pt x="29" y="44"/>
                  </a:lnTo>
                  <a:cubicBezTo>
                    <a:pt x="59" y="44"/>
                    <a:pt x="59" y="13"/>
                    <a:pt x="59" y="13"/>
                  </a:cubicBezTo>
                  <a:cubicBezTo>
                    <a:pt x="59" y="4"/>
                    <a:pt x="55" y="1"/>
                    <a:pt x="5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392;p26">
              <a:extLst>
                <a:ext uri="{FF2B5EF4-FFF2-40B4-BE49-F238E27FC236}">
                  <a16:creationId xmlns:a16="http://schemas.microsoft.com/office/drawing/2014/main" id="{D5C1E893-79E6-F639-F7D5-E94269701A8C}"/>
                </a:ext>
              </a:extLst>
            </p:cNvPr>
            <p:cNvSpPr/>
            <p:nvPr/>
          </p:nvSpPr>
          <p:spPr>
            <a:xfrm>
              <a:off x="6487383" y="3652438"/>
              <a:ext cx="8890" cy="13411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29" y="0"/>
                  </a:moveTo>
                  <a:cubicBezTo>
                    <a:pt x="1" y="31"/>
                    <a:pt x="29" y="31"/>
                    <a:pt x="29" y="31"/>
                  </a:cubicBezTo>
                  <a:lnTo>
                    <a:pt x="29" y="58"/>
                  </a:lnTo>
                  <a:lnTo>
                    <a:pt x="1" y="58"/>
                  </a:lnTo>
                  <a:cubicBezTo>
                    <a:pt x="1" y="89"/>
                    <a:pt x="29" y="89"/>
                    <a:pt x="29" y="89"/>
                  </a:cubicBezTo>
                  <a:cubicBezTo>
                    <a:pt x="49" y="69"/>
                    <a:pt x="55" y="50"/>
                    <a:pt x="58" y="31"/>
                  </a:cubicBezTo>
                  <a:lnTo>
                    <a:pt x="59" y="31"/>
                  </a:lnTo>
                  <a:cubicBezTo>
                    <a:pt x="58" y="31"/>
                    <a:pt x="58" y="31"/>
                    <a:pt x="58" y="31"/>
                  </a:cubicBezTo>
                  <a:lnTo>
                    <a:pt x="58" y="31"/>
                  </a:lnTo>
                  <a:cubicBezTo>
                    <a:pt x="59" y="21"/>
                    <a:pt x="59" y="11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393;p26">
              <a:extLst>
                <a:ext uri="{FF2B5EF4-FFF2-40B4-BE49-F238E27FC236}">
                  <a16:creationId xmlns:a16="http://schemas.microsoft.com/office/drawing/2014/main" id="{5C8CAF7A-5C65-B7CA-76E5-D2F5CF7ADDA2}"/>
                </a:ext>
              </a:extLst>
            </p:cNvPr>
            <p:cNvSpPr/>
            <p:nvPr/>
          </p:nvSpPr>
          <p:spPr>
            <a:xfrm>
              <a:off x="6500341" y="3652438"/>
              <a:ext cx="13561" cy="13411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59" y="0"/>
                  </a:moveTo>
                  <a:cubicBezTo>
                    <a:pt x="31" y="31"/>
                    <a:pt x="1" y="58"/>
                    <a:pt x="1" y="89"/>
                  </a:cubicBezTo>
                  <a:lnTo>
                    <a:pt x="31" y="89"/>
                  </a:lnTo>
                  <a:lnTo>
                    <a:pt x="31" y="58"/>
                  </a:lnTo>
                  <a:cubicBezTo>
                    <a:pt x="59" y="58"/>
                    <a:pt x="59" y="31"/>
                    <a:pt x="59" y="31"/>
                  </a:cubicBezTo>
                  <a:cubicBezTo>
                    <a:pt x="89" y="31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394;p26">
              <a:extLst>
                <a:ext uri="{FF2B5EF4-FFF2-40B4-BE49-F238E27FC236}">
                  <a16:creationId xmlns:a16="http://schemas.microsoft.com/office/drawing/2014/main" id="{A42EAAC4-58DA-17F6-68BB-ED4DB70A499B}"/>
                </a:ext>
              </a:extLst>
            </p:cNvPr>
            <p:cNvSpPr/>
            <p:nvPr/>
          </p:nvSpPr>
          <p:spPr>
            <a:xfrm>
              <a:off x="6509081" y="3656959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31" y="1"/>
                  </a:moveTo>
                  <a:lnTo>
                    <a:pt x="31" y="28"/>
                  </a:lnTo>
                  <a:cubicBezTo>
                    <a:pt x="59" y="28"/>
                    <a:pt x="59" y="28"/>
                    <a:pt x="59" y="1"/>
                  </a:cubicBezTo>
                  <a:close/>
                  <a:moveTo>
                    <a:pt x="31" y="28"/>
                  </a:moveTo>
                  <a:cubicBezTo>
                    <a:pt x="1" y="28"/>
                    <a:pt x="1" y="28"/>
                    <a:pt x="1" y="59"/>
                  </a:cubicBezTo>
                  <a:cubicBezTo>
                    <a:pt x="31" y="59"/>
                    <a:pt x="31" y="59"/>
                    <a:pt x="31" y="28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395;p26">
              <a:extLst>
                <a:ext uri="{FF2B5EF4-FFF2-40B4-BE49-F238E27FC236}">
                  <a16:creationId xmlns:a16="http://schemas.microsoft.com/office/drawing/2014/main" id="{C87D52CF-B331-AE03-5BA7-82134D548677}"/>
                </a:ext>
              </a:extLst>
            </p:cNvPr>
            <p:cNvSpPr/>
            <p:nvPr/>
          </p:nvSpPr>
          <p:spPr>
            <a:xfrm>
              <a:off x="6522492" y="3661178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28" y="0"/>
                  </a:moveTo>
                  <a:lnTo>
                    <a:pt x="0" y="31"/>
                  </a:lnTo>
                  <a:lnTo>
                    <a:pt x="0" y="59"/>
                  </a:lnTo>
                  <a:cubicBezTo>
                    <a:pt x="28" y="59"/>
                    <a:pt x="28" y="31"/>
                    <a:pt x="28" y="31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396;p26">
              <a:extLst>
                <a:ext uri="{FF2B5EF4-FFF2-40B4-BE49-F238E27FC236}">
                  <a16:creationId xmlns:a16="http://schemas.microsoft.com/office/drawing/2014/main" id="{96D14E21-58CA-E0F2-2239-21401272844B}"/>
                </a:ext>
              </a:extLst>
            </p:cNvPr>
            <p:cNvSpPr/>
            <p:nvPr/>
          </p:nvSpPr>
          <p:spPr>
            <a:xfrm>
              <a:off x="6531231" y="3661178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28" y="0"/>
                  </a:moveTo>
                  <a:lnTo>
                    <a:pt x="0" y="31"/>
                  </a:lnTo>
                  <a:cubicBezTo>
                    <a:pt x="0" y="59"/>
                    <a:pt x="28" y="59"/>
                    <a:pt x="28" y="59"/>
                  </a:cubicBezTo>
                  <a:cubicBezTo>
                    <a:pt x="28" y="59"/>
                    <a:pt x="58" y="31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397;p26">
              <a:extLst>
                <a:ext uri="{FF2B5EF4-FFF2-40B4-BE49-F238E27FC236}">
                  <a16:creationId xmlns:a16="http://schemas.microsoft.com/office/drawing/2014/main" id="{E12AF03B-ADBF-80B2-4458-A3B2D0333A52}"/>
                </a:ext>
              </a:extLst>
            </p:cNvPr>
            <p:cNvSpPr/>
            <p:nvPr/>
          </p:nvSpPr>
          <p:spPr>
            <a:xfrm>
              <a:off x="6539971" y="3661178"/>
              <a:ext cx="13109" cy="8890"/>
            </a:xfrm>
            <a:custGeom>
              <a:avLst/>
              <a:gdLst/>
              <a:ahLst/>
              <a:cxnLst/>
              <a:rect l="l" t="t" r="r" b="b"/>
              <a:pathLst>
                <a:path w="87" h="59" extrusionOk="0">
                  <a:moveTo>
                    <a:pt x="59" y="0"/>
                  </a:moveTo>
                  <a:lnTo>
                    <a:pt x="41" y="18"/>
                  </a:lnTo>
                  <a:lnTo>
                    <a:pt x="41" y="18"/>
                  </a:lnTo>
                  <a:cubicBezTo>
                    <a:pt x="39" y="18"/>
                    <a:pt x="38" y="17"/>
                    <a:pt x="36" y="17"/>
                  </a:cubicBezTo>
                  <a:cubicBezTo>
                    <a:pt x="32" y="17"/>
                    <a:pt x="28" y="21"/>
                    <a:pt x="28" y="31"/>
                  </a:cubicBezTo>
                  <a:cubicBezTo>
                    <a:pt x="0" y="59"/>
                    <a:pt x="28" y="59"/>
                    <a:pt x="28" y="59"/>
                  </a:cubicBezTo>
                  <a:cubicBezTo>
                    <a:pt x="59" y="59"/>
                    <a:pt x="59" y="31"/>
                    <a:pt x="59" y="31"/>
                  </a:cubicBezTo>
                  <a:lnTo>
                    <a:pt x="59" y="31"/>
                  </a:lnTo>
                  <a:lnTo>
                    <a:pt x="59" y="31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398;p26">
              <a:extLst>
                <a:ext uri="{FF2B5EF4-FFF2-40B4-BE49-F238E27FC236}">
                  <a16:creationId xmlns:a16="http://schemas.microsoft.com/office/drawing/2014/main" id="{F58E0718-8295-67ED-E913-25CC47A69860}"/>
                </a:ext>
              </a:extLst>
            </p:cNvPr>
            <p:cNvSpPr/>
            <p:nvPr/>
          </p:nvSpPr>
          <p:spPr>
            <a:xfrm>
              <a:off x="6552929" y="3661178"/>
              <a:ext cx="8890" cy="4671"/>
            </a:xfrm>
            <a:custGeom>
              <a:avLst/>
              <a:gdLst/>
              <a:ahLst/>
              <a:cxnLst/>
              <a:rect l="l" t="t" r="r" b="b"/>
              <a:pathLst>
                <a:path w="59" h="31" extrusionOk="0">
                  <a:moveTo>
                    <a:pt x="31" y="0"/>
                  </a:moveTo>
                  <a:cubicBezTo>
                    <a:pt x="0" y="0"/>
                    <a:pt x="0" y="31"/>
                    <a:pt x="31" y="31"/>
                  </a:cubicBezTo>
                  <a:cubicBezTo>
                    <a:pt x="59" y="31"/>
                    <a:pt x="59" y="0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399;p26">
              <a:extLst>
                <a:ext uri="{FF2B5EF4-FFF2-40B4-BE49-F238E27FC236}">
                  <a16:creationId xmlns:a16="http://schemas.microsoft.com/office/drawing/2014/main" id="{33F4D449-171C-4BC7-81E0-F565E4636EFA}"/>
                </a:ext>
              </a:extLst>
            </p:cNvPr>
            <p:cNvSpPr/>
            <p:nvPr/>
          </p:nvSpPr>
          <p:spPr>
            <a:xfrm>
              <a:off x="6549916" y="3661178"/>
              <a:ext cx="11904" cy="10849"/>
            </a:xfrm>
            <a:custGeom>
              <a:avLst/>
              <a:gdLst/>
              <a:ahLst/>
              <a:cxnLst/>
              <a:rect l="l" t="t" r="r" b="b"/>
              <a:pathLst>
                <a:path w="79" h="72" extrusionOk="0">
                  <a:moveTo>
                    <a:pt x="51" y="0"/>
                  </a:moveTo>
                  <a:cubicBezTo>
                    <a:pt x="51" y="31"/>
                    <a:pt x="20" y="31"/>
                    <a:pt x="20" y="31"/>
                  </a:cubicBezTo>
                  <a:cubicBezTo>
                    <a:pt x="1" y="50"/>
                    <a:pt x="9" y="71"/>
                    <a:pt x="26" y="71"/>
                  </a:cubicBezTo>
                  <a:cubicBezTo>
                    <a:pt x="33" y="71"/>
                    <a:pt x="42" y="67"/>
                    <a:pt x="51" y="59"/>
                  </a:cubicBezTo>
                  <a:cubicBezTo>
                    <a:pt x="51" y="31"/>
                    <a:pt x="51" y="31"/>
                    <a:pt x="7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400;p26">
              <a:extLst>
                <a:ext uri="{FF2B5EF4-FFF2-40B4-BE49-F238E27FC236}">
                  <a16:creationId xmlns:a16="http://schemas.microsoft.com/office/drawing/2014/main" id="{AA4ED604-AB7D-0EF9-17CA-6568E880D1CC}"/>
                </a:ext>
              </a:extLst>
            </p:cNvPr>
            <p:cNvSpPr/>
            <p:nvPr/>
          </p:nvSpPr>
          <p:spPr>
            <a:xfrm>
              <a:off x="6561669" y="3663739"/>
              <a:ext cx="8890" cy="8288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8" y="0"/>
                  </a:moveTo>
                  <a:cubicBezTo>
                    <a:pt x="34" y="0"/>
                    <a:pt x="31" y="4"/>
                    <a:pt x="31" y="14"/>
                  </a:cubicBezTo>
                  <a:lnTo>
                    <a:pt x="1" y="42"/>
                  </a:lnTo>
                  <a:cubicBezTo>
                    <a:pt x="1" y="42"/>
                    <a:pt x="1" y="55"/>
                    <a:pt x="9" y="55"/>
                  </a:cubicBezTo>
                  <a:cubicBezTo>
                    <a:pt x="14" y="55"/>
                    <a:pt x="21" y="52"/>
                    <a:pt x="31" y="42"/>
                  </a:cubicBezTo>
                  <a:lnTo>
                    <a:pt x="59" y="14"/>
                  </a:lnTo>
                  <a:cubicBezTo>
                    <a:pt x="59" y="14"/>
                    <a:pt x="46" y="0"/>
                    <a:pt x="3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401;p26">
              <a:extLst>
                <a:ext uri="{FF2B5EF4-FFF2-40B4-BE49-F238E27FC236}">
                  <a16:creationId xmlns:a16="http://schemas.microsoft.com/office/drawing/2014/main" id="{61EBB65B-574D-32AB-C953-9832881F4C26}"/>
                </a:ext>
              </a:extLst>
            </p:cNvPr>
            <p:cNvSpPr/>
            <p:nvPr/>
          </p:nvSpPr>
          <p:spPr>
            <a:xfrm>
              <a:off x="6570408" y="3661178"/>
              <a:ext cx="13411" cy="13411"/>
            </a:xfrm>
            <a:custGeom>
              <a:avLst/>
              <a:gdLst/>
              <a:ahLst/>
              <a:cxnLst/>
              <a:rect l="l" t="t" r="r" b="b"/>
              <a:pathLst>
                <a:path w="89" h="89" extrusionOk="0">
                  <a:moveTo>
                    <a:pt x="59" y="0"/>
                  </a:moveTo>
                  <a:cubicBezTo>
                    <a:pt x="59" y="31"/>
                    <a:pt x="31" y="31"/>
                    <a:pt x="1" y="59"/>
                  </a:cubicBezTo>
                  <a:cubicBezTo>
                    <a:pt x="1" y="89"/>
                    <a:pt x="31" y="89"/>
                    <a:pt x="31" y="89"/>
                  </a:cubicBezTo>
                  <a:cubicBezTo>
                    <a:pt x="31" y="59"/>
                    <a:pt x="31" y="59"/>
                    <a:pt x="59" y="59"/>
                  </a:cubicBezTo>
                  <a:cubicBezTo>
                    <a:pt x="59" y="31"/>
                    <a:pt x="59" y="31"/>
                    <a:pt x="89" y="31"/>
                  </a:cubicBezTo>
                  <a:cubicBezTo>
                    <a:pt x="89" y="31"/>
                    <a:pt x="89" y="0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402;p26">
              <a:extLst>
                <a:ext uri="{FF2B5EF4-FFF2-40B4-BE49-F238E27FC236}">
                  <a16:creationId xmlns:a16="http://schemas.microsoft.com/office/drawing/2014/main" id="{7152229E-238C-89A3-B8D9-A1218A0F525B}"/>
                </a:ext>
              </a:extLst>
            </p:cNvPr>
            <p:cNvSpPr/>
            <p:nvPr/>
          </p:nvSpPr>
          <p:spPr>
            <a:xfrm>
              <a:off x="6579148" y="3665698"/>
              <a:ext cx="13561" cy="8890"/>
            </a:xfrm>
            <a:custGeom>
              <a:avLst/>
              <a:gdLst/>
              <a:ahLst/>
              <a:cxnLst/>
              <a:rect l="l" t="t" r="r" b="b"/>
              <a:pathLst>
                <a:path w="90" h="59" extrusionOk="0">
                  <a:moveTo>
                    <a:pt x="59" y="1"/>
                  </a:moveTo>
                  <a:lnTo>
                    <a:pt x="31" y="29"/>
                  </a:lnTo>
                  <a:lnTo>
                    <a:pt x="1" y="59"/>
                  </a:lnTo>
                  <a:lnTo>
                    <a:pt x="31" y="59"/>
                  </a:lnTo>
                  <a:lnTo>
                    <a:pt x="59" y="29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403;p26">
              <a:extLst>
                <a:ext uri="{FF2B5EF4-FFF2-40B4-BE49-F238E27FC236}">
                  <a16:creationId xmlns:a16="http://schemas.microsoft.com/office/drawing/2014/main" id="{EFAB3643-AB3B-7E14-FDD1-02CBADDD735A}"/>
                </a:ext>
              </a:extLst>
            </p:cNvPr>
            <p:cNvSpPr/>
            <p:nvPr/>
          </p:nvSpPr>
          <p:spPr>
            <a:xfrm>
              <a:off x="6592559" y="3668109"/>
              <a:ext cx="8890" cy="6479"/>
            </a:xfrm>
            <a:custGeom>
              <a:avLst/>
              <a:gdLst/>
              <a:ahLst/>
              <a:cxnLst/>
              <a:rect l="l" t="t" r="r" b="b"/>
              <a:pathLst>
                <a:path w="59" h="43" extrusionOk="0">
                  <a:moveTo>
                    <a:pt x="36" y="0"/>
                  </a:moveTo>
                  <a:cubicBezTo>
                    <a:pt x="31" y="0"/>
                    <a:pt x="28" y="3"/>
                    <a:pt x="28" y="13"/>
                  </a:cubicBezTo>
                  <a:lnTo>
                    <a:pt x="0" y="13"/>
                  </a:lnTo>
                  <a:cubicBezTo>
                    <a:pt x="0" y="43"/>
                    <a:pt x="0" y="43"/>
                    <a:pt x="28" y="43"/>
                  </a:cubicBezTo>
                  <a:cubicBezTo>
                    <a:pt x="28" y="43"/>
                    <a:pt x="28" y="13"/>
                    <a:pt x="58" y="13"/>
                  </a:cubicBezTo>
                  <a:cubicBezTo>
                    <a:pt x="58" y="13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404;p26">
              <a:extLst>
                <a:ext uri="{FF2B5EF4-FFF2-40B4-BE49-F238E27FC236}">
                  <a16:creationId xmlns:a16="http://schemas.microsoft.com/office/drawing/2014/main" id="{FF9AFD04-BDA2-30AC-7E97-976EDA072D25}"/>
                </a:ext>
              </a:extLst>
            </p:cNvPr>
            <p:cNvSpPr/>
            <p:nvPr/>
          </p:nvSpPr>
          <p:spPr>
            <a:xfrm>
              <a:off x="6601298" y="3669917"/>
              <a:ext cx="8890" cy="6630"/>
            </a:xfrm>
            <a:custGeom>
              <a:avLst/>
              <a:gdLst/>
              <a:ahLst/>
              <a:cxnLst/>
              <a:rect l="l" t="t" r="r" b="b"/>
              <a:pathLst>
                <a:path w="59" h="44" extrusionOk="0">
                  <a:moveTo>
                    <a:pt x="28" y="1"/>
                  </a:moveTo>
                  <a:cubicBezTo>
                    <a:pt x="28" y="1"/>
                    <a:pt x="0" y="1"/>
                    <a:pt x="0" y="31"/>
                  </a:cubicBezTo>
                  <a:cubicBezTo>
                    <a:pt x="0" y="31"/>
                    <a:pt x="13" y="43"/>
                    <a:pt x="21" y="43"/>
                  </a:cubicBezTo>
                  <a:cubicBezTo>
                    <a:pt x="25" y="43"/>
                    <a:pt x="28" y="40"/>
                    <a:pt x="28" y="31"/>
                  </a:cubicBezTo>
                  <a:cubicBezTo>
                    <a:pt x="28" y="31"/>
                    <a:pt x="58" y="31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405;p26">
              <a:extLst>
                <a:ext uri="{FF2B5EF4-FFF2-40B4-BE49-F238E27FC236}">
                  <a16:creationId xmlns:a16="http://schemas.microsoft.com/office/drawing/2014/main" id="{77892740-E6F9-4FF8-6CED-7DE9C5D8D38B}"/>
                </a:ext>
              </a:extLst>
            </p:cNvPr>
            <p:cNvSpPr/>
            <p:nvPr/>
          </p:nvSpPr>
          <p:spPr>
            <a:xfrm>
              <a:off x="6439014" y="3622001"/>
              <a:ext cx="4822" cy="17630"/>
            </a:xfrm>
            <a:custGeom>
              <a:avLst/>
              <a:gdLst/>
              <a:ahLst/>
              <a:cxnLst/>
              <a:rect l="l" t="t" r="r" b="b"/>
              <a:pathLst>
                <a:path w="32" h="117" extrusionOk="0">
                  <a:moveTo>
                    <a:pt x="1" y="0"/>
                  </a:moveTo>
                  <a:lnTo>
                    <a:pt x="1" y="116"/>
                  </a:lnTo>
                  <a:lnTo>
                    <a:pt x="31" y="116"/>
                  </a:lnTo>
                  <a:lnTo>
                    <a:pt x="31" y="28"/>
                  </a:lnTo>
                  <a:cubicBezTo>
                    <a:pt x="3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406;p26">
              <a:extLst>
                <a:ext uri="{FF2B5EF4-FFF2-40B4-BE49-F238E27FC236}">
                  <a16:creationId xmlns:a16="http://schemas.microsoft.com/office/drawing/2014/main" id="{C278FD12-67E4-B21A-1827-B274A2E452FE}"/>
                </a:ext>
              </a:extLst>
            </p:cNvPr>
            <p:cNvSpPr/>
            <p:nvPr/>
          </p:nvSpPr>
          <p:spPr>
            <a:xfrm>
              <a:off x="6447904" y="3617329"/>
              <a:ext cx="4671" cy="17781"/>
            </a:xfrm>
            <a:custGeom>
              <a:avLst/>
              <a:gdLst/>
              <a:ahLst/>
              <a:cxnLst/>
              <a:rect l="l" t="t" r="r" b="b"/>
              <a:pathLst>
                <a:path w="31" h="118" extrusionOk="0">
                  <a:moveTo>
                    <a:pt x="30" y="1"/>
                  </a:moveTo>
                  <a:cubicBezTo>
                    <a:pt x="0" y="31"/>
                    <a:pt x="0" y="59"/>
                    <a:pt x="0" y="117"/>
                  </a:cubicBezTo>
                  <a:lnTo>
                    <a:pt x="30" y="117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407;p26">
              <a:extLst>
                <a:ext uri="{FF2B5EF4-FFF2-40B4-BE49-F238E27FC236}">
                  <a16:creationId xmlns:a16="http://schemas.microsoft.com/office/drawing/2014/main" id="{CC2482D3-418F-D09F-5FCD-8C71744E6CCF}"/>
                </a:ext>
              </a:extLst>
            </p:cNvPr>
            <p:cNvSpPr/>
            <p:nvPr/>
          </p:nvSpPr>
          <p:spPr>
            <a:xfrm>
              <a:off x="6461164" y="3604371"/>
              <a:ext cx="4370" cy="21849"/>
            </a:xfrm>
            <a:custGeom>
              <a:avLst/>
              <a:gdLst/>
              <a:ahLst/>
              <a:cxnLst/>
              <a:rect l="l" t="t" r="r" b="b"/>
              <a:pathLst>
                <a:path w="29" h="145" extrusionOk="0">
                  <a:moveTo>
                    <a:pt x="0" y="1"/>
                  </a:moveTo>
                  <a:lnTo>
                    <a:pt x="0" y="145"/>
                  </a:lnTo>
                  <a:lnTo>
                    <a:pt x="28" y="145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408;p26">
              <a:extLst>
                <a:ext uri="{FF2B5EF4-FFF2-40B4-BE49-F238E27FC236}">
                  <a16:creationId xmlns:a16="http://schemas.microsoft.com/office/drawing/2014/main" id="{05860ACD-F713-BFC2-4E70-B39E83B44592}"/>
                </a:ext>
              </a:extLst>
            </p:cNvPr>
            <p:cNvSpPr/>
            <p:nvPr/>
          </p:nvSpPr>
          <p:spPr>
            <a:xfrm>
              <a:off x="6469904" y="3599850"/>
              <a:ext cx="8890" cy="17630"/>
            </a:xfrm>
            <a:custGeom>
              <a:avLst/>
              <a:gdLst/>
              <a:ahLst/>
              <a:cxnLst/>
              <a:rect l="l" t="t" r="r" b="b"/>
              <a:pathLst>
                <a:path w="59" h="117" extrusionOk="0">
                  <a:moveTo>
                    <a:pt x="28" y="1"/>
                  </a:moveTo>
                  <a:cubicBezTo>
                    <a:pt x="28" y="31"/>
                    <a:pt x="1" y="89"/>
                    <a:pt x="1" y="117"/>
                  </a:cubicBezTo>
                  <a:lnTo>
                    <a:pt x="28" y="117"/>
                  </a:lnTo>
                  <a:cubicBezTo>
                    <a:pt x="59" y="89"/>
                    <a:pt x="59" y="31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409;p26">
              <a:extLst>
                <a:ext uri="{FF2B5EF4-FFF2-40B4-BE49-F238E27FC236}">
                  <a16:creationId xmlns:a16="http://schemas.microsoft.com/office/drawing/2014/main" id="{462D3977-DFCB-12FB-1CA4-2A1CC38D1ADA}"/>
                </a:ext>
              </a:extLst>
            </p:cNvPr>
            <p:cNvSpPr/>
            <p:nvPr/>
          </p:nvSpPr>
          <p:spPr>
            <a:xfrm>
              <a:off x="6482862" y="3604371"/>
              <a:ext cx="4671" cy="4370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31" y="1"/>
                  </a:moveTo>
                  <a:lnTo>
                    <a:pt x="1" y="29"/>
                  </a:lnTo>
                  <a:lnTo>
                    <a:pt x="31" y="29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410;p26">
              <a:extLst>
                <a:ext uri="{FF2B5EF4-FFF2-40B4-BE49-F238E27FC236}">
                  <a16:creationId xmlns:a16="http://schemas.microsoft.com/office/drawing/2014/main" id="{C32213C0-6BFB-E3F7-B890-E522FC1512BA}"/>
                </a:ext>
              </a:extLst>
            </p:cNvPr>
            <p:cNvSpPr/>
            <p:nvPr/>
          </p:nvSpPr>
          <p:spPr>
            <a:xfrm>
              <a:off x="6500341" y="3582371"/>
              <a:ext cx="8890" cy="17630"/>
            </a:xfrm>
            <a:custGeom>
              <a:avLst/>
              <a:gdLst/>
              <a:ahLst/>
              <a:cxnLst/>
              <a:rect l="l" t="t" r="r" b="b"/>
              <a:pathLst>
                <a:path w="59" h="117" extrusionOk="0">
                  <a:moveTo>
                    <a:pt x="59" y="0"/>
                  </a:moveTo>
                  <a:cubicBezTo>
                    <a:pt x="31" y="31"/>
                    <a:pt x="1" y="59"/>
                    <a:pt x="1" y="117"/>
                  </a:cubicBezTo>
                  <a:cubicBezTo>
                    <a:pt x="31" y="89"/>
                    <a:pt x="31" y="59"/>
                    <a:pt x="59" y="31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411;p26">
              <a:extLst>
                <a:ext uri="{FF2B5EF4-FFF2-40B4-BE49-F238E27FC236}">
                  <a16:creationId xmlns:a16="http://schemas.microsoft.com/office/drawing/2014/main" id="{4C75CAA5-8670-86EB-D011-6DEA418FB159}"/>
                </a:ext>
              </a:extLst>
            </p:cNvPr>
            <p:cNvSpPr/>
            <p:nvPr/>
          </p:nvSpPr>
          <p:spPr>
            <a:xfrm>
              <a:off x="6506369" y="3573632"/>
              <a:ext cx="7534" cy="19589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49" y="0"/>
                  </a:moveTo>
                  <a:cubicBezTo>
                    <a:pt x="19" y="58"/>
                    <a:pt x="19" y="89"/>
                    <a:pt x="19" y="117"/>
                  </a:cubicBezTo>
                  <a:cubicBezTo>
                    <a:pt x="49" y="89"/>
                    <a:pt x="49" y="58"/>
                    <a:pt x="49" y="31"/>
                  </a:cubicBezTo>
                  <a:lnTo>
                    <a:pt x="49" y="0"/>
                  </a:lnTo>
                  <a:close/>
                  <a:moveTo>
                    <a:pt x="19" y="117"/>
                  </a:moveTo>
                  <a:cubicBezTo>
                    <a:pt x="0" y="117"/>
                    <a:pt x="6" y="130"/>
                    <a:pt x="13" y="130"/>
                  </a:cubicBezTo>
                  <a:cubicBezTo>
                    <a:pt x="16" y="130"/>
                    <a:pt x="19" y="127"/>
                    <a:pt x="19" y="117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412;p26">
              <a:extLst>
                <a:ext uri="{FF2B5EF4-FFF2-40B4-BE49-F238E27FC236}">
                  <a16:creationId xmlns:a16="http://schemas.microsoft.com/office/drawing/2014/main" id="{7BCAD6FD-5640-CE57-AB7E-0D0012CEBA46}"/>
                </a:ext>
              </a:extLst>
            </p:cNvPr>
            <p:cNvSpPr/>
            <p:nvPr/>
          </p:nvSpPr>
          <p:spPr>
            <a:xfrm>
              <a:off x="6517820" y="3569413"/>
              <a:ext cx="9041" cy="15068"/>
            </a:xfrm>
            <a:custGeom>
              <a:avLst/>
              <a:gdLst/>
              <a:ahLst/>
              <a:cxnLst/>
              <a:rect l="l" t="t" r="r" b="b"/>
              <a:pathLst>
                <a:path w="60" h="100" extrusionOk="0">
                  <a:moveTo>
                    <a:pt x="31" y="0"/>
                  </a:moveTo>
                  <a:cubicBezTo>
                    <a:pt x="31" y="28"/>
                    <a:pt x="31" y="59"/>
                    <a:pt x="1" y="86"/>
                  </a:cubicBezTo>
                  <a:cubicBezTo>
                    <a:pt x="1" y="86"/>
                    <a:pt x="14" y="100"/>
                    <a:pt x="23" y="100"/>
                  </a:cubicBezTo>
                  <a:cubicBezTo>
                    <a:pt x="28" y="100"/>
                    <a:pt x="31" y="96"/>
                    <a:pt x="31" y="86"/>
                  </a:cubicBezTo>
                  <a:cubicBezTo>
                    <a:pt x="31" y="59"/>
                    <a:pt x="59" y="28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413;p26">
              <a:extLst>
                <a:ext uri="{FF2B5EF4-FFF2-40B4-BE49-F238E27FC236}">
                  <a16:creationId xmlns:a16="http://schemas.microsoft.com/office/drawing/2014/main" id="{3F4E003A-52C5-45A4-1322-6D9E8BD7CC1C}"/>
                </a:ext>
              </a:extLst>
            </p:cNvPr>
            <p:cNvSpPr/>
            <p:nvPr/>
          </p:nvSpPr>
          <p:spPr>
            <a:xfrm>
              <a:off x="6531231" y="3562933"/>
              <a:ext cx="7383" cy="15370"/>
            </a:xfrm>
            <a:custGeom>
              <a:avLst/>
              <a:gdLst/>
              <a:ahLst/>
              <a:cxnLst/>
              <a:rect l="l" t="t" r="r" b="b"/>
              <a:pathLst>
                <a:path w="49" h="102" extrusionOk="0">
                  <a:moveTo>
                    <a:pt x="35" y="1"/>
                  </a:moveTo>
                  <a:cubicBezTo>
                    <a:pt x="32" y="1"/>
                    <a:pt x="28" y="4"/>
                    <a:pt x="28" y="13"/>
                  </a:cubicBezTo>
                  <a:cubicBezTo>
                    <a:pt x="48" y="13"/>
                    <a:pt x="42" y="1"/>
                    <a:pt x="35" y="1"/>
                  </a:cubicBezTo>
                  <a:close/>
                  <a:moveTo>
                    <a:pt x="28" y="13"/>
                  </a:moveTo>
                  <a:cubicBezTo>
                    <a:pt x="0" y="13"/>
                    <a:pt x="0" y="43"/>
                    <a:pt x="0" y="71"/>
                  </a:cubicBezTo>
                  <a:lnTo>
                    <a:pt x="0" y="102"/>
                  </a:lnTo>
                  <a:cubicBezTo>
                    <a:pt x="28" y="71"/>
                    <a:pt x="28" y="43"/>
                    <a:pt x="28" y="1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414;p26">
              <a:extLst>
                <a:ext uri="{FF2B5EF4-FFF2-40B4-BE49-F238E27FC236}">
                  <a16:creationId xmlns:a16="http://schemas.microsoft.com/office/drawing/2014/main" id="{5FA20B00-EB41-1A0A-B965-3AA9DB0D4A5E}"/>
                </a:ext>
              </a:extLst>
            </p:cNvPr>
            <p:cNvSpPr/>
            <p:nvPr/>
          </p:nvSpPr>
          <p:spPr>
            <a:xfrm>
              <a:off x="6544190" y="3547262"/>
              <a:ext cx="4671" cy="13561"/>
            </a:xfrm>
            <a:custGeom>
              <a:avLst/>
              <a:gdLst/>
              <a:ahLst/>
              <a:cxnLst/>
              <a:rect l="l" t="t" r="r" b="b"/>
              <a:pathLst>
                <a:path w="31" h="90" extrusionOk="0">
                  <a:moveTo>
                    <a:pt x="31" y="1"/>
                  </a:moveTo>
                  <a:cubicBezTo>
                    <a:pt x="31" y="31"/>
                    <a:pt x="31" y="59"/>
                    <a:pt x="0" y="59"/>
                  </a:cubicBezTo>
                  <a:cubicBezTo>
                    <a:pt x="0" y="89"/>
                    <a:pt x="31" y="89"/>
                    <a:pt x="31" y="89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415;p26">
              <a:extLst>
                <a:ext uri="{FF2B5EF4-FFF2-40B4-BE49-F238E27FC236}">
                  <a16:creationId xmlns:a16="http://schemas.microsoft.com/office/drawing/2014/main" id="{E16DEF8F-CC73-2598-6FE4-90B0967B7130}"/>
                </a:ext>
              </a:extLst>
            </p:cNvPr>
            <p:cNvSpPr/>
            <p:nvPr/>
          </p:nvSpPr>
          <p:spPr>
            <a:xfrm>
              <a:off x="6557450" y="3541084"/>
              <a:ext cx="8890" cy="15219"/>
            </a:xfrm>
            <a:custGeom>
              <a:avLst/>
              <a:gdLst/>
              <a:ahLst/>
              <a:cxnLst/>
              <a:rect l="l" t="t" r="r" b="b"/>
              <a:pathLst>
                <a:path w="59" h="101" extrusionOk="0">
                  <a:moveTo>
                    <a:pt x="36" y="1"/>
                  </a:moveTo>
                  <a:cubicBezTo>
                    <a:pt x="32" y="1"/>
                    <a:pt x="29" y="4"/>
                    <a:pt x="29" y="14"/>
                  </a:cubicBezTo>
                  <a:cubicBezTo>
                    <a:pt x="29" y="42"/>
                    <a:pt x="1" y="72"/>
                    <a:pt x="1" y="100"/>
                  </a:cubicBezTo>
                  <a:cubicBezTo>
                    <a:pt x="29" y="72"/>
                    <a:pt x="29" y="42"/>
                    <a:pt x="59" y="14"/>
                  </a:cubicBezTo>
                  <a:cubicBezTo>
                    <a:pt x="59" y="14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416;p26">
              <a:extLst>
                <a:ext uri="{FF2B5EF4-FFF2-40B4-BE49-F238E27FC236}">
                  <a16:creationId xmlns:a16="http://schemas.microsoft.com/office/drawing/2014/main" id="{7BA1F52C-A1D3-4187-1768-5A9868F2AF92}"/>
                </a:ext>
              </a:extLst>
            </p:cNvPr>
            <p:cNvSpPr/>
            <p:nvPr/>
          </p:nvSpPr>
          <p:spPr>
            <a:xfrm>
              <a:off x="6566189" y="3535359"/>
              <a:ext cx="8890" cy="16726"/>
            </a:xfrm>
            <a:custGeom>
              <a:avLst/>
              <a:gdLst/>
              <a:ahLst/>
              <a:cxnLst/>
              <a:rect l="l" t="t" r="r" b="b"/>
              <a:pathLst>
                <a:path w="59" h="111" extrusionOk="0">
                  <a:moveTo>
                    <a:pt x="44" y="1"/>
                  </a:moveTo>
                  <a:cubicBezTo>
                    <a:pt x="36" y="1"/>
                    <a:pt x="29" y="8"/>
                    <a:pt x="29" y="22"/>
                  </a:cubicBezTo>
                  <a:cubicBezTo>
                    <a:pt x="29" y="52"/>
                    <a:pt x="29" y="52"/>
                    <a:pt x="1" y="80"/>
                  </a:cubicBezTo>
                  <a:cubicBezTo>
                    <a:pt x="1" y="110"/>
                    <a:pt x="29" y="110"/>
                    <a:pt x="29" y="110"/>
                  </a:cubicBezTo>
                  <a:cubicBezTo>
                    <a:pt x="59" y="80"/>
                    <a:pt x="59" y="52"/>
                    <a:pt x="59" y="22"/>
                  </a:cubicBezTo>
                  <a:cubicBezTo>
                    <a:pt x="59" y="8"/>
                    <a:pt x="51" y="1"/>
                    <a:pt x="4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417;p26">
              <a:extLst>
                <a:ext uri="{FF2B5EF4-FFF2-40B4-BE49-F238E27FC236}">
                  <a16:creationId xmlns:a16="http://schemas.microsoft.com/office/drawing/2014/main" id="{A23E08A9-260E-C43F-7E62-7CD3A9860F75}"/>
                </a:ext>
              </a:extLst>
            </p:cNvPr>
            <p:cNvSpPr/>
            <p:nvPr/>
          </p:nvSpPr>
          <p:spPr>
            <a:xfrm>
              <a:off x="6583668" y="3516825"/>
              <a:ext cx="4370" cy="17630"/>
            </a:xfrm>
            <a:custGeom>
              <a:avLst/>
              <a:gdLst/>
              <a:ahLst/>
              <a:cxnLst/>
              <a:rect l="l" t="t" r="r" b="b"/>
              <a:pathLst>
                <a:path w="29" h="117" extrusionOk="0">
                  <a:moveTo>
                    <a:pt x="29" y="1"/>
                  </a:moveTo>
                  <a:cubicBezTo>
                    <a:pt x="29" y="29"/>
                    <a:pt x="1" y="59"/>
                    <a:pt x="1" y="117"/>
                  </a:cubicBezTo>
                  <a:lnTo>
                    <a:pt x="29" y="11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418;p26">
              <a:extLst>
                <a:ext uri="{FF2B5EF4-FFF2-40B4-BE49-F238E27FC236}">
                  <a16:creationId xmlns:a16="http://schemas.microsoft.com/office/drawing/2014/main" id="{1835F863-7F98-EC2F-7F8F-60F18B478A33}"/>
                </a:ext>
              </a:extLst>
            </p:cNvPr>
            <p:cNvSpPr/>
            <p:nvPr/>
          </p:nvSpPr>
          <p:spPr>
            <a:xfrm>
              <a:off x="6592559" y="3510496"/>
              <a:ext cx="8890" cy="17178"/>
            </a:xfrm>
            <a:custGeom>
              <a:avLst/>
              <a:gdLst/>
              <a:ahLst/>
              <a:cxnLst/>
              <a:rect l="l" t="t" r="r" b="b"/>
              <a:pathLst>
                <a:path w="59" h="114" extrusionOk="0">
                  <a:moveTo>
                    <a:pt x="36" y="0"/>
                  </a:moveTo>
                  <a:cubicBezTo>
                    <a:pt x="31" y="0"/>
                    <a:pt x="28" y="3"/>
                    <a:pt x="28" y="13"/>
                  </a:cubicBezTo>
                  <a:cubicBezTo>
                    <a:pt x="0" y="43"/>
                    <a:pt x="0" y="71"/>
                    <a:pt x="0" y="101"/>
                  </a:cubicBezTo>
                  <a:cubicBezTo>
                    <a:pt x="0" y="101"/>
                    <a:pt x="12" y="113"/>
                    <a:pt x="21" y="113"/>
                  </a:cubicBezTo>
                  <a:cubicBezTo>
                    <a:pt x="25" y="113"/>
                    <a:pt x="28" y="110"/>
                    <a:pt x="28" y="101"/>
                  </a:cubicBezTo>
                  <a:lnTo>
                    <a:pt x="28" y="71"/>
                  </a:lnTo>
                  <a:cubicBezTo>
                    <a:pt x="28" y="43"/>
                    <a:pt x="28" y="43"/>
                    <a:pt x="58" y="13"/>
                  </a:cubicBezTo>
                  <a:cubicBezTo>
                    <a:pt x="58" y="13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419;p26">
              <a:extLst>
                <a:ext uri="{FF2B5EF4-FFF2-40B4-BE49-F238E27FC236}">
                  <a16:creationId xmlns:a16="http://schemas.microsoft.com/office/drawing/2014/main" id="{5E57AC95-2F81-9459-2039-FA25697B885F}"/>
                </a:ext>
              </a:extLst>
            </p:cNvPr>
            <p:cNvSpPr/>
            <p:nvPr/>
          </p:nvSpPr>
          <p:spPr>
            <a:xfrm>
              <a:off x="6605517" y="3499346"/>
              <a:ext cx="4671" cy="21849"/>
            </a:xfrm>
            <a:custGeom>
              <a:avLst/>
              <a:gdLst/>
              <a:ahLst/>
              <a:cxnLst/>
              <a:rect l="l" t="t" r="r" b="b"/>
              <a:pathLst>
                <a:path w="31" h="145" extrusionOk="0">
                  <a:moveTo>
                    <a:pt x="30" y="1"/>
                  </a:moveTo>
                  <a:lnTo>
                    <a:pt x="30" y="1"/>
                  </a:lnTo>
                  <a:cubicBezTo>
                    <a:pt x="0" y="59"/>
                    <a:pt x="0" y="87"/>
                    <a:pt x="0" y="145"/>
                  </a:cubicBezTo>
                  <a:cubicBezTo>
                    <a:pt x="30" y="117"/>
                    <a:pt x="30" y="59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420;p26">
              <a:extLst>
                <a:ext uri="{FF2B5EF4-FFF2-40B4-BE49-F238E27FC236}">
                  <a16:creationId xmlns:a16="http://schemas.microsoft.com/office/drawing/2014/main" id="{A0FD2838-78EC-8771-F544-B6CEE413B225}"/>
                </a:ext>
              </a:extLst>
            </p:cNvPr>
            <p:cNvSpPr/>
            <p:nvPr/>
          </p:nvSpPr>
          <p:spPr>
            <a:xfrm>
              <a:off x="6618777" y="3490606"/>
              <a:ext cx="8890" cy="20794"/>
            </a:xfrm>
            <a:custGeom>
              <a:avLst/>
              <a:gdLst/>
              <a:ahLst/>
              <a:cxnLst/>
              <a:rect l="l" t="t" r="r" b="b"/>
              <a:pathLst>
                <a:path w="59" h="138" extrusionOk="0">
                  <a:moveTo>
                    <a:pt x="28" y="0"/>
                  </a:moveTo>
                  <a:cubicBezTo>
                    <a:pt x="0" y="28"/>
                    <a:pt x="0" y="86"/>
                    <a:pt x="0" y="117"/>
                  </a:cubicBezTo>
                  <a:cubicBezTo>
                    <a:pt x="0" y="131"/>
                    <a:pt x="7" y="138"/>
                    <a:pt x="14" y="138"/>
                  </a:cubicBezTo>
                  <a:cubicBezTo>
                    <a:pt x="21" y="138"/>
                    <a:pt x="28" y="131"/>
                    <a:pt x="28" y="117"/>
                  </a:cubicBezTo>
                  <a:cubicBezTo>
                    <a:pt x="28" y="86"/>
                    <a:pt x="28" y="59"/>
                    <a:pt x="59" y="28"/>
                  </a:cubicBezTo>
                  <a:cubicBezTo>
                    <a:pt x="59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421;p26">
              <a:extLst>
                <a:ext uri="{FF2B5EF4-FFF2-40B4-BE49-F238E27FC236}">
                  <a16:creationId xmlns:a16="http://schemas.microsoft.com/office/drawing/2014/main" id="{294E5BE3-E48A-B83B-301A-D73293C9D4D3}"/>
                </a:ext>
              </a:extLst>
            </p:cNvPr>
            <p:cNvSpPr/>
            <p:nvPr/>
          </p:nvSpPr>
          <p:spPr>
            <a:xfrm>
              <a:off x="6631736" y="3486086"/>
              <a:ext cx="8890" cy="16575"/>
            </a:xfrm>
            <a:custGeom>
              <a:avLst/>
              <a:gdLst/>
              <a:ahLst/>
              <a:cxnLst/>
              <a:rect l="l" t="t" r="r" b="b"/>
              <a:pathLst>
                <a:path w="59" h="110" extrusionOk="0">
                  <a:moveTo>
                    <a:pt x="31" y="0"/>
                  </a:moveTo>
                  <a:cubicBezTo>
                    <a:pt x="31" y="30"/>
                    <a:pt x="0" y="58"/>
                    <a:pt x="0" y="89"/>
                  </a:cubicBezTo>
                  <a:cubicBezTo>
                    <a:pt x="0" y="102"/>
                    <a:pt x="8" y="109"/>
                    <a:pt x="16" y="109"/>
                  </a:cubicBezTo>
                  <a:cubicBezTo>
                    <a:pt x="23" y="109"/>
                    <a:pt x="31" y="102"/>
                    <a:pt x="31" y="89"/>
                  </a:cubicBezTo>
                  <a:cubicBezTo>
                    <a:pt x="31" y="58"/>
                    <a:pt x="31" y="30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422;p26">
              <a:extLst>
                <a:ext uri="{FF2B5EF4-FFF2-40B4-BE49-F238E27FC236}">
                  <a16:creationId xmlns:a16="http://schemas.microsoft.com/office/drawing/2014/main" id="{868B9756-E68A-3906-F2CF-344565063A1B}"/>
                </a:ext>
              </a:extLst>
            </p:cNvPr>
            <p:cNvSpPr/>
            <p:nvPr/>
          </p:nvSpPr>
          <p:spPr>
            <a:xfrm>
              <a:off x="6644996" y="3475387"/>
              <a:ext cx="8890" cy="19589"/>
            </a:xfrm>
            <a:custGeom>
              <a:avLst/>
              <a:gdLst/>
              <a:ahLst/>
              <a:cxnLst/>
              <a:rect l="l" t="t" r="r" b="b"/>
              <a:pathLst>
                <a:path w="59" h="130" extrusionOk="0">
                  <a:moveTo>
                    <a:pt x="36" y="1"/>
                  </a:moveTo>
                  <a:cubicBezTo>
                    <a:pt x="32" y="1"/>
                    <a:pt x="29" y="4"/>
                    <a:pt x="29" y="13"/>
                  </a:cubicBezTo>
                  <a:cubicBezTo>
                    <a:pt x="29" y="43"/>
                    <a:pt x="1" y="71"/>
                    <a:pt x="1" y="129"/>
                  </a:cubicBezTo>
                  <a:lnTo>
                    <a:pt x="29" y="129"/>
                  </a:lnTo>
                  <a:cubicBezTo>
                    <a:pt x="29" y="71"/>
                    <a:pt x="29" y="43"/>
                    <a:pt x="59" y="13"/>
                  </a:cubicBezTo>
                  <a:cubicBezTo>
                    <a:pt x="59" y="13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423;p26">
              <a:extLst>
                <a:ext uri="{FF2B5EF4-FFF2-40B4-BE49-F238E27FC236}">
                  <a16:creationId xmlns:a16="http://schemas.microsoft.com/office/drawing/2014/main" id="{FBEAC2A6-9E09-D7FC-D331-2A13436CACC4}"/>
                </a:ext>
              </a:extLst>
            </p:cNvPr>
            <p:cNvSpPr/>
            <p:nvPr/>
          </p:nvSpPr>
          <p:spPr>
            <a:xfrm>
              <a:off x="6651475" y="3465442"/>
              <a:ext cx="11151" cy="24109"/>
            </a:xfrm>
            <a:custGeom>
              <a:avLst/>
              <a:gdLst/>
              <a:ahLst/>
              <a:cxnLst/>
              <a:rect l="l" t="t" r="r" b="b"/>
              <a:pathLst>
                <a:path w="74" h="160" extrusionOk="0">
                  <a:moveTo>
                    <a:pt x="59" y="0"/>
                  </a:moveTo>
                  <a:cubicBezTo>
                    <a:pt x="51" y="0"/>
                    <a:pt x="44" y="7"/>
                    <a:pt x="44" y="21"/>
                  </a:cubicBezTo>
                  <a:cubicBezTo>
                    <a:pt x="44" y="51"/>
                    <a:pt x="44" y="109"/>
                    <a:pt x="16" y="137"/>
                  </a:cubicBezTo>
                  <a:cubicBezTo>
                    <a:pt x="1" y="152"/>
                    <a:pt x="1" y="160"/>
                    <a:pt x="8" y="160"/>
                  </a:cubicBezTo>
                  <a:cubicBezTo>
                    <a:pt x="15" y="160"/>
                    <a:pt x="30" y="152"/>
                    <a:pt x="44" y="137"/>
                  </a:cubicBezTo>
                  <a:cubicBezTo>
                    <a:pt x="74" y="109"/>
                    <a:pt x="74" y="51"/>
                    <a:pt x="74" y="21"/>
                  </a:cubicBezTo>
                  <a:cubicBezTo>
                    <a:pt x="74" y="7"/>
                    <a:pt x="66" y="0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424;p26">
              <a:extLst>
                <a:ext uri="{FF2B5EF4-FFF2-40B4-BE49-F238E27FC236}">
                  <a16:creationId xmlns:a16="http://schemas.microsoft.com/office/drawing/2014/main" id="{895EB1F1-43E5-D066-63E4-FA81718C7F1F}"/>
                </a:ext>
              </a:extLst>
            </p:cNvPr>
            <p:cNvSpPr/>
            <p:nvPr/>
          </p:nvSpPr>
          <p:spPr>
            <a:xfrm>
              <a:off x="6662475" y="3466648"/>
              <a:ext cx="4370" cy="15370"/>
            </a:xfrm>
            <a:custGeom>
              <a:avLst/>
              <a:gdLst/>
              <a:ahLst/>
              <a:cxnLst/>
              <a:rect l="l" t="t" r="r" b="b"/>
              <a:pathLst>
                <a:path w="29" h="102" extrusionOk="0">
                  <a:moveTo>
                    <a:pt x="9" y="1"/>
                  </a:moveTo>
                  <a:cubicBezTo>
                    <a:pt x="1" y="1"/>
                    <a:pt x="1" y="13"/>
                    <a:pt x="1" y="13"/>
                  </a:cubicBezTo>
                  <a:lnTo>
                    <a:pt x="1" y="43"/>
                  </a:lnTo>
                  <a:lnTo>
                    <a:pt x="1" y="71"/>
                  </a:lnTo>
                  <a:lnTo>
                    <a:pt x="29" y="71"/>
                  </a:lnTo>
                  <a:lnTo>
                    <a:pt x="29" y="43"/>
                  </a:lnTo>
                  <a:lnTo>
                    <a:pt x="29" y="13"/>
                  </a:lnTo>
                  <a:cubicBezTo>
                    <a:pt x="20" y="4"/>
                    <a:pt x="13" y="1"/>
                    <a:pt x="9" y="1"/>
                  </a:cubicBezTo>
                  <a:close/>
                  <a:moveTo>
                    <a:pt x="29" y="71"/>
                  </a:moveTo>
                  <a:cubicBezTo>
                    <a:pt x="1" y="71"/>
                    <a:pt x="1" y="101"/>
                    <a:pt x="1" y="101"/>
                  </a:cubicBezTo>
                  <a:lnTo>
                    <a:pt x="29" y="101"/>
                  </a:lnTo>
                  <a:lnTo>
                    <a:pt x="29" y="7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425;p26">
              <a:extLst>
                <a:ext uri="{FF2B5EF4-FFF2-40B4-BE49-F238E27FC236}">
                  <a16:creationId xmlns:a16="http://schemas.microsoft.com/office/drawing/2014/main" id="{0851F63F-FD62-AF75-516C-080F5D6F210A}"/>
                </a:ext>
              </a:extLst>
            </p:cNvPr>
            <p:cNvSpPr/>
            <p:nvPr/>
          </p:nvSpPr>
          <p:spPr>
            <a:xfrm>
              <a:off x="6671365" y="3455497"/>
              <a:ext cx="8890" cy="22000"/>
            </a:xfrm>
            <a:custGeom>
              <a:avLst/>
              <a:gdLst/>
              <a:ahLst/>
              <a:cxnLst/>
              <a:rect l="l" t="t" r="r" b="b"/>
              <a:pathLst>
                <a:path w="59" h="146" extrusionOk="0">
                  <a:moveTo>
                    <a:pt x="58" y="1"/>
                  </a:moveTo>
                  <a:lnTo>
                    <a:pt x="58" y="1"/>
                  </a:lnTo>
                  <a:cubicBezTo>
                    <a:pt x="28" y="29"/>
                    <a:pt x="28" y="87"/>
                    <a:pt x="0" y="145"/>
                  </a:cubicBezTo>
                  <a:lnTo>
                    <a:pt x="28" y="145"/>
                  </a:lnTo>
                  <a:cubicBezTo>
                    <a:pt x="58" y="87"/>
                    <a:pt x="58" y="29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426;p26">
              <a:extLst>
                <a:ext uri="{FF2B5EF4-FFF2-40B4-BE49-F238E27FC236}">
                  <a16:creationId xmlns:a16="http://schemas.microsoft.com/office/drawing/2014/main" id="{CC91B3EF-C281-FCF4-A975-8FC9A3536005}"/>
                </a:ext>
              </a:extLst>
            </p:cNvPr>
            <p:cNvSpPr/>
            <p:nvPr/>
          </p:nvSpPr>
          <p:spPr>
            <a:xfrm>
              <a:off x="6684324" y="3447813"/>
              <a:ext cx="8890" cy="20794"/>
            </a:xfrm>
            <a:custGeom>
              <a:avLst/>
              <a:gdLst/>
              <a:ahLst/>
              <a:cxnLst/>
              <a:rect l="l" t="t" r="r" b="b"/>
              <a:pathLst>
                <a:path w="59" h="138" extrusionOk="0">
                  <a:moveTo>
                    <a:pt x="44" y="1"/>
                  </a:moveTo>
                  <a:cubicBezTo>
                    <a:pt x="37" y="1"/>
                    <a:pt x="30" y="8"/>
                    <a:pt x="30" y="22"/>
                  </a:cubicBezTo>
                  <a:cubicBezTo>
                    <a:pt x="30" y="52"/>
                    <a:pt x="0" y="80"/>
                    <a:pt x="0" y="138"/>
                  </a:cubicBezTo>
                  <a:lnTo>
                    <a:pt x="30" y="138"/>
                  </a:lnTo>
                  <a:cubicBezTo>
                    <a:pt x="30" y="110"/>
                    <a:pt x="30" y="52"/>
                    <a:pt x="58" y="22"/>
                  </a:cubicBezTo>
                  <a:cubicBezTo>
                    <a:pt x="58" y="8"/>
                    <a:pt x="51" y="1"/>
                    <a:pt x="4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427;p26">
              <a:extLst>
                <a:ext uri="{FF2B5EF4-FFF2-40B4-BE49-F238E27FC236}">
                  <a16:creationId xmlns:a16="http://schemas.microsoft.com/office/drawing/2014/main" id="{76ACA553-F611-9639-812A-41F8EC62AC0B}"/>
                </a:ext>
              </a:extLst>
            </p:cNvPr>
            <p:cNvSpPr/>
            <p:nvPr/>
          </p:nvSpPr>
          <p:spPr>
            <a:xfrm>
              <a:off x="6693063" y="3442237"/>
              <a:ext cx="13411" cy="17630"/>
            </a:xfrm>
            <a:custGeom>
              <a:avLst/>
              <a:gdLst/>
              <a:ahLst/>
              <a:cxnLst/>
              <a:rect l="l" t="t" r="r" b="b"/>
              <a:pathLst>
                <a:path w="89" h="117" extrusionOk="0">
                  <a:moveTo>
                    <a:pt x="58" y="1"/>
                  </a:moveTo>
                  <a:cubicBezTo>
                    <a:pt x="30" y="31"/>
                    <a:pt x="0" y="89"/>
                    <a:pt x="30" y="117"/>
                  </a:cubicBezTo>
                  <a:cubicBezTo>
                    <a:pt x="58" y="89"/>
                    <a:pt x="58" y="59"/>
                    <a:pt x="89" y="31"/>
                  </a:cubicBezTo>
                  <a:cubicBezTo>
                    <a:pt x="89" y="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428;p26">
              <a:extLst>
                <a:ext uri="{FF2B5EF4-FFF2-40B4-BE49-F238E27FC236}">
                  <a16:creationId xmlns:a16="http://schemas.microsoft.com/office/drawing/2014/main" id="{8E9A8A3A-C88F-FDCD-5733-F5BDF9A6CC9A}"/>
                </a:ext>
              </a:extLst>
            </p:cNvPr>
            <p:cNvSpPr/>
            <p:nvPr/>
          </p:nvSpPr>
          <p:spPr>
            <a:xfrm>
              <a:off x="6706323" y="3439073"/>
              <a:ext cx="8890" cy="15520"/>
            </a:xfrm>
            <a:custGeom>
              <a:avLst/>
              <a:gdLst/>
              <a:ahLst/>
              <a:cxnLst/>
              <a:rect l="l" t="t" r="r" b="b"/>
              <a:pathLst>
                <a:path w="59" h="103" extrusionOk="0">
                  <a:moveTo>
                    <a:pt x="44" y="1"/>
                  </a:moveTo>
                  <a:cubicBezTo>
                    <a:pt x="36" y="1"/>
                    <a:pt x="28" y="8"/>
                    <a:pt x="28" y="22"/>
                  </a:cubicBezTo>
                  <a:cubicBezTo>
                    <a:pt x="28" y="22"/>
                    <a:pt x="1" y="52"/>
                    <a:pt x="1" y="80"/>
                  </a:cubicBezTo>
                  <a:cubicBezTo>
                    <a:pt x="1" y="95"/>
                    <a:pt x="8" y="102"/>
                    <a:pt x="14" y="102"/>
                  </a:cubicBezTo>
                  <a:cubicBezTo>
                    <a:pt x="21" y="102"/>
                    <a:pt x="28" y="95"/>
                    <a:pt x="28" y="80"/>
                  </a:cubicBezTo>
                  <a:cubicBezTo>
                    <a:pt x="28" y="80"/>
                    <a:pt x="59" y="52"/>
                    <a:pt x="59" y="22"/>
                  </a:cubicBezTo>
                  <a:cubicBezTo>
                    <a:pt x="59" y="8"/>
                    <a:pt x="51" y="1"/>
                    <a:pt x="4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429;p26">
              <a:extLst>
                <a:ext uri="{FF2B5EF4-FFF2-40B4-BE49-F238E27FC236}">
                  <a16:creationId xmlns:a16="http://schemas.microsoft.com/office/drawing/2014/main" id="{4DB032C0-AF10-4230-DF17-3C995AB4BAB3}"/>
                </a:ext>
              </a:extLst>
            </p:cNvPr>
            <p:cNvSpPr/>
            <p:nvPr/>
          </p:nvSpPr>
          <p:spPr>
            <a:xfrm>
              <a:off x="6723802" y="3424758"/>
              <a:ext cx="4370" cy="13411"/>
            </a:xfrm>
            <a:custGeom>
              <a:avLst/>
              <a:gdLst/>
              <a:ahLst/>
              <a:cxnLst/>
              <a:rect l="l" t="t" r="r" b="b"/>
              <a:pathLst>
                <a:path w="29" h="89" extrusionOk="0">
                  <a:moveTo>
                    <a:pt x="1" y="0"/>
                  </a:moveTo>
                  <a:lnTo>
                    <a:pt x="1" y="89"/>
                  </a:lnTo>
                  <a:cubicBezTo>
                    <a:pt x="29" y="59"/>
                    <a:pt x="29" y="31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430;p26">
              <a:extLst>
                <a:ext uri="{FF2B5EF4-FFF2-40B4-BE49-F238E27FC236}">
                  <a16:creationId xmlns:a16="http://schemas.microsoft.com/office/drawing/2014/main" id="{6A93400A-1629-C354-E41B-65D78FD421CE}"/>
                </a:ext>
              </a:extLst>
            </p:cNvPr>
            <p:cNvSpPr/>
            <p:nvPr/>
          </p:nvSpPr>
          <p:spPr>
            <a:xfrm>
              <a:off x="6734049" y="3416019"/>
              <a:ext cx="7383" cy="15370"/>
            </a:xfrm>
            <a:custGeom>
              <a:avLst/>
              <a:gdLst/>
              <a:ahLst/>
              <a:cxnLst/>
              <a:rect l="l" t="t" r="r" b="b"/>
              <a:pathLst>
                <a:path w="49" h="102" extrusionOk="0">
                  <a:moveTo>
                    <a:pt x="49" y="0"/>
                  </a:moveTo>
                  <a:lnTo>
                    <a:pt x="49" y="0"/>
                  </a:lnTo>
                  <a:cubicBezTo>
                    <a:pt x="19" y="31"/>
                    <a:pt x="19" y="58"/>
                    <a:pt x="19" y="89"/>
                  </a:cubicBezTo>
                  <a:cubicBezTo>
                    <a:pt x="49" y="58"/>
                    <a:pt x="49" y="58"/>
                    <a:pt x="49" y="0"/>
                  </a:cubicBezTo>
                  <a:close/>
                  <a:moveTo>
                    <a:pt x="19" y="89"/>
                  </a:moveTo>
                  <a:cubicBezTo>
                    <a:pt x="0" y="89"/>
                    <a:pt x="6" y="101"/>
                    <a:pt x="13" y="101"/>
                  </a:cubicBezTo>
                  <a:cubicBezTo>
                    <a:pt x="16" y="101"/>
                    <a:pt x="19" y="98"/>
                    <a:pt x="19" y="89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431;p26">
              <a:extLst>
                <a:ext uri="{FF2B5EF4-FFF2-40B4-BE49-F238E27FC236}">
                  <a16:creationId xmlns:a16="http://schemas.microsoft.com/office/drawing/2014/main" id="{87A93310-D365-135E-1925-56CC0666B518}"/>
                </a:ext>
              </a:extLst>
            </p:cNvPr>
            <p:cNvSpPr/>
            <p:nvPr/>
          </p:nvSpPr>
          <p:spPr>
            <a:xfrm>
              <a:off x="6776390" y="3446758"/>
              <a:ext cx="17630" cy="151"/>
            </a:xfrm>
            <a:custGeom>
              <a:avLst/>
              <a:gdLst/>
              <a:ahLst/>
              <a:cxnLst/>
              <a:rect l="l" t="t" r="r" b="b"/>
              <a:pathLst>
                <a:path w="117" h="1" extrusionOk="0">
                  <a:moveTo>
                    <a:pt x="0" y="1"/>
                  </a:moveTo>
                  <a:lnTo>
                    <a:pt x="86" y="1"/>
                  </a:lnTo>
                  <a:cubicBezTo>
                    <a:pt x="117" y="1"/>
                    <a:pt x="117" y="1"/>
                    <a:pt x="86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432;p26">
              <a:extLst>
                <a:ext uri="{FF2B5EF4-FFF2-40B4-BE49-F238E27FC236}">
                  <a16:creationId xmlns:a16="http://schemas.microsoft.com/office/drawing/2014/main" id="{830C1877-274C-59EA-1E6D-FC6B6ADC6253}"/>
                </a:ext>
              </a:extLst>
            </p:cNvPr>
            <p:cNvSpPr/>
            <p:nvPr/>
          </p:nvSpPr>
          <p:spPr>
            <a:xfrm>
              <a:off x="6785130" y="3455497"/>
              <a:ext cx="17630" cy="4370"/>
            </a:xfrm>
            <a:custGeom>
              <a:avLst/>
              <a:gdLst/>
              <a:ahLst/>
              <a:cxnLst/>
              <a:rect l="l" t="t" r="r" b="b"/>
              <a:pathLst>
                <a:path w="117" h="29" extrusionOk="0">
                  <a:moveTo>
                    <a:pt x="1" y="1"/>
                  </a:moveTo>
                  <a:lnTo>
                    <a:pt x="1" y="29"/>
                  </a:lnTo>
                  <a:lnTo>
                    <a:pt x="87" y="29"/>
                  </a:lnTo>
                  <a:cubicBezTo>
                    <a:pt x="117" y="29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433;p26">
              <a:extLst>
                <a:ext uri="{FF2B5EF4-FFF2-40B4-BE49-F238E27FC236}">
                  <a16:creationId xmlns:a16="http://schemas.microsoft.com/office/drawing/2014/main" id="{EBEBEEE3-551A-5AAA-A480-92FCD683E32F}"/>
                </a:ext>
              </a:extLst>
            </p:cNvPr>
            <p:cNvSpPr/>
            <p:nvPr/>
          </p:nvSpPr>
          <p:spPr>
            <a:xfrm>
              <a:off x="6789349" y="3464387"/>
              <a:ext cx="17630" cy="4219"/>
            </a:xfrm>
            <a:custGeom>
              <a:avLst/>
              <a:gdLst/>
              <a:ahLst/>
              <a:cxnLst/>
              <a:rect l="l" t="t" r="r" b="b"/>
              <a:pathLst>
                <a:path w="117" h="28" extrusionOk="0">
                  <a:moveTo>
                    <a:pt x="0" y="0"/>
                  </a:moveTo>
                  <a:lnTo>
                    <a:pt x="0" y="28"/>
                  </a:lnTo>
                  <a:lnTo>
                    <a:pt x="117" y="28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434;p26">
              <a:extLst>
                <a:ext uri="{FF2B5EF4-FFF2-40B4-BE49-F238E27FC236}">
                  <a16:creationId xmlns:a16="http://schemas.microsoft.com/office/drawing/2014/main" id="{3D283BA6-0D4F-695C-F496-621EF0610E37}"/>
                </a:ext>
              </a:extLst>
            </p:cNvPr>
            <p:cNvSpPr/>
            <p:nvPr/>
          </p:nvSpPr>
          <p:spPr>
            <a:xfrm>
              <a:off x="6793869" y="3473127"/>
              <a:ext cx="17630" cy="4370"/>
            </a:xfrm>
            <a:custGeom>
              <a:avLst/>
              <a:gdLst/>
              <a:ahLst/>
              <a:cxnLst/>
              <a:rect l="l" t="t" r="r" b="b"/>
              <a:pathLst>
                <a:path w="117" h="29" extrusionOk="0">
                  <a:moveTo>
                    <a:pt x="29" y="0"/>
                  </a:moveTo>
                  <a:cubicBezTo>
                    <a:pt x="1" y="0"/>
                    <a:pt x="1" y="28"/>
                    <a:pt x="29" y="28"/>
                  </a:cubicBezTo>
                  <a:lnTo>
                    <a:pt x="117" y="28"/>
                  </a:lnTo>
                  <a:cubicBezTo>
                    <a:pt x="87" y="28"/>
                    <a:pt x="59" y="28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435;p26">
              <a:extLst>
                <a:ext uri="{FF2B5EF4-FFF2-40B4-BE49-F238E27FC236}">
                  <a16:creationId xmlns:a16="http://schemas.microsoft.com/office/drawing/2014/main" id="{66095140-E335-2393-373E-BCA1C3C9B9B7}"/>
                </a:ext>
              </a:extLst>
            </p:cNvPr>
            <p:cNvSpPr/>
            <p:nvPr/>
          </p:nvSpPr>
          <p:spPr>
            <a:xfrm>
              <a:off x="6802609" y="3486086"/>
              <a:ext cx="17630" cy="4671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1" y="0"/>
                  </a:moveTo>
                  <a:cubicBezTo>
                    <a:pt x="29" y="30"/>
                    <a:pt x="87" y="30"/>
                    <a:pt x="117" y="30"/>
                  </a:cubicBezTo>
                  <a:lnTo>
                    <a:pt x="117" y="0"/>
                  </a:lnTo>
                  <a:cubicBezTo>
                    <a:pt x="107" y="10"/>
                    <a:pt x="97" y="14"/>
                    <a:pt x="87" y="14"/>
                  </a:cubicBezTo>
                  <a:cubicBezTo>
                    <a:pt x="68" y="14"/>
                    <a:pt x="49" y="0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436;p26">
              <a:extLst>
                <a:ext uri="{FF2B5EF4-FFF2-40B4-BE49-F238E27FC236}">
                  <a16:creationId xmlns:a16="http://schemas.microsoft.com/office/drawing/2014/main" id="{A2220D33-BF0D-55EF-EEF2-FF34DD6898C6}"/>
                </a:ext>
              </a:extLst>
            </p:cNvPr>
            <p:cNvSpPr/>
            <p:nvPr/>
          </p:nvSpPr>
          <p:spPr>
            <a:xfrm>
              <a:off x="6811348" y="3499346"/>
              <a:ext cx="17781" cy="1959"/>
            </a:xfrm>
            <a:custGeom>
              <a:avLst/>
              <a:gdLst/>
              <a:ahLst/>
              <a:cxnLst/>
              <a:rect l="l" t="t" r="r" b="b"/>
              <a:pathLst>
                <a:path w="118" h="13" extrusionOk="0">
                  <a:moveTo>
                    <a:pt x="1" y="1"/>
                  </a:moveTo>
                  <a:cubicBezTo>
                    <a:pt x="19" y="1"/>
                    <a:pt x="52" y="13"/>
                    <a:pt x="80" y="13"/>
                  </a:cubicBezTo>
                  <a:cubicBezTo>
                    <a:pt x="94" y="13"/>
                    <a:pt x="107" y="10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437;p26">
              <a:extLst>
                <a:ext uri="{FF2B5EF4-FFF2-40B4-BE49-F238E27FC236}">
                  <a16:creationId xmlns:a16="http://schemas.microsoft.com/office/drawing/2014/main" id="{9800BEEA-4137-B6C7-05B0-FC19C293D45C}"/>
                </a:ext>
              </a:extLst>
            </p:cNvPr>
            <p:cNvSpPr/>
            <p:nvPr/>
          </p:nvSpPr>
          <p:spPr>
            <a:xfrm>
              <a:off x="6820088" y="3508085"/>
              <a:ext cx="22000" cy="4370"/>
            </a:xfrm>
            <a:custGeom>
              <a:avLst/>
              <a:gdLst/>
              <a:ahLst/>
              <a:cxnLst/>
              <a:rect l="l" t="t" r="r" b="b"/>
              <a:pathLst>
                <a:path w="146" h="29" extrusionOk="0">
                  <a:moveTo>
                    <a:pt x="29" y="1"/>
                  </a:moveTo>
                  <a:cubicBezTo>
                    <a:pt x="1" y="29"/>
                    <a:pt x="1" y="29"/>
                    <a:pt x="29" y="29"/>
                  </a:cubicBezTo>
                  <a:lnTo>
                    <a:pt x="117" y="29"/>
                  </a:lnTo>
                  <a:cubicBezTo>
                    <a:pt x="145" y="2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438;p26">
              <a:extLst>
                <a:ext uri="{FF2B5EF4-FFF2-40B4-BE49-F238E27FC236}">
                  <a16:creationId xmlns:a16="http://schemas.microsoft.com/office/drawing/2014/main" id="{A4B041BC-460B-3A23-DFAF-B6F180DC43F6}"/>
                </a:ext>
              </a:extLst>
            </p:cNvPr>
            <p:cNvSpPr/>
            <p:nvPr/>
          </p:nvSpPr>
          <p:spPr>
            <a:xfrm>
              <a:off x="6824307" y="3521044"/>
              <a:ext cx="13561" cy="4671"/>
            </a:xfrm>
            <a:custGeom>
              <a:avLst/>
              <a:gdLst/>
              <a:ahLst/>
              <a:cxnLst/>
              <a:rect l="l" t="t" r="r" b="b"/>
              <a:pathLst>
                <a:path w="90" h="31" extrusionOk="0">
                  <a:moveTo>
                    <a:pt x="31" y="1"/>
                  </a:moveTo>
                  <a:cubicBezTo>
                    <a:pt x="31" y="1"/>
                    <a:pt x="1" y="1"/>
                    <a:pt x="31" y="31"/>
                  </a:cubicBezTo>
                  <a:cubicBezTo>
                    <a:pt x="59" y="31"/>
                    <a:pt x="89" y="31"/>
                    <a:pt x="8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439;p26">
              <a:extLst>
                <a:ext uri="{FF2B5EF4-FFF2-40B4-BE49-F238E27FC236}">
                  <a16:creationId xmlns:a16="http://schemas.microsoft.com/office/drawing/2014/main" id="{E694F763-3E61-9176-B63B-3443590E6A33}"/>
                </a:ext>
              </a:extLst>
            </p:cNvPr>
            <p:cNvSpPr/>
            <p:nvPr/>
          </p:nvSpPr>
          <p:spPr>
            <a:xfrm>
              <a:off x="6846457" y="3521044"/>
              <a:ext cx="17630" cy="4671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0" y="1"/>
                  </a:moveTo>
                  <a:cubicBezTo>
                    <a:pt x="0" y="1"/>
                    <a:pt x="0" y="31"/>
                    <a:pt x="28" y="31"/>
                  </a:cubicBezTo>
                  <a:cubicBezTo>
                    <a:pt x="58" y="1"/>
                    <a:pt x="86" y="1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440;p26">
              <a:extLst>
                <a:ext uri="{FF2B5EF4-FFF2-40B4-BE49-F238E27FC236}">
                  <a16:creationId xmlns:a16="http://schemas.microsoft.com/office/drawing/2014/main" id="{3E7A0ADD-2393-3662-2321-A0D6B3F81D45}"/>
                </a:ext>
              </a:extLst>
            </p:cNvPr>
            <p:cNvSpPr/>
            <p:nvPr/>
          </p:nvSpPr>
          <p:spPr>
            <a:xfrm>
              <a:off x="6855197" y="3529783"/>
              <a:ext cx="17630" cy="4671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28" y="1"/>
                  </a:moveTo>
                  <a:cubicBezTo>
                    <a:pt x="0" y="1"/>
                    <a:pt x="0" y="1"/>
                    <a:pt x="28" y="31"/>
                  </a:cubicBezTo>
                  <a:lnTo>
                    <a:pt x="86" y="31"/>
                  </a:lnTo>
                  <a:cubicBezTo>
                    <a:pt x="117" y="31"/>
                    <a:pt x="117" y="1"/>
                    <a:pt x="8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441;p26">
              <a:extLst>
                <a:ext uri="{FF2B5EF4-FFF2-40B4-BE49-F238E27FC236}">
                  <a16:creationId xmlns:a16="http://schemas.microsoft.com/office/drawing/2014/main" id="{F560E39A-2C53-73B6-8762-9294C540AE39}"/>
                </a:ext>
              </a:extLst>
            </p:cNvPr>
            <p:cNvSpPr/>
            <p:nvPr/>
          </p:nvSpPr>
          <p:spPr>
            <a:xfrm>
              <a:off x="6863936" y="3538523"/>
              <a:ext cx="13109" cy="4822"/>
            </a:xfrm>
            <a:custGeom>
              <a:avLst/>
              <a:gdLst/>
              <a:ahLst/>
              <a:cxnLst/>
              <a:rect l="l" t="t" r="r" b="b"/>
              <a:pathLst>
                <a:path w="87" h="32" extrusionOk="0">
                  <a:moveTo>
                    <a:pt x="1" y="1"/>
                  </a:moveTo>
                  <a:lnTo>
                    <a:pt x="1" y="31"/>
                  </a:lnTo>
                  <a:lnTo>
                    <a:pt x="87" y="31"/>
                  </a:lnTo>
                  <a:cubicBezTo>
                    <a:pt x="59" y="1"/>
                    <a:pt x="28" y="1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442;p26">
              <a:extLst>
                <a:ext uri="{FF2B5EF4-FFF2-40B4-BE49-F238E27FC236}">
                  <a16:creationId xmlns:a16="http://schemas.microsoft.com/office/drawing/2014/main" id="{7E67968E-A419-2C7A-DBF6-9C04E3003A27}"/>
                </a:ext>
              </a:extLst>
            </p:cNvPr>
            <p:cNvSpPr/>
            <p:nvPr/>
          </p:nvSpPr>
          <p:spPr>
            <a:xfrm>
              <a:off x="6872676" y="3551934"/>
              <a:ext cx="13109" cy="4370"/>
            </a:xfrm>
            <a:custGeom>
              <a:avLst/>
              <a:gdLst/>
              <a:ahLst/>
              <a:cxnLst/>
              <a:rect l="l" t="t" r="r" b="b"/>
              <a:pathLst>
                <a:path w="87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29" y="28"/>
                    <a:pt x="59" y="28"/>
                    <a:pt x="87" y="0"/>
                  </a:cubicBezTo>
                  <a:lnTo>
                    <a:pt x="59" y="0"/>
                  </a:lnTo>
                  <a:cubicBezTo>
                    <a:pt x="59" y="0"/>
                    <a:pt x="45" y="13"/>
                    <a:pt x="28" y="13"/>
                  </a:cubicBezTo>
                  <a:cubicBezTo>
                    <a:pt x="20" y="13"/>
                    <a:pt x="10" y="9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443;p26">
              <a:extLst>
                <a:ext uri="{FF2B5EF4-FFF2-40B4-BE49-F238E27FC236}">
                  <a16:creationId xmlns:a16="http://schemas.microsoft.com/office/drawing/2014/main" id="{FCD22EC0-904C-26C1-6A34-7DB5EAD6164B}"/>
                </a:ext>
              </a:extLst>
            </p:cNvPr>
            <p:cNvSpPr/>
            <p:nvPr/>
          </p:nvSpPr>
          <p:spPr>
            <a:xfrm>
              <a:off x="6890607" y="3534304"/>
              <a:ext cx="26068" cy="6479"/>
            </a:xfrm>
            <a:custGeom>
              <a:avLst/>
              <a:gdLst/>
              <a:ahLst/>
              <a:cxnLst/>
              <a:rect l="l" t="t" r="r" b="b"/>
              <a:pathLst>
                <a:path w="173" h="43" extrusionOk="0">
                  <a:moveTo>
                    <a:pt x="172" y="1"/>
                  </a:moveTo>
                  <a:cubicBezTo>
                    <a:pt x="114" y="1"/>
                    <a:pt x="56" y="1"/>
                    <a:pt x="26" y="29"/>
                  </a:cubicBezTo>
                  <a:lnTo>
                    <a:pt x="172" y="29"/>
                  </a:lnTo>
                  <a:lnTo>
                    <a:pt x="172" y="1"/>
                  </a:lnTo>
                  <a:close/>
                  <a:moveTo>
                    <a:pt x="26" y="29"/>
                  </a:moveTo>
                  <a:cubicBezTo>
                    <a:pt x="7" y="29"/>
                    <a:pt x="1" y="42"/>
                    <a:pt x="7" y="42"/>
                  </a:cubicBezTo>
                  <a:cubicBezTo>
                    <a:pt x="10" y="42"/>
                    <a:pt x="16" y="39"/>
                    <a:pt x="26" y="29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444;p26">
              <a:extLst>
                <a:ext uri="{FF2B5EF4-FFF2-40B4-BE49-F238E27FC236}">
                  <a16:creationId xmlns:a16="http://schemas.microsoft.com/office/drawing/2014/main" id="{B806651D-4801-6E6A-4C3E-7CFEBE43240A}"/>
                </a:ext>
              </a:extLst>
            </p:cNvPr>
            <p:cNvSpPr/>
            <p:nvPr/>
          </p:nvSpPr>
          <p:spPr>
            <a:xfrm>
              <a:off x="6907785" y="3543194"/>
              <a:ext cx="21849" cy="4219"/>
            </a:xfrm>
            <a:custGeom>
              <a:avLst/>
              <a:gdLst/>
              <a:ahLst/>
              <a:cxnLst/>
              <a:rect l="l" t="t" r="r" b="b"/>
              <a:pathLst>
                <a:path w="145" h="28" extrusionOk="0">
                  <a:moveTo>
                    <a:pt x="0" y="0"/>
                  </a:moveTo>
                  <a:lnTo>
                    <a:pt x="0" y="28"/>
                  </a:lnTo>
                  <a:lnTo>
                    <a:pt x="116" y="28"/>
                  </a:lnTo>
                  <a:cubicBezTo>
                    <a:pt x="144" y="28"/>
                    <a:pt x="144" y="0"/>
                    <a:pt x="1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445;p26">
              <a:extLst>
                <a:ext uri="{FF2B5EF4-FFF2-40B4-BE49-F238E27FC236}">
                  <a16:creationId xmlns:a16="http://schemas.microsoft.com/office/drawing/2014/main" id="{8F067F2E-96D9-7A53-E201-7F104CBEBD5B}"/>
                </a:ext>
              </a:extLst>
            </p:cNvPr>
            <p:cNvSpPr/>
            <p:nvPr/>
          </p:nvSpPr>
          <p:spPr>
            <a:xfrm>
              <a:off x="6916524" y="3551934"/>
              <a:ext cx="26369" cy="4370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44" y="0"/>
                  </a:moveTo>
                  <a:cubicBezTo>
                    <a:pt x="116" y="0"/>
                    <a:pt x="58" y="0"/>
                    <a:pt x="0" y="28"/>
                  </a:cubicBezTo>
                  <a:lnTo>
                    <a:pt x="144" y="28"/>
                  </a:lnTo>
                  <a:cubicBezTo>
                    <a:pt x="175" y="0"/>
                    <a:pt x="144" y="0"/>
                    <a:pt x="14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446;p26">
              <a:extLst>
                <a:ext uri="{FF2B5EF4-FFF2-40B4-BE49-F238E27FC236}">
                  <a16:creationId xmlns:a16="http://schemas.microsoft.com/office/drawing/2014/main" id="{208F7D63-F7A4-3A6C-2248-2FF4B2A13F1B}"/>
                </a:ext>
              </a:extLst>
            </p:cNvPr>
            <p:cNvSpPr/>
            <p:nvPr/>
          </p:nvSpPr>
          <p:spPr>
            <a:xfrm>
              <a:off x="6925716" y="3560673"/>
              <a:ext cx="12657" cy="4370"/>
            </a:xfrm>
            <a:custGeom>
              <a:avLst/>
              <a:gdLst/>
              <a:ahLst/>
              <a:cxnLst/>
              <a:rect l="l" t="t" r="r" b="b"/>
              <a:pathLst>
                <a:path w="84" h="29" extrusionOk="0">
                  <a:moveTo>
                    <a:pt x="7" y="16"/>
                  </a:moveTo>
                  <a:cubicBezTo>
                    <a:pt x="0" y="16"/>
                    <a:pt x="7" y="28"/>
                    <a:pt x="25" y="28"/>
                  </a:cubicBezTo>
                  <a:cubicBezTo>
                    <a:pt x="16" y="19"/>
                    <a:pt x="10" y="16"/>
                    <a:pt x="7" y="16"/>
                  </a:cubicBezTo>
                  <a:close/>
                  <a:moveTo>
                    <a:pt x="83" y="0"/>
                  </a:moveTo>
                  <a:cubicBezTo>
                    <a:pt x="55" y="28"/>
                    <a:pt x="25" y="28"/>
                    <a:pt x="25" y="28"/>
                  </a:cubicBezTo>
                  <a:lnTo>
                    <a:pt x="83" y="2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447;p26">
              <a:extLst>
                <a:ext uri="{FF2B5EF4-FFF2-40B4-BE49-F238E27FC236}">
                  <a16:creationId xmlns:a16="http://schemas.microsoft.com/office/drawing/2014/main" id="{E3F4D364-4AE4-2893-78B7-CD7ACE5D7E1E}"/>
                </a:ext>
              </a:extLst>
            </p:cNvPr>
            <p:cNvSpPr/>
            <p:nvPr/>
          </p:nvSpPr>
          <p:spPr>
            <a:xfrm>
              <a:off x="6942743" y="3569413"/>
              <a:ext cx="151" cy="15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448;p26">
              <a:extLst>
                <a:ext uri="{FF2B5EF4-FFF2-40B4-BE49-F238E27FC236}">
                  <a16:creationId xmlns:a16="http://schemas.microsoft.com/office/drawing/2014/main" id="{A7B1191F-779A-A6CC-0291-C47116FB2C05}"/>
                </a:ext>
              </a:extLst>
            </p:cNvPr>
            <p:cNvSpPr/>
            <p:nvPr/>
          </p:nvSpPr>
          <p:spPr>
            <a:xfrm>
              <a:off x="6951482" y="3538523"/>
              <a:ext cx="26369" cy="13561"/>
            </a:xfrm>
            <a:custGeom>
              <a:avLst/>
              <a:gdLst/>
              <a:ahLst/>
              <a:cxnLst/>
              <a:rect l="l" t="t" r="r" b="b"/>
              <a:pathLst>
                <a:path w="175" h="90" extrusionOk="0">
                  <a:moveTo>
                    <a:pt x="145" y="1"/>
                  </a:moveTo>
                  <a:cubicBezTo>
                    <a:pt x="87" y="31"/>
                    <a:pt x="29" y="31"/>
                    <a:pt x="1" y="59"/>
                  </a:cubicBezTo>
                  <a:lnTo>
                    <a:pt x="1" y="89"/>
                  </a:lnTo>
                  <a:cubicBezTo>
                    <a:pt x="59" y="89"/>
                    <a:pt x="117" y="59"/>
                    <a:pt x="145" y="31"/>
                  </a:cubicBezTo>
                  <a:cubicBezTo>
                    <a:pt x="175" y="31"/>
                    <a:pt x="175" y="1"/>
                    <a:pt x="14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449;p26">
              <a:extLst>
                <a:ext uri="{FF2B5EF4-FFF2-40B4-BE49-F238E27FC236}">
                  <a16:creationId xmlns:a16="http://schemas.microsoft.com/office/drawing/2014/main" id="{5DA4FC82-3BC0-7ED0-1A1B-6D67DD0CCAA5}"/>
                </a:ext>
              </a:extLst>
            </p:cNvPr>
            <p:cNvSpPr/>
            <p:nvPr/>
          </p:nvSpPr>
          <p:spPr>
            <a:xfrm>
              <a:off x="6964441" y="3547262"/>
              <a:ext cx="26369" cy="13561"/>
            </a:xfrm>
            <a:custGeom>
              <a:avLst/>
              <a:gdLst/>
              <a:ahLst/>
              <a:cxnLst/>
              <a:rect l="l" t="t" r="r" b="b"/>
              <a:pathLst>
                <a:path w="175" h="90" extrusionOk="0">
                  <a:moveTo>
                    <a:pt x="175" y="1"/>
                  </a:moveTo>
                  <a:cubicBezTo>
                    <a:pt x="117" y="31"/>
                    <a:pt x="89" y="31"/>
                    <a:pt x="59" y="31"/>
                  </a:cubicBezTo>
                  <a:cubicBezTo>
                    <a:pt x="31" y="31"/>
                    <a:pt x="1" y="31"/>
                    <a:pt x="1" y="59"/>
                  </a:cubicBezTo>
                  <a:lnTo>
                    <a:pt x="89" y="59"/>
                  </a:lnTo>
                  <a:cubicBezTo>
                    <a:pt x="117" y="59"/>
                    <a:pt x="147" y="31"/>
                    <a:pt x="175" y="31"/>
                  </a:cubicBezTo>
                  <a:lnTo>
                    <a:pt x="175" y="1"/>
                  </a:lnTo>
                  <a:close/>
                  <a:moveTo>
                    <a:pt x="1" y="59"/>
                  </a:moveTo>
                  <a:lnTo>
                    <a:pt x="1" y="89"/>
                  </a:lnTo>
                  <a:cubicBezTo>
                    <a:pt x="1" y="89"/>
                    <a:pt x="31" y="59"/>
                    <a:pt x="1" y="59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450;p26">
              <a:extLst>
                <a:ext uri="{FF2B5EF4-FFF2-40B4-BE49-F238E27FC236}">
                  <a16:creationId xmlns:a16="http://schemas.microsoft.com/office/drawing/2014/main" id="{61B1EB04-3A4D-FCDC-85E9-87BF7010C29B}"/>
                </a:ext>
              </a:extLst>
            </p:cNvPr>
            <p:cNvSpPr/>
            <p:nvPr/>
          </p:nvSpPr>
          <p:spPr>
            <a:xfrm>
              <a:off x="6977852" y="3556153"/>
              <a:ext cx="30589" cy="8890"/>
            </a:xfrm>
            <a:custGeom>
              <a:avLst/>
              <a:gdLst/>
              <a:ahLst/>
              <a:cxnLst/>
              <a:rect l="l" t="t" r="r" b="b"/>
              <a:pathLst>
                <a:path w="203" h="59" extrusionOk="0">
                  <a:moveTo>
                    <a:pt x="174" y="0"/>
                  </a:moveTo>
                  <a:cubicBezTo>
                    <a:pt x="116" y="0"/>
                    <a:pt x="58" y="30"/>
                    <a:pt x="28" y="30"/>
                  </a:cubicBezTo>
                  <a:cubicBezTo>
                    <a:pt x="0" y="30"/>
                    <a:pt x="0" y="58"/>
                    <a:pt x="28" y="58"/>
                  </a:cubicBezTo>
                  <a:cubicBezTo>
                    <a:pt x="86" y="30"/>
                    <a:pt x="116" y="30"/>
                    <a:pt x="174" y="30"/>
                  </a:cubicBezTo>
                  <a:cubicBezTo>
                    <a:pt x="202" y="0"/>
                    <a:pt x="202" y="0"/>
                    <a:pt x="17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451;p26">
              <a:extLst>
                <a:ext uri="{FF2B5EF4-FFF2-40B4-BE49-F238E27FC236}">
                  <a16:creationId xmlns:a16="http://schemas.microsoft.com/office/drawing/2014/main" id="{DF08A388-3527-F439-A421-5A987B591BC9}"/>
                </a:ext>
              </a:extLst>
            </p:cNvPr>
            <p:cNvSpPr/>
            <p:nvPr/>
          </p:nvSpPr>
          <p:spPr>
            <a:xfrm>
              <a:off x="6990810" y="3560673"/>
              <a:ext cx="26369" cy="8890"/>
            </a:xfrm>
            <a:custGeom>
              <a:avLst/>
              <a:gdLst/>
              <a:ahLst/>
              <a:cxnLst/>
              <a:rect l="l" t="t" r="r" b="b"/>
              <a:pathLst>
                <a:path w="175" h="59" extrusionOk="0">
                  <a:moveTo>
                    <a:pt x="146" y="0"/>
                  </a:moveTo>
                  <a:cubicBezTo>
                    <a:pt x="116" y="28"/>
                    <a:pt x="58" y="28"/>
                    <a:pt x="30" y="28"/>
                  </a:cubicBezTo>
                  <a:cubicBezTo>
                    <a:pt x="0" y="28"/>
                    <a:pt x="30" y="58"/>
                    <a:pt x="30" y="58"/>
                  </a:cubicBezTo>
                  <a:cubicBezTo>
                    <a:pt x="58" y="58"/>
                    <a:pt x="116" y="28"/>
                    <a:pt x="174" y="28"/>
                  </a:cubicBezTo>
                  <a:cubicBezTo>
                    <a:pt x="174" y="28"/>
                    <a:pt x="174" y="0"/>
                    <a:pt x="14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452;p26">
              <a:extLst>
                <a:ext uri="{FF2B5EF4-FFF2-40B4-BE49-F238E27FC236}">
                  <a16:creationId xmlns:a16="http://schemas.microsoft.com/office/drawing/2014/main" id="{46423A97-F9CE-0FC7-4E0E-135CF33D5044}"/>
                </a:ext>
              </a:extLst>
            </p:cNvPr>
            <p:cNvSpPr/>
            <p:nvPr/>
          </p:nvSpPr>
          <p:spPr>
            <a:xfrm>
              <a:off x="7012810" y="3564892"/>
              <a:ext cx="26369" cy="8890"/>
            </a:xfrm>
            <a:custGeom>
              <a:avLst/>
              <a:gdLst/>
              <a:ahLst/>
              <a:cxnLst/>
              <a:rect l="l" t="t" r="r" b="b"/>
              <a:pathLst>
                <a:path w="175" h="59" extrusionOk="0">
                  <a:moveTo>
                    <a:pt x="175" y="0"/>
                  </a:moveTo>
                  <a:cubicBezTo>
                    <a:pt x="117" y="0"/>
                    <a:pt x="59" y="30"/>
                    <a:pt x="0" y="30"/>
                  </a:cubicBezTo>
                  <a:lnTo>
                    <a:pt x="0" y="58"/>
                  </a:lnTo>
                  <a:cubicBezTo>
                    <a:pt x="59" y="58"/>
                    <a:pt x="117" y="30"/>
                    <a:pt x="17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453;p26">
              <a:extLst>
                <a:ext uri="{FF2B5EF4-FFF2-40B4-BE49-F238E27FC236}">
                  <a16:creationId xmlns:a16="http://schemas.microsoft.com/office/drawing/2014/main" id="{2BDD5A26-F098-5521-E34B-9CDD074323EB}"/>
                </a:ext>
              </a:extLst>
            </p:cNvPr>
            <p:cNvSpPr/>
            <p:nvPr/>
          </p:nvSpPr>
          <p:spPr>
            <a:xfrm>
              <a:off x="7043247" y="3549824"/>
              <a:ext cx="30438" cy="11000"/>
            </a:xfrm>
            <a:custGeom>
              <a:avLst/>
              <a:gdLst/>
              <a:ahLst/>
              <a:cxnLst/>
              <a:rect l="l" t="t" r="r" b="b"/>
              <a:pathLst>
                <a:path w="202" h="73" extrusionOk="0">
                  <a:moveTo>
                    <a:pt x="195" y="1"/>
                  </a:moveTo>
                  <a:cubicBezTo>
                    <a:pt x="192" y="1"/>
                    <a:pt x="185" y="4"/>
                    <a:pt x="175" y="14"/>
                  </a:cubicBezTo>
                  <a:cubicBezTo>
                    <a:pt x="195" y="14"/>
                    <a:pt x="202" y="1"/>
                    <a:pt x="195" y="1"/>
                  </a:cubicBezTo>
                  <a:close/>
                  <a:moveTo>
                    <a:pt x="175" y="14"/>
                  </a:moveTo>
                  <a:cubicBezTo>
                    <a:pt x="117" y="14"/>
                    <a:pt x="59" y="42"/>
                    <a:pt x="1" y="72"/>
                  </a:cubicBezTo>
                  <a:cubicBezTo>
                    <a:pt x="59" y="72"/>
                    <a:pt x="117" y="42"/>
                    <a:pt x="175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454;p26">
              <a:extLst>
                <a:ext uri="{FF2B5EF4-FFF2-40B4-BE49-F238E27FC236}">
                  <a16:creationId xmlns:a16="http://schemas.microsoft.com/office/drawing/2014/main" id="{34AB1BBC-373D-EF92-88E4-3E2F7C97E583}"/>
                </a:ext>
              </a:extLst>
            </p:cNvPr>
            <p:cNvSpPr/>
            <p:nvPr/>
          </p:nvSpPr>
          <p:spPr>
            <a:xfrm>
              <a:off x="7062233" y="3549824"/>
              <a:ext cx="42492" cy="12808"/>
            </a:xfrm>
            <a:custGeom>
              <a:avLst/>
              <a:gdLst/>
              <a:ahLst/>
              <a:cxnLst/>
              <a:rect l="l" t="t" r="r" b="b"/>
              <a:pathLst>
                <a:path w="282" h="85" extrusionOk="0">
                  <a:moveTo>
                    <a:pt x="273" y="1"/>
                  </a:moveTo>
                  <a:cubicBezTo>
                    <a:pt x="269" y="1"/>
                    <a:pt x="263" y="4"/>
                    <a:pt x="254" y="14"/>
                  </a:cubicBezTo>
                  <a:cubicBezTo>
                    <a:pt x="165" y="14"/>
                    <a:pt x="107" y="42"/>
                    <a:pt x="21" y="72"/>
                  </a:cubicBezTo>
                  <a:cubicBezTo>
                    <a:pt x="107" y="72"/>
                    <a:pt x="195" y="42"/>
                    <a:pt x="281" y="14"/>
                  </a:cubicBezTo>
                  <a:cubicBezTo>
                    <a:pt x="281" y="14"/>
                    <a:pt x="281" y="1"/>
                    <a:pt x="273" y="1"/>
                  </a:cubicBezTo>
                  <a:close/>
                  <a:moveTo>
                    <a:pt x="21" y="72"/>
                  </a:moveTo>
                  <a:cubicBezTo>
                    <a:pt x="1" y="72"/>
                    <a:pt x="8" y="85"/>
                    <a:pt x="14" y="85"/>
                  </a:cubicBezTo>
                  <a:cubicBezTo>
                    <a:pt x="18" y="85"/>
                    <a:pt x="21" y="82"/>
                    <a:pt x="21" y="7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455;p26">
              <a:extLst>
                <a:ext uri="{FF2B5EF4-FFF2-40B4-BE49-F238E27FC236}">
                  <a16:creationId xmlns:a16="http://schemas.microsoft.com/office/drawing/2014/main" id="{019DC4C7-F780-E1E1-3483-F596D2ADBD5F}"/>
                </a:ext>
              </a:extLst>
            </p:cNvPr>
            <p:cNvSpPr/>
            <p:nvPr/>
          </p:nvSpPr>
          <p:spPr>
            <a:xfrm>
              <a:off x="7087096" y="3547262"/>
              <a:ext cx="43849" cy="17781"/>
            </a:xfrm>
            <a:custGeom>
              <a:avLst/>
              <a:gdLst/>
              <a:ahLst/>
              <a:cxnLst/>
              <a:rect l="l" t="t" r="r" b="b"/>
              <a:pathLst>
                <a:path w="291" h="118" extrusionOk="0">
                  <a:moveTo>
                    <a:pt x="263" y="1"/>
                  </a:moveTo>
                  <a:cubicBezTo>
                    <a:pt x="175" y="31"/>
                    <a:pt x="89" y="59"/>
                    <a:pt x="0" y="117"/>
                  </a:cubicBezTo>
                  <a:lnTo>
                    <a:pt x="30" y="117"/>
                  </a:lnTo>
                  <a:lnTo>
                    <a:pt x="291" y="31"/>
                  </a:lnTo>
                  <a:cubicBezTo>
                    <a:pt x="291" y="31"/>
                    <a:pt x="291" y="1"/>
                    <a:pt x="26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456;p26">
              <a:extLst>
                <a:ext uri="{FF2B5EF4-FFF2-40B4-BE49-F238E27FC236}">
                  <a16:creationId xmlns:a16="http://schemas.microsoft.com/office/drawing/2014/main" id="{72A9260E-4A7D-9D42-3D00-09E25EFF0E3C}"/>
                </a:ext>
              </a:extLst>
            </p:cNvPr>
            <p:cNvSpPr/>
            <p:nvPr/>
          </p:nvSpPr>
          <p:spPr>
            <a:xfrm>
              <a:off x="7113314" y="3549975"/>
              <a:ext cx="39328" cy="15068"/>
            </a:xfrm>
            <a:custGeom>
              <a:avLst/>
              <a:gdLst/>
              <a:ahLst/>
              <a:cxnLst/>
              <a:rect l="l" t="t" r="r" b="b"/>
              <a:pathLst>
                <a:path w="261" h="100" extrusionOk="0">
                  <a:moveTo>
                    <a:pt x="252" y="1"/>
                  </a:moveTo>
                  <a:cubicBezTo>
                    <a:pt x="248" y="1"/>
                    <a:pt x="242" y="4"/>
                    <a:pt x="233" y="13"/>
                  </a:cubicBezTo>
                  <a:cubicBezTo>
                    <a:pt x="175" y="13"/>
                    <a:pt x="89" y="41"/>
                    <a:pt x="1" y="71"/>
                  </a:cubicBezTo>
                  <a:cubicBezTo>
                    <a:pt x="1" y="99"/>
                    <a:pt x="1" y="99"/>
                    <a:pt x="31" y="99"/>
                  </a:cubicBezTo>
                  <a:cubicBezTo>
                    <a:pt x="89" y="99"/>
                    <a:pt x="175" y="41"/>
                    <a:pt x="233" y="41"/>
                  </a:cubicBezTo>
                  <a:cubicBezTo>
                    <a:pt x="254" y="2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457;p26">
              <a:extLst>
                <a:ext uri="{FF2B5EF4-FFF2-40B4-BE49-F238E27FC236}">
                  <a16:creationId xmlns:a16="http://schemas.microsoft.com/office/drawing/2014/main" id="{BCF30EFA-94BF-2FCE-124F-41A3EF729C75}"/>
                </a:ext>
              </a:extLst>
            </p:cNvPr>
            <p:cNvSpPr/>
            <p:nvPr/>
          </p:nvSpPr>
          <p:spPr>
            <a:xfrm>
              <a:off x="7139533" y="3556153"/>
              <a:ext cx="26520" cy="8890"/>
            </a:xfrm>
            <a:custGeom>
              <a:avLst/>
              <a:gdLst/>
              <a:ahLst/>
              <a:cxnLst/>
              <a:rect l="l" t="t" r="r" b="b"/>
              <a:pathLst>
                <a:path w="176" h="59" extrusionOk="0">
                  <a:moveTo>
                    <a:pt x="175" y="0"/>
                  </a:moveTo>
                  <a:cubicBezTo>
                    <a:pt x="117" y="30"/>
                    <a:pt x="59" y="30"/>
                    <a:pt x="1" y="58"/>
                  </a:cubicBezTo>
                  <a:cubicBezTo>
                    <a:pt x="59" y="58"/>
                    <a:pt x="117" y="30"/>
                    <a:pt x="17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458;p26">
              <a:extLst>
                <a:ext uri="{FF2B5EF4-FFF2-40B4-BE49-F238E27FC236}">
                  <a16:creationId xmlns:a16="http://schemas.microsoft.com/office/drawing/2014/main" id="{580C46CB-62BD-62DD-36FA-76A1D2DABA72}"/>
                </a:ext>
              </a:extLst>
            </p:cNvPr>
            <p:cNvSpPr/>
            <p:nvPr/>
          </p:nvSpPr>
          <p:spPr>
            <a:xfrm>
              <a:off x="7183381" y="3529783"/>
              <a:ext cx="39780" cy="17630"/>
            </a:xfrm>
            <a:custGeom>
              <a:avLst/>
              <a:gdLst/>
              <a:ahLst/>
              <a:cxnLst/>
              <a:rect l="l" t="t" r="r" b="b"/>
              <a:pathLst>
                <a:path w="264" h="117" extrusionOk="0">
                  <a:moveTo>
                    <a:pt x="263" y="1"/>
                  </a:moveTo>
                  <a:cubicBezTo>
                    <a:pt x="175" y="31"/>
                    <a:pt x="89" y="59"/>
                    <a:pt x="0" y="117"/>
                  </a:cubicBezTo>
                  <a:lnTo>
                    <a:pt x="263" y="3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459;p26">
              <a:extLst>
                <a:ext uri="{FF2B5EF4-FFF2-40B4-BE49-F238E27FC236}">
                  <a16:creationId xmlns:a16="http://schemas.microsoft.com/office/drawing/2014/main" id="{9834C2FB-0349-7372-2A51-80A62E631C1D}"/>
                </a:ext>
              </a:extLst>
            </p:cNvPr>
            <p:cNvSpPr/>
            <p:nvPr/>
          </p:nvSpPr>
          <p:spPr>
            <a:xfrm>
              <a:off x="7209600" y="3534304"/>
              <a:ext cx="39780" cy="13109"/>
            </a:xfrm>
            <a:custGeom>
              <a:avLst/>
              <a:gdLst/>
              <a:ahLst/>
              <a:cxnLst/>
              <a:rect l="l" t="t" r="r" b="b"/>
              <a:pathLst>
                <a:path w="264" h="87" extrusionOk="0">
                  <a:moveTo>
                    <a:pt x="233" y="1"/>
                  </a:moveTo>
                  <a:cubicBezTo>
                    <a:pt x="175" y="1"/>
                    <a:pt x="89" y="29"/>
                    <a:pt x="31" y="59"/>
                  </a:cubicBezTo>
                  <a:cubicBezTo>
                    <a:pt x="1" y="59"/>
                    <a:pt x="31" y="87"/>
                    <a:pt x="31" y="87"/>
                  </a:cubicBezTo>
                  <a:cubicBezTo>
                    <a:pt x="117" y="59"/>
                    <a:pt x="175" y="59"/>
                    <a:pt x="263" y="29"/>
                  </a:cubicBezTo>
                  <a:cubicBezTo>
                    <a:pt x="263" y="29"/>
                    <a:pt x="263" y="1"/>
                    <a:pt x="23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460;p26">
              <a:extLst>
                <a:ext uri="{FF2B5EF4-FFF2-40B4-BE49-F238E27FC236}">
                  <a16:creationId xmlns:a16="http://schemas.microsoft.com/office/drawing/2014/main" id="{EA99ED6B-B24B-2AF8-09BD-01A84D1E6933}"/>
                </a:ext>
              </a:extLst>
            </p:cNvPr>
            <p:cNvSpPr/>
            <p:nvPr/>
          </p:nvSpPr>
          <p:spPr>
            <a:xfrm>
              <a:off x="7227230" y="3534304"/>
              <a:ext cx="43849" cy="17781"/>
            </a:xfrm>
            <a:custGeom>
              <a:avLst/>
              <a:gdLst/>
              <a:ahLst/>
              <a:cxnLst/>
              <a:rect l="l" t="t" r="r" b="b"/>
              <a:pathLst>
                <a:path w="291" h="118" extrusionOk="0">
                  <a:moveTo>
                    <a:pt x="291" y="1"/>
                  </a:moveTo>
                  <a:lnTo>
                    <a:pt x="30" y="87"/>
                  </a:lnTo>
                  <a:cubicBezTo>
                    <a:pt x="0" y="87"/>
                    <a:pt x="30" y="117"/>
                    <a:pt x="30" y="117"/>
                  </a:cubicBezTo>
                  <a:lnTo>
                    <a:pt x="291" y="29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461;p26">
              <a:extLst>
                <a:ext uri="{FF2B5EF4-FFF2-40B4-BE49-F238E27FC236}">
                  <a16:creationId xmlns:a16="http://schemas.microsoft.com/office/drawing/2014/main" id="{9A606D78-EC7E-6203-8EBA-C8429B578499}"/>
                </a:ext>
              </a:extLst>
            </p:cNvPr>
            <p:cNvSpPr/>
            <p:nvPr/>
          </p:nvSpPr>
          <p:spPr>
            <a:xfrm>
              <a:off x="7266708" y="3538523"/>
              <a:ext cx="13109" cy="4822"/>
            </a:xfrm>
            <a:custGeom>
              <a:avLst/>
              <a:gdLst/>
              <a:ahLst/>
              <a:cxnLst/>
              <a:rect l="l" t="t" r="r" b="b"/>
              <a:pathLst>
                <a:path w="87" h="32" extrusionOk="0">
                  <a:moveTo>
                    <a:pt x="1" y="1"/>
                  </a:moveTo>
                  <a:cubicBezTo>
                    <a:pt x="1" y="1"/>
                    <a:pt x="1" y="31"/>
                    <a:pt x="29" y="31"/>
                  </a:cubicBezTo>
                  <a:lnTo>
                    <a:pt x="59" y="31"/>
                  </a:lnTo>
                  <a:cubicBezTo>
                    <a:pt x="87" y="31"/>
                    <a:pt x="87" y="1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462;p26">
              <a:extLst>
                <a:ext uri="{FF2B5EF4-FFF2-40B4-BE49-F238E27FC236}">
                  <a16:creationId xmlns:a16="http://schemas.microsoft.com/office/drawing/2014/main" id="{5CA67B06-1898-604F-A402-F1755C348D22}"/>
                </a:ext>
              </a:extLst>
            </p:cNvPr>
            <p:cNvSpPr/>
            <p:nvPr/>
          </p:nvSpPr>
          <p:spPr>
            <a:xfrm>
              <a:off x="6535450" y="3696136"/>
              <a:ext cx="17630" cy="8890"/>
            </a:xfrm>
            <a:custGeom>
              <a:avLst/>
              <a:gdLst/>
              <a:ahLst/>
              <a:cxnLst/>
              <a:rect l="l" t="t" r="r" b="b"/>
              <a:pathLst>
                <a:path w="117" h="59" extrusionOk="0">
                  <a:moveTo>
                    <a:pt x="89" y="1"/>
                  </a:moveTo>
                  <a:cubicBezTo>
                    <a:pt x="58" y="31"/>
                    <a:pt x="30" y="31"/>
                    <a:pt x="0" y="31"/>
                  </a:cubicBezTo>
                  <a:lnTo>
                    <a:pt x="0" y="59"/>
                  </a:lnTo>
                  <a:cubicBezTo>
                    <a:pt x="30" y="59"/>
                    <a:pt x="58" y="31"/>
                    <a:pt x="89" y="31"/>
                  </a:cubicBezTo>
                  <a:cubicBezTo>
                    <a:pt x="116" y="31"/>
                    <a:pt x="116" y="1"/>
                    <a:pt x="8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463;p26">
              <a:extLst>
                <a:ext uri="{FF2B5EF4-FFF2-40B4-BE49-F238E27FC236}">
                  <a16:creationId xmlns:a16="http://schemas.microsoft.com/office/drawing/2014/main" id="{2DBCB1BB-9C18-A80F-13DC-194676088488}"/>
                </a:ext>
              </a:extLst>
            </p:cNvPr>
            <p:cNvSpPr/>
            <p:nvPr/>
          </p:nvSpPr>
          <p:spPr>
            <a:xfrm>
              <a:off x="6539971" y="3709547"/>
              <a:ext cx="13109" cy="8890"/>
            </a:xfrm>
            <a:custGeom>
              <a:avLst/>
              <a:gdLst/>
              <a:ahLst/>
              <a:cxnLst/>
              <a:rect l="l" t="t" r="r" b="b"/>
              <a:pathLst>
                <a:path w="87" h="59" extrusionOk="0">
                  <a:moveTo>
                    <a:pt x="86" y="0"/>
                  </a:moveTo>
                  <a:cubicBezTo>
                    <a:pt x="59" y="28"/>
                    <a:pt x="28" y="28"/>
                    <a:pt x="0" y="28"/>
                  </a:cubicBezTo>
                  <a:lnTo>
                    <a:pt x="0" y="58"/>
                  </a:lnTo>
                  <a:cubicBezTo>
                    <a:pt x="28" y="28"/>
                    <a:pt x="59" y="28"/>
                    <a:pt x="86" y="28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464;p26">
              <a:extLst>
                <a:ext uri="{FF2B5EF4-FFF2-40B4-BE49-F238E27FC236}">
                  <a16:creationId xmlns:a16="http://schemas.microsoft.com/office/drawing/2014/main" id="{A4DD9007-BAEC-21A6-21E3-8A2C52B8519D}"/>
                </a:ext>
              </a:extLst>
            </p:cNvPr>
            <p:cNvSpPr/>
            <p:nvPr/>
          </p:nvSpPr>
          <p:spPr>
            <a:xfrm>
              <a:off x="6535450" y="3718286"/>
              <a:ext cx="22150" cy="8890"/>
            </a:xfrm>
            <a:custGeom>
              <a:avLst/>
              <a:gdLst/>
              <a:ahLst/>
              <a:cxnLst/>
              <a:rect l="l" t="t" r="r" b="b"/>
              <a:pathLst>
                <a:path w="147" h="59" extrusionOk="0">
                  <a:moveTo>
                    <a:pt x="116" y="0"/>
                  </a:moveTo>
                  <a:cubicBezTo>
                    <a:pt x="89" y="0"/>
                    <a:pt x="30" y="28"/>
                    <a:pt x="0" y="58"/>
                  </a:cubicBezTo>
                  <a:cubicBezTo>
                    <a:pt x="58" y="28"/>
                    <a:pt x="89" y="28"/>
                    <a:pt x="116" y="28"/>
                  </a:cubicBezTo>
                  <a:cubicBezTo>
                    <a:pt x="147" y="0"/>
                    <a:pt x="147" y="0"/>
                    <a:pt x="1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465;p26">
              <a:extLst>
                <a:ext uri="{FF2B5EF4-FFF2-40B4-BE49-F238E27FC236}">
                  <a16:creationId xmlns:a16="http://schemas.microsoft.com/office/drawing/2014/main" id="{28BA202A-5BA3-0677-AC24-F0DB6B74ACF4}"/>
                </a:ext>
              </a:extLst>
            </p:cNvPr>
            <p:cNvSpPr/>
            <p:nvPr/>
          </p:nvSpPr>
          <p:spPr>
            <a:xfrm>
              <a:off x="6539971" y="3727026"/>
              <a:ext cx="17630" cy="8890"/>
            </a:xfrm>
            <a:custGeom>
              <a:avLst/>
              <a:gdLst/>
              <a:ahLst/>
              <a:cxnLst/>
              <a:rect l="l" t="t" r="r" b="b"/>
              <a:pathLst>
                <a:path w="117" h="59" extrusionOk="0">
                  <a:moveTo>
                    <a:pt x="86" y="0"/>
                  </a:moveTo>
                  <a:cubicBezTo>
                    <a:pt x="59" y="28"/>
                    <a:pt x="28" y="28"/>
                    <a:pt x="0" y="59"/>
                  </a:cubicBezTo>
                  <a:cubicBezTo>
                    <a:pt x="28" y="59"/>
                    <a:pt x="59" y="28"/>
                    <a:pt x="117" y="28"/>
                  </a:cubicBezTo>
                  <a:cubicBezTo>
                    <a:pt x="117" y="28"/>
                    <a:pt x="117" y="0"/>
                    <a:pt x="8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466;p26">
              <a:extLst>
                <a:ext uri="{FF2B5EF4-FFF2-40B4-BE49-F238E27FC236}">
                  <a16:creationId xmlns:a16="http://schemas.microsoft.com/office/drawing/2014/main" id="{27510517-5FD1-FD86-3410-039BB1E07613}"/>
                </a:ext>
              </a:extLst>
            </p:cNvPr>
            <p:cNvSpPr/>
            <p:nvPr/>
          </p:nvSpPr>
          <p:spPr>
            <a:xfrm>
              <a:off x="6539971" y="3739984"/>
              <a:ext cx="21849" cy="8890"/>
            </a:xfrm>
            <a:custGeom>
              <a:avLst/>
              <a:gdLst/>
              <a:ahLst/>
              <a:cxnLst/>
              <a:rect l="l" t="t" r="r" b="b"/>
              <a:pathLst>
                <a:path w="145" h="59" extrusionOk="0">
                  <a:moveTo>
                    <a:pt x="117" y="0"/>
                  </a:moveTo>
                  <a:cubicBezTo>
                    <a:pt x="86" y="0"/>
                    <a:pt x="59" y="31"/>
                    <a:pt x="0" y="59"/>
                  </a:cubicBezTo>
                  <a:lnTo>
                    <a:pt x="28" y="59"/>
                  </a:lnTo>
                  <a:cubicBezTo>
                    <a:pt x="59" y="31"/>
                    <a:pt x="86" y="31"/>
                    <a:pt x="14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467;p26">
              <a:extLst>
                <a:ext uri="{FF2B5EF4-FFF2-40B4-BE49-F238E27FC236}">
                  <a16:creationId xmlns:a16="http://schemas.microsoft.com/office/drawing/2014/main" id="{B3D9C681-15C4-A1EA-4FD3-719CC8A3F28C}"/>
                </a:ext>
              </a:extLst>
            </p:cNvPr>
            <p:cNvSpPr/>
            <p:nvPr/>
          </p:nvSpPr>
          <p:spPr>
            <a:xfrm>
              <a:off x="6561669" y="3748724"/>
              <a:ext cx="17630" cy="8890"/>
            </a:xfrm>
            <a:custGeom>
              <a:avLst/>
              <a:gdLst/>
              <a:ahLst/>
              <a:cxnLst/>
              <a:rect l="l" t="t" r="r" b="b"/>
              <a:pathLst>
                <a:path w="117" h="59" extrusionOk="0">
                  <a:moveTo>
                    <a:pt x="117" y="1"/>
                  </a:moveTo>
                  <a:cubicBezTo>
                    <a:pt x="89" y="1"/>
                    <a:pt x="31" y="31"/>
                    <a:pt x="1" y="31"/>
                  </a:cubicBezTo>
                  <a:cubicBezTo>
                    <a:pt x="1" y="31"/>
                    <a:pt x="1" y="59"/>
                    <a:pt x="31" y="59"/>
                  </a:cubicBezTo>
                  <a:cubicBezTo>
                    <a:pt x="59" y="31"/>
                    <a:pt x="89" y="31"/>
                    <a:pt x="117" y="31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468;p26">
              <a:extLst>
                <a:ext uri="{FF2B5EF4-FFF2-40B4-BE49-F238E27FC236}">
                  <a16:creationId xmlns:a16="http://schemas.microsoft.com/office/drawing/2014/main" id="{E7EC1232-EE4E-CA9A-4E24-24964B81B391}"/>
                </a:ext>
              </a:extLst>
            </p:cNvPr>
            <p:cNvSpPr/>
            <p:nvPr/>
          </p:nvSpPr>
          <p:spPr>
            <a:xfrm>
              <a:off x="6561669" y="3761984"/>
              <a:ext cx="13411" cy="6479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89" y="1"/>
                  </a:moveTo>
                  <a:cubicBezTo>
                    <a:pt x="59" y="1"/>
                    <a:pt x="59" y="29"/>
                    <a:pt x="31" y="29"/>
                  </a:cubicBezTo>
                  <a:lnTo>
                    <a:pt x="89" y="29"/>
                  </a:lnTo>
                  <a:lnTo>
                    <a:pt x="89" y="1"/>
                  </a:lnTo>
                  <a:close/>
                  <a:moveTo>
                    <a:pt x="1" y="29"/>
                  </a:moveTo>
                  <a:cubicBezTo>
                    <a:pt x="11" y="39"/>
                    <a:pt x="17" y="42"/>
                    <a:pt x="22" y="42"/>
                  </a:cubicBezTo>
                  <a:cubicBezTo>
                    <a:pt x="31" y="42"/>
                    <a:pt x="31" y="29"/>
                    <a:pt x="31" y="29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469;p26">
              <a:extLst>
                <a:ext uri="{FF2B5EF4-FFF2-40B4-BE49-F238E27FC236}">
                  <a16:creationId xmlns:a16="http://schemas.microsoft.com/office/drawing/2014/main" id="{7117DCDC-4A41-A69F-0408-BAB1C26D89ED}"/>
                </a:ext>
              </a:extLst>
            </p:cNvPr>
            <p:cNvSpPr/>
            <p:nvPr/>
          </p:nvSpPr>
          <p:spPr>
            <a:xfrm>
              <a:off x="6570408" y="3766203"/>
              <a:ext cx="17630" cy="4671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117" y="1"/>
                  </a:moveTo>
                  <a:cubicBezTo>
                    <a:pt x="59" y="1"/>
                    <a:pt x="31" y="1"/>
                    <a:pt x="1" y="31"/>
                  </a:cubicBezTo>
                  <a:lnTo>
                    <a:pt x="117" y="3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470;p26">
              <a:extLst>
                <a:ext uri="{FF2B5EF4-FFF2-40B4-BE49-F238E27FC236}">
                  <a16:creationId xmlns:a16="http://schemas.microsoft.com/office/drawing/2014/main" id="{63F98A93-DF6A-78DF-7129-5166588DF3F2}"/>
                </a:ext>
              </a:extLst>
            </p:cNvPr>
            <p:cNvSpPr/>
            <p:nvPr/>
          </p:nvSpPr>
          <p:spPr>
            <a:xfrm>
              <a:off x="6570408" y="3774942"/>
              <a:ext cx="17630" cy="3616"/>
            </a:xfrm>
            <a:custGeom>
              <a:avLst/>
              <a:gdLst/>
              <a:ahLst/>
              <a:cxnLst/>
              <a:rect l="l" t="t" r="r" b="b"/>
              <a:pathLst>
                <a:path w="117" h="24" extrusionOk="0">
                  <a:moveTo>
                    <a:pt x="1" y="1"/>
                  </a:moveTo>
                  <a:cubicBezTo>
                    <a:pt x="16" y="16"/>
                    <a:pt x="38" y="24"/>
                    <a:pt x="60" y="24"/>
                  </a:cubicBezTo>
                  <a:cubicBezTo>
                    <a:pt x="81" y="24"/>
                    <a:pt x="103" y="16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471;p26">
              <a:extLst>
                <a:ext uri="{FF2B5EF4-FFF2-40B4-BE49-F238E27FC236}">
                  <a16:creationId xmlns:a16="http://schemas.microsoft.com/office/drawing/2014/main" id="{894A3276-9691-2A06-A4E1-5F44F73D6DE6}"/>
                </a:ext>
              </a:extLst>
            </p:cNvPr>
            <p:cNvSpPr/>
            <p:nvPr/>
          </p:nvSpPr>
          <p:spPr>
            <a:xfrm>
              <a:off x="6587887" y="3774942"/>
              <a:ext cx="17781" cy="8890"/>
            </a:xfrm>
            <a:custGeom>
              <a:avLst/>
              <a:gdLst/>
              <a:ahLst/>
              <a:cxnLst/>
              <a:rect l="l" t="t" r="r" b="b"/>
              <a:pathLst>
                <a:path w="118" h="59" extrusionOk="0">
                  <a:moveTo>
                    <a:pt x="89" y="1"/>
                  </a:moveTo>
                  <a:cubicBezTo>
                    <a:pt x="59" y="31"/>
                    <a:pt x="31" y="31"/>
                    <a:pt x="1" y="59"/>
                  </a:cubicBezTo>
                  <a:lnTo>
                    <a:pt x="31" y="59"/>
                  </a:lnTo>
                  <a:cubicBezTo>
                    <a:pt x="59" y="59"/>
                    <a:pt x="59" y="31"/>
                    <a:pt x="89" y="31"/>
                  </a:cubicBezTo>
                  <a:cubicBezTo>
                    <a:pt x="117" y="31"/>
                    <a:pt x="117" y="1"/>
                    <a:pt x="8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472;p26">
              <a:extLst>
                <a:ext uri="{FF2B5EF4-FFF2-40B4-BE49-F238E27FC236}">
                  <a16:creationId xmlns:a16="http://schemas.microsoft.com/office/drawing/2014/main" id="{D554307B-5175-874D-10C6-FAAADE4FA31B}"/>
                </a:ext>
              </a:extLst>
            </p:cNvPr>
            <p:cNvSpPr/>
            <p:nvPr/>
          </p:nvSpPr>
          <p:spPr>
            <a:xfrm>
              <a:off x="6587887" y="3786244"/>
              <a:ext cx="26520" cy="11000"/>
            </a:xfrm>
            <a:custGeom>
              <a:avLst/>
              <a:gdLst/>
              <a:ahLst/>
              <a:cxnLst/>
              <a:rect l="l" t="t" r="r" b="b"/>
              <a:pathLst>
                <a:path w="176" h="73" extrusionOk="0">
                  <a:moveTo>
                    <a:pt x="167" y="1"/>
                  </a:moveTo>
                  <a:cubicBezTo>
                    <a:pt x="163" y="1"/>
                    <a:pt x="157" y="4"/>
                    <a:pt x="147" y="14"/>
                  </a:cubicBezTo>
                  <a:cubicBezTo>
                    <a:pt x="117" y="14"/>
                    <a:pt x="59" y="42"/>
                    <a:pt x="31" y="42"/>
                  </a:cubicBezTo>
                  <a:cubicBezTo>
                    <a:pt x="1" y="42"/>
                    <a:pt x="1" y="72"/>
                    <a:pt x="31" y="72"/>
                  </a:cubicBezTo>
                  <a:cubicBezTo>
                    <a:pt x="59" y="42"/>
                    <a:pt x="117" y="42"/>
                    <a:pt x="175" y="14"/>
                  </a:cubicBezTo>
                  <a:cubicBezTo>
                    <a:pt x="175" y="14"/>
                    <a:pt x="175" y="1"/>
                    <a:pt x="16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473;p26">
              <a:extLst>
                <a:ext uri="{FF2B5EF4-FFF2-40B4-BE49-F238E27FC236}">
                  <a16:creationId xmlns:a16="http://schemas.microsoft.com/office/drawing/2014/main" id="{BF1A0E91-A9E1-888E-6E23-0C9A6C339E0E}"/>
                </a:ext>
              </a:extLst>
            </p:cNvPr>
            <p:cNvSpPr/>
            <p:nvPr/>
          </p:nvSpPr>
          <p:spPr>
            <a:xfrm>
              <a:off x="6596627" y="3797093"/>
              <a:ext cx="17781" cy="4370"/>
            </a:xfrm>
            <a:custGeom>
              <a:avLst/>
              <a:gdLst/>
              <a:ahLst/>
              <a:cxnLst/>
              <a:rect l="l" t="t" r="r" b="b"/>
              <a:pathLst>
                <a:path w="118" h="29" extrusionOk="0">
                  <a:moveTo>
                    <a:pt x="31" y="0"/>
                  </a:moveTo>
                  <a:cubicBezTo>
                    <a:pt x="1" y="28"/>
                    <a:pt x="1" y="28"/>
                    <a:pt x="31" y="28"/>
                  </a:cubicBezTo>
                  <a:cubicBezTo>
                    <a:pt x="59" y="28"/>
                    <a:pt x="89" y="28"/>
                    <a:pt x="11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474;p26">
              <a:extLst>
                <a:ext uri="{FF2B5EF4-FFF2-40B4-BE49-F238E27FC236}">
                  <a16:creationId xmlns:a16="http://schemas.microsoft.com/office/drawing/2014/main" id="{00DC2D94-094A-97FF-BDB3-98EBF85071C4}"/>
                </a:ext>
              </a:extLst>
            </p:cNvPr>
            <p:cNvSpPr/>
            <p:nvPr/>
          </p:nvSpPr>
          <p:spPr>
            <a:xfrm>
              <a:off x="6601298" y="3805832"/>
              <a:ext cx="26369" cy="8890"/>
            </a:xfrm>
            <a:custGeom>
              <a:avLst/>
              <a:gdLst/>
              <a:ahLst/>
              <a:cxnLst/>
              <a:rect l="l" t="t" r="r" b="b"/>
              <a:pathLst>
                <a:path w="175" h="59" extrusionOk="0">
                  <a:moveTo>
                    <a:pt x="144" y="0"/>
                  </a:moveTo>
                  <a:cubicBezTo>
                    <a:pt x="96" y="0"/>
                    <a:pt x="69" y="20"/>
                    <a:pt x="28" y="26"/>
                  </a:cubicBezTo>
                  <a:lnTo>
                    <a:pt x="28" y="26"/>
                  </a:lnTo>
                  <a:cubicBezTo>
                    <a:pt x="27" y="23"/>
                    <a:pt x="26" y="16"/>
                    <a:pt x="20" y="16"/>
                  </a:cubicBezTo>
                  <a:cubicBezTo>
                    <a:pt x="16" y="16"/>
                    <a:pt x="9" y="19"/>
                    <a:pt x="0" y="28"/>
                  </a:cubicBezTo>
                  <a:lnTo>
                    <a:pt x="0" y="59"/>
                  </a:lnTo>
                  <a:cubicBezTo>
                    <a:pt x="58" y="28"/>
                    <a:pt x="116" y="28"/>
                    <a:pt x="144" y="28"/>
                  </a:cubicBezTo>
                  <a:cubicBezTo>
                    <a:pt x="175" y="28"/>
                    <a:pt x="144" y="0"/>
                    <a:pt x="14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475;p26">
              <a:extLst>
                <a:ext uri="{FF2B5EF4-FFF2-40B4-BE49-F238E27FC236}">
                  <a16:creationId xmlns:a16="http://schemas.microsoft.com/office/drawing/2014/main" id="{68956C2E-85B8-63F5-04BE-A52C27D63296}"/>
                </a:ext>
              </a:extLst>
            </p:cNvPr>
            <p:cNvSpPr/>
            <p:nvPr/>
          </p:nvSpPr>
          <p:spPr>
            <a:xfrm>
              <a:off x="6610038" y="3814572"/>
              <a:ext cx="21849" cy="8890"/>
            </a:xfrm>
            <a:custGeom>
              <a:avLst/>
              <a:gdLst/>
              <a:ahLst/>
              <a:cxnLst/>
              <a:rect l="l" t="t" r="r" b="b"/>
              <a:pathLst>
                <a:path w="145" h="59" extrusionOk="0">
                  <a:moveTo>
                    <a:pt x="117" y="1"/>
                  </a:moveTo>
                  <a:cubicBezTo>
                    <a:pt x="86" y="1"/>
                    <a:pt x="28" y="28"/>
                    <a:pt x="0" y="59"/>
                  </a:cubicBezTo>
                  <a:cubicBezTo>
                    <a:pt x="28" y="59"/>
                    <a:pt x="86" y="28"/>
                    <a:pt x="117" y="28"/>
                  </a:cubicBezTo>
                  <a:cubicBezTo>
                    <a:pt x="144" y="28"/>
                    <a:pt x="144" y="1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476;p26">
              <a:extLst>
                <a:ext uri="{FF2B5EF4-FFF2-40B4-BE49-F238E27FC236}">
                  <a16:creationId xmlns:a16="http://schemas.microsoft.com/office/drawing/2014/main" id="{CD416399-DEBC-3F9F-5662-87E78B574BC6}"/>
                </a:ext>
              </a:extLst>
            </p:cNvPr>
            <p:cNvSpPr/>
            <p:nvPr/>
          </p:nvSpPr>
          <p:spPr>
            <a:xfrm>
              <a:off x="6622996" y="3821352"/>
              <a:ext cx="25013" cy="6329"/>
            </a:xfrm>
            <a:custGeom>
              <a:avLst/>
              <a:gdLst/>
              <a:ahLst/>
              <a:cxnLst/>
              <a:rect l="l" t="t" r="r" b="b"/>
              <a:pathLst>
                <a:path w="166" h="42" extrusionOk="0">
                  <a:moveTo>
                    <a:pt x="153" y="0"/>
                  </a:moveTo>
                  <a:cubicBezTo>
                    <a:pt x="150" y="0"/>
                    <a:pt x="147" y="4"/>
                    <a:pt x="147" y="14"/>
                  </a:cubicBezTo>
                  <a:cubicBezTo>
                    <a:pt x="165" y="14"/>
                    <a:pt x="159" y="0"/>
                    <a:pt x="153" y="0"/>
                  </a:cubicBezTo>
                  <a:close/>
                  <a:moveTo>
                    <a:pt x="147" y="14"/>
                  </a:moveTo>
                  <a:cubicBezTo>
                    <a:pt x="89" y="14"/>
                    <a:pt x="31" y="14"/>
                    <a:pt x="0" y="42"/>
                  </a:cubicBezTo>
                  <a:cubicBezTo>
                    <a:pt x="58" y="42"/>
                    <a:pt x="89" y="42"/>
                    <a:pt x="147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477;p26">
              <a:extLst>
                <a:ext uri="{FF2B5EF4-FFF2-40B4-BE49-F238E27FC236}">
                  <a16:creationId xmlns:a16="http://schemas.microsoft.com/office/drawing/2014/main" id="{AFE6A9E6-A146-45B1-D295-EA1407E01192}"/>
                </a:ext>
              </a:extLst>
            </p:cNvPr>
            <p:cNvSpPr/>
            <p:nvPr/>
          </p:nvSpPr>
          <p:spPr>
            <a:xfrm>
              <a:off x="6644996" y="3832051"/>
              <a:ext cx="17630" cy="4370"/>
            </a:xfrm>
            <a:custGeom>
              <a:avLst/>
              <a:gdLst/>
              <a:ahLst/>
              <a:cxnLst/>
              <a:rect l="l" t="t" r="r" b="b"/>
              <a:pathLst>
                <a:path w="117" h="29" extrusionOk="0">
                  <a:moveTo>
                    <a:pt x="1" y="1"/>
                  </a:moveTo>
                  <a:lnTo>
                    <a:pt x="1" y="29"/>
                  </a:lnTo>
                  <a:lnTo>
                    <a:pt x="87" y="29"/>
                  </a:lnTo>
                  <a:cubicBezTo>
                    <a:pt x="117" y="1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478;p26">
              <a:extLst>
                <a:ext uri="{FF2B5EF4-FFF2-40B4-BE49-F238E27FC236}">
                  <a16:creationId xmlns:a16="http://schemas.microsoft.com/office/drawing/2014/main" id="{4DC8062C-4027-20DE-0CDC-B41F445E857B}"/>
                </a:ext>
              </a:extLst>
            </p:cNvPr>
            <p:cNvSpPr/>
            <p:nvPr/>
          </p:nvSpPr>
          <p:spPr>
            <a:xfrm>
              <a:off x="6649215" y="3845009"/>
              <a:ext cx="17630" cy="4671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117" y="1"/>
                  </a:moveTo>
                  <a:cubicBezTo>
                    <a:pt x="89" y="1"/>
                    <a:pt x="31" y="1"/>
                    <a:pt x="1" y="31"/>
                  </a:cubicBezTo>
                  <a:cubicBezTo>
                    <a:pt x="31" y="31"/>
                    <a:pt x="89" y="31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479;p26">
              <a:extLst>
                <a:ext uri="{FF2B5EF4-FFF2-40B4-BE49-F238E27FC236}">
                  <a16:creationId xmlns:a16="http://schemas.microsoft.com/office/drawing/2014/main" id="{EC4AA5C9-7441-0BAA-FE99-1D0344A2DA9E}"/>
                </a:ext>
              </a:extLst>
            </p:cNvPr>
            <p:cNvSpPr/>
            <p:nvPr/>
          </p:nvSpPr>
          <p:spPr>
            <a:xfrm>
              <a:off x="6657954" y="3853749"/>
              <a:ext cx="26520" cy="8890"/>
            </a:xfrm>
            <a:custGeom>
              <a:avLst/>
              <a:gdLst/>
              <a:ahLst/>
              <a:cxnLst/>
              <a:rect l="l" t="t" r="r" b="b"/>
              <a:pathLst>
                <a:path w="176" h="59" extrusionOk="0">
                  <a:moveTo>
                    <a:pt x="175" y="1"/>
                  </a:moveTo>
                  <a:cubicBezTo>
                    <a:pt x="117" y="1"/>
                    <a:pt x="59" y="1"/>
                    <a:pt x="1" y="31"/>
                  </a:cubicBezTo>
                  <a:lnTo>
                    <a:pt x="1" y="59"/>
                  </a:lnTo>
                  <a:cubicBezTo>
                    <a:pt x="59" y="31"/>
                    <a:pt x="117" y="31"/>
                    <a:pt x="17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480;p26">
              <a:extLst>
                <a:ext uri="{FF2B5EF4-FFF2-40B4-BE49-F238E27FC236}">
                  <a16:creationId xmlns:a16="http://schemas.microsoft.com/office/drawing/2014/main" id="{D2234330-D20D-D82C-96DE-1A777E7D4DB6}"/>
                </a:ext>
              </a:extLst>
            </p:cNvPr>
            <p:cNvSpPr/>
            <p:nvPr/>
          </p:nvSpPr>
          <p:spPr>
            <a:xfrm>
              <a:off x="6680105" y="3853749"/>
              <a:ext cx="21849" cy="8890"/>
            </a:xfrm>
            <a:custGeom>
              <a:avLst/>
              <a:gdLst/>
              <a:ahLst/>
              <a:cxnLst/>
              <a:rect l="l" t="t" r="r" b="b"/>
              <a:pathLst>
                <a:path w="145" h="59" extrusionOk="0">
                  <a:moveTo>
                    <a:pt x="116" y="1"/>
                  </a:moveTo>
                  <a:cubicBezTo>
                    <a:pt x="86" y="31"/>
                    <a:pt x="28" y="31"/>
                    <a:pt x="0" y="31"/>
                  </a:cubicBezTo>
                  <a:lnTo>
                    <a:pt x="0" y="59"/>
                  </a:lnTo>
                  <a:cubicBezTo>
                    <a:pt x="58" y="59"/>
                    <a:pt x="86" y="31"/>
                    <a:pt x="144" y="31"/>
                  </a:cubicBezTo>
                  <a:cubicBezTo>
                    <a:pt x="144" y="31"/>
                    <a:pt x="144" y="1"/>
                    <a:pt x="1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481;p26">
              <a:extLst>
                <a:ext uri="{FF2B5EF4-FFF2-40B4-BE49-F238E27FC236}">
                  <a16:creationId xmlns:a16="http://schemas.microsoft.com/office/drawing/2014/main" id="{BC8AD4FF-7BC7-8958-340E-2A4E37713F15}"/>
                </a:ext>
              </a:extLst>
            </p:cNvPr>
            <p:cNvSpPr/>
            <p:nvPr/>
          </p:nvSpPr>
          <p:spPr>
            <a:xfrm>
              <a:off x="6693063" y="3860680"/>
              <a:ext cx="20644" cy="15370"/>
            </a:xfrm>
            <a:custGeom>
              <a:avLst/>
              <a:gdLst/>
              <a:ahLst/>
              <a:cxnLst/>
              <a:rect l="l" t="t" r="r" b="b"/>
              <a:pathLst>
                <a:path w="137" h="102" extrusionOk="0">
                  <a:moveTo>
                    <a:pt x="123" y="1"/>
                  </a:moveTo>
                  <a:cubicBezTo>
                    <a:pt x="120" y="1"/>
                    <a:pt x="116" y="4"/>
                    <a:pt x="116" y="13"/>
                  </a:cubicBezTo>
                  <a:cubicBezTo>
                    <a:pt x="137" y="13"/>
                    <a:pt x="130" y="1"/>
                    <a:pt x="123" y="1"/>
                  </a:cubicBezTo>
                  <a:close/>
                  <a:moveTo>
                    <a:pt x="116" y="13"/>
                  </a:moveTo>
                  <a:lnTo>
                    <a:pt x="116" y="13"/>
                  </a:lnTo>
                  <a:cubicBezTo>
                    <a:pt x="58" y="43"/>
                    <a:pt x="30" y="71"/>
                    <a:pt x="0" y="101"/>
                  </a:cubicBezTo>
                  <a:cubicBezTo>
                    <a:pt x="58" y="71"/>
                    <a:pt x="89" y="43"/>
                    <a:pt x="116" y="1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482;p26">
              <a:extLst>
                <a:ext uri="{FF2B5EF4-FFF2-40B4-BE49-F238E27FC236}">
                  <a16:creationId xmlns:a16="http://schemas.microsoft.com/office/drawing/2014/main" id="{01D51417-2073-C3F8-48FF-9C76B1900DC1}"/>
                </a:ext>
              </a:extLst>
            </p:cNvPr>
            <p:cNvSpPr/>
            <p:nvPr/>
          </p:nvSpPr>
          <p:spPr>
            <a:xfrm>
              <a:off x="6703310" y="3867160"/>
              <a:ext cx="20644" cy="10698"/>
            </a:xfrm>
            <a:custGeom>
              <a:avLst/>
              <a:gdLst/>
              <a:ahLst/>
              <a:cxnLst/>
              <a:rect l="l" t="t" r="r" b="b"/>
              <a:pathLst>
                <a:path w="137" h="71" extrusionOk="0">
                  <a:moveTo>
                    <a:pt x="107" y="0"/>
                  </a:moveTo>
                  <a:cubicBezTo>
                    <a:pt x="79" y="0"/>
                    <a:pt x="48" y="28"/>
                    <a:pt x="21" y="58"/>
                  </a:cubicBezTo>
                  <a:cubicBezTo>
                    <a:pt x="48" y="58"/>
                    <a:pt x="79" y="28"/>
                    <a:pt x="137" y="0"/>
                  </a:cubicBezTo>
                  <a:close/>
                  <a:moveTo>
                    <a:pt x="21" y="58"/>
                  </a:moveTo>
                  <a:cubicBezTo>
                    <a:pt x="0" y="58"/>
                    <a:pt x="7" y="71"/>
                    <a:pt x="14" y="71"/>
                  </a:cubicBezTo>
                  <a:cubicBezTo>
                    <a:pt x="17" y="71"/>
                    <a:pt x="21" y="68"/>
                    <a:pt x="21" y="58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483;p26">
              <a:extLst>
                <a:ext uri="{FF2B5EF4-FFF2-40B4-BE49-F238E27FC236}">
                  <a16:creationId xmlns:a16="http://schemas.microsoft.com/office/drawing/2014/main" id="{00AA324F-3EEB-5EE2-7CA9-802B79660B06}"/>
                </a:ext>
              </a:extLst>
            </p:cNvPr>
            <p:cNvSpPr/>
            <p:nvPr/>
          </p:nvSpPr>
          <p:spPr>
            <a:xfrm>
              <a:off x="6728021" y="3867160"/>
              <a:ext cx="17630" cy="13109"/>
            </a:xfrm>
            <a:custGeom>
              <a:avLst/>
              <a:gdLst/>
              <a:ahLst/>
              <a:cxnLst/>
              <a:rect l="l" t="t" r="r" b="b"/>
              <a:pathLst>
                <a:path w="117" h="87" extrusionOk="0">
                  <a:moveTo>
                    <a:pt x="117" y="0"/>
                  </a:moveTo>
                  <a:cubicBezTo>
                    <a:pt x="59" y="28"/>
                    <a:pt x="31" y="28"/>
                    <a:pt x="1" y="58"/>
                  </a:cubicBezTo>
                  <a:lnTo>
                    <a:pt x="1" y="86"/>
                  </a:lnTo>
                  <a:cubicBezTo>
                    <a:pt x="31" y="58"/>
                    <a:pt x="59" y="58"/>
                    <a:pt x="59" y="58"/>
                  </a:cubicBezTo>
                  <a:cubicBezTo>
                    <a:pt x="89" y="58"/>
                    <a:pt x="89" y="58"/>
                    <a:pt x="117" y="28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484;p26">
              <a:extLst>
                <a:ext uri="{FF2B5EF4-FFF2-40B4-BE49-F238E27FC236}">
                  <a16:creationId xmlns:a16="http://schemas.microsoft.com/office/drawing/2014/main" id="{7A3343B2-8E10-E1D7-29C1-C1DA36450438}"/>
                </a:ext>
              </a:extLst>
            </p:cNvPr>
            <p:cNvSpPr/>
            <p:nvPr/>
          </p:nvSpPr>
          <p:spPr>
            <a:xfrm>
              <a:off x="6736761" y="3875899"/>
              <a:ext cx="22301" cy="13109"/>
            </a:xfrm>
            <a:custGeom>
              <a:avLst/>
              <a:gdLst/>
              <a:ahLst/>
              <a:cxnLst/>
              <a:rect l="l" t="t" r="r" b="b"/>
              <a:pathLst>
                <a:path w="148" h="87" extrusionOk="0">
                  <a:moveTo>
                    <a:pt x="117" y="0"/>
                  </a:moveTo>
                  <a:cubicBezTo>
                    <a:pt x="89" y="28"/>
                    <a:pt x="31" y="28"/>
                    <a:pt x="1" y="58"/>
                  </a:cubicBezTo>
                  <a:lnTo>
                    <a:pt x="1" y="86"/>
                  </a:lnTo>
                  <a:cubicBezTo>
                    <a:pt x="59" y="58"/>
                    <a:pt x="89" y="58"/>
                    <a:pt x="117" y="28"/>
                  </a:cubicBezTo>
                  <a:cubicBezTo>
                    <a:pt x="147" y="28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485;p26">
              <a:extLst>
                <a:ext uri="{FF2B5EF4-FFF2-40B4-BE49-F238E27FC236}">
                  <a16:creationId xmlns:a16="http://schemas.microsoft.com/office/drawing/2014/main" id="{8DFBC95C-B91D-B32F-A35A-85BB30437D1A}"/>
                </a:ext>
              </a:extLst>
            </p:cNvPr>
            <p:cNvSpPr/>
            <p:nvPr/>
          </p:nvSpPr>
          <p:spPr>
            <a:xfrm>
              <a:off x="6754240" y="3884639"/>
              <a:ext cx="13561" cy="4370"/>
            </a:xfrm>
            <a:custGeom>
              <a:avLst/>
              <a:gdLst/>
              <a:ahLst/>
              <a:cxnLst/>
              <a:rect l="l" t="t" r="r" b="b"/>
              <a:pathLst>
                <a:path w="90" h="29" extrusionOk="0">
                  <a:moveTo>
                    <a:pt x="89" y="0"/>
                  </a:moveTo>
                  <a:cubicBezTo>
                    <a:pt x="59" y="0"/>
                    <a:pt x="31" y="0"/>
                    <a:pt x="1" y="28"/>
                  </a:cubicBezTo>
                  <a:cubicBezTo>
                    <a:pt x="31" y="28"/>
                    <a:pt x="59" y="28"/>
                    <a:pt x="8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486;p26">
              <a:extLst>
                <a:ext uri="{FF2B5EF4-FFF2-40B4-BE49-F238E27FC236}">
                  <a16:creationId xmlns:a16="http://schemas.microsoft.com/office/drawing/2014/main" id="{DC7C84E8-A537-797D-C7E4-097415A44B55}"/>
                </a:ext>
              </a:extLst>
            </p:cNvPr>
            <p:cNvSpPr/>
            <p:nvPr/>
          </p:nvSpPr>
          <p:spPr>
            <a:xfrm>
              <a:off x="6767651" y="3888858"/>
              <a:ext cx="17630" cy="8890"/>
            </a:xfrm>
            <a:custGeom>
              <a:avLst/>
              <a:gdLst/>
              <a:ahLst/>
              <a:cxnLst/>
              <a:rect l="l" t="t" r="r" b="b"/>
              <a:pathLst>
                <a:path w="117" h="59" extrusionOk="0">
                  <a:moveTo>
                    <a:pt x="86" y="0"/>
                  </a:moveTo>
                  <a:cubicBezTo>
                    <a:pt x="58" y="31"/>
                    <a:pt x="28" y="31"/>
                    <a:pt x="0" y="58"/>
                  </a:cubicBezTo>
                  <a:lnTo>
                    <a:pt x="28" y="58"/>
                  </a:lnTo>
                  <a:cubicBezTo>
                    <a:pt x="28" y="58"/>
                    <a:pt x="58" y="31"/>
                    <a:pt x="86" y="31"/>
                  </a:cubicBezTo>
                  <a:cubicBezTo>
                    <a:pt x="117" y="31"/>
                    <a:pt x="86" y="0"/>
                    <a:pt x="8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487;p26">
              <a:extLst>
                <a:ext uri="{FF2B5EF4-FFF2-40B4-BE49-F238E27FC236}">
                  <a16:creationId xmlns:a16="http://schemas.microsoft.com/office/drawing/2014/main" id="{22D433F0-482E-79A9-CD12-CD3550FC0A30}"/>
                </a:ext>
              </a:extLst>
            </p:cNvPr>
            <p:cNvSpPr/>
            <p:nvPr/>
          </p:nvSpPr>
          <p:spPr>
            <a:xfrm>
              <a:off x="6758911" y="3792572"/>
              <a:ext cx="21849" cy="8890"/>
            </a:xfrm>
            <a:custGeom>
              <a:avLst/>
              <a:gdLst/>
              <a:ahLst/>
              <a:cxnLst/>
              <a:rect l="l" t="t" r="r" b="b"/>
              <a:pathLst>
                <a:path w="145" h="59" extrusionOk="0">
                  <a:moveTo>
                    <a:pt x="116" y="0"/>
                  </a:moveTo>
                  <a:cubicBezTo>
                    <a:pt x="86" y="30"/>
                    <a:pt x="58" y="30"/>
                    <a:pt x="28" y="30"/>
                  </a:cubicBezTo>
                  <a:cubicBezTo>
                    <a:pt x="0" y="30"/>
                    <a:pt x="0" y="30"/>
                    <a:pt x="0" y="58"/>
                  </a:cubicBezTo>
                  <a:cubicBezTo>
                    <a:pt x="58" y="58"/>
                    <a:pt x="116" y="58"/>
                    <a:pt x="144" y="30"/>
                  </a:cubicBezTo>
                  <a:cubicBezTo>
                    <a:pt x="144" y="30"/>
                    <a:pt x="144" y="0"/>
                    <a:pt x="1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488;p26">
              <a:extLst>
                <a:ext uri="{FF2B5EF4-FFF2-40B4-BE49-F238E27FC236}">
                  <a16:creationId xmlns:a16="http://schemas.microsoft.com/office/drawing/2014/main" id="{7D18EA68-E128-E719-9601-2E420B97ACB2}"/>
                </a:ext>
              </a:extLst>
            </p:cNvPr>
            <p:cNvSpPr/>
            <p:nvPr/>
          </p:nvSpPr>
          <p:spPr>
            <a:xfrm>
              <a:off x="6771870" y="3805832"/>
              <a:ext cx="17630" cy="4370"/>
            </a:xfrm>
            <a:custGeom>
              <a:avLst/>
              <a:gdLst/>
              <a:ahLst/>
              <a:cxnLst/>
              <a:rect l="l" t="t" r="r" b="b"/>
              <a:pathLst>
                <a:path w="117" h="29" extrusionOk="0">
                  <a:moveTo>
                    <a:pt x="89" y="0"/>
                  </a:moveTo>
                  <a:cubicBezTo>
                    <a:pt x="58" y="0"/>
                    <a:pt x="30" y="28"/>
                    <a:pt x="0" y="28"/>
                  </a:cubicBezTo>
                  <a:lnTo>
                    <a:pt x="89" y="28"/>
                  </a:lnTo>
                  <a:cubicBezTo>
                    <a:pt x="116" y="28"/>
                    <a:pt x="116" y="0"/>
                    <a:pt x="8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489;p26">
              <a:extLst>
                <a:ext uri="{FF2B5EF4-FFF2-40B4-BE49-F238E27FC236}">
                  <a16:creationId xmlns:a16="http://schemas.microsoft.com/office/drawing/2014/main" id="{37DBB69B-34ED-BA94-14C5-56BC1D31FAC0}"/>
                </a:ext>
              </a:extLst>
            </p:cNvPr>
            <p:cNvSpPr/>
            <p:nvPr/>
          </p:nvSpPr>
          <p:spPr>
            <a:xfrm>
              <a:off x="6785130" y="3810051"/>
              <a:ext cx="21849" cy="4671"/>
            </a:xfrm>
            <a:custGeom>
              <a:avLst/>
              <a:gdLst/>
              <a:ahLst/>
              <a:cxnLst/>
              <a:rect l="l" t="t" r="r" b="b"/>
              <a:pathLst>
                <a:path w="145" h="31" extrusionOk="0">
                  <a:moveTo>
                    <a:pt x="145" y="0"/>
                  </a:moveTo>
                  <a:cubicBezTo>
                    <a:pt x="87" y="0"/>
                    <a:pt x="59" y="0"/>
                    <a:pt x="1" y="31"/>
                  </a:cubicBezTo>
                  <a:lnTo>
                    <a:pt x="145" y="3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490;p26">
              <a:extLst>
                <a:ext uri="{FF2B5EF4-FFF2-40B4-BE49-F238E27FC236}">
                  <a16:creationId xmlns:a16="http://schemas.microsoft.com/office/drawing/2014/main" id="{AB4756D0-01A4-CC7F-3B12-FCB881046191}"/>
                </a:ext>
              </a:extLst>
            </p:cNvPr>
            <p:cNvSpPr/>
            <p:nvPr/>
          </p:nvSpPr>
          <p:spPr>
            <a:xfrm>
              <a:off x="6802609" y="3818791"/>
              <a:ext cx="17630" cy="4671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1" y="0"/>
                  </a:moveTo>
                  <a:lnTo>
                    <a:pt x="1" y="31"/>
                  </a:lnTo>
                  <a:lnTo>
                    <a:pt x="117" y="3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491;p26">
              <a:extLst>
                <a:ext uri="{FF2B5EF4-FFF2-40B4-BE49-F238E27FC236}">
                  <a16:creationId xmlns:a16="http://schemas.microsoft.com/office/drawing/2014/main" id="{6A381C43-2B28-D679-9731-F6D238B973DB}"/>
                </a:ext>
              </a:extLst>
            </p:cNvPr>
            <p:cNvSpPr/>
            <p:nvPr/>
          </p:nvSpPr>
          <p:spPr>
            <a:xfrm>
              <a:off x="6815567" y="3827530"/>
              <a:ext cx="17630" cy="8890"/>
            </a:xfrm>
            <a:custGeom>
              <a:avLst/>
              <a:gdLst/>
              <a:ahLst/>
              <a:cxnLst/>
              <a:rect l="l" t="t" r="r" b="b"/>
              <a:pathLst>
                <a:path w="117" h="59" extrusionOk="0">
                  <a:moveTo>
                    <a:pt x="89" y="1"/>
                  </a:moveTo>
                  <a:cubicBezTo>
                    <a:pt x="59" y="31"/>
                    <a:pt x="31" y="31"/>
                    <a:pt x="1" y="31"/>
                  </a:cubicBezTo>
                  <a:lnTo>
                    <a:pt x="1" y="59"/>
                  </a:lnTo>
                  <a:cubicBezTo>
                    <a:pt x="31" y="59"/>
                    <a:pt x="59" y="31"/>
                    <a:pt x="89" y="31"/>
                  </a:cubicBezTo>
                  <a:cubicBezTo>
                    <a:pt x="117" y="31"/>
                    <a:pt x="89" y="1"/>
                    <a:pt x="8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492;p26">
              <a:extLst>
                <a:ext uri="{FF2B5EF4-FFF2-40B4-BE49-F238E27FC236}">
                  <a16:creationId xmlns:a16="http://schemas.microsoft.com/office/drawing/2014/main" id="{4557B70E-8525-2D05-8E7B-3193C3352D0A}"/>
                </a:ext>
              </a:extLst>
            </p:cNvPr>
            <p:cNvSpPr/>
            <p:nvPr/>
          </p:nvSpPr>
          <p:spPr>
            <a:xfrm>
              <a:off x="6824307" y="3836270"/>
              <a:ext cx="13561" cy="8890"/>
            </a:xfrm>
            <a:custGeom>
              <a:avLst/>
              <a:gdLst/>
              <a:ahLst/>
              <a:cxnLst/>
              <a:rect l="l" t="t" r="r" b="b"/>
              <a:pathLst>
                <a:path w="90" h="59" extrusionOk="0">
                  <a:moveTo>
                    <a:pt x="31" y="1"/>
                  </a:moveTo>
                  <a:cubicBezTo>
                    <a:pt x="1" y="31"/>
                    <a:pt x="1" y="31"/>
                    <a:pt x="31" y="31"/>
                  </a:cubicBezTo>
                  <a:lnTo>
                    <a:pt x="31" y="1"/>
                  </a:lnTo>
                  <a:close/>
                  <a:moveTo>
                    <a:pt x="89" y="1"/>
                  </a:moveTo>
                  <a:cubicBezTo>
                    <a:pt x="59" y="1"/>
                    <a:pt x="31" y="31"/>
                    <a:pt x="31" y="31"/>
                  </a:cubicBezTo>
                  <a:lnTo>
                    <a:pt x="31" y="59"/>
                  </a:lnTo>
                  <a:cubicBezTo>
                    <a:pt x="59" y="31"/>
                    <a:pt x="59" y="31"/>
                    <a:pt x="89" y="31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493;p26">
              <a:extLst>
                <a:ext uri="{FF2B5EF4-FFF2-40B4-BE49-F238E27FC236}">
                  <a16:creationId xmlns:a16="http://schemas.microsoft.com/office/drawing/2014/main" id="{AE82FA4D-DCB0-B062-C719-C6F7C07B7AD5}"/>
                </a:ext>
              </a:extLst>
            </p:cNvPr>
            <p:cNvSpPr/>
            <p:nvPr/>
          </p:nvSpPr>
          <p:spPr>
            <a:xfrm>
              <a:off x="6841937" y="3814572"/>
              <a:ext cx="22150" cy="8890"/>
            </a:xfrm>
            <a:custGeom>
              <a:avLst/>
              <a:gdLst/>
              <a:ahLst/>
              <a:cxnLst/>
              <a:rect l="l" t="t" r="r" b="b"/>
              <a:pathLst>
                <a:path w="147" h="59" extrusionOk="0">
                  <a:moveTo>
                    <a:pt x="116" y="1"/>
                  </a:moveTo>
                  <a:cubicBezTo>
                    <a:pt x="88" y="1"/>
                    <a:pt x="58" y="28"/>
                    <a:pt x="30" y="28"/>
                  </a:cubicBezTo>
                  <a:cubicBezTo>
                    <a:pt x="0" y="28"/>
                    <a:pt x="30" y="59"/>
                    <a:pt x="30" y="59"/>
                  </a:cubicBezTo>
                  <a:cubicBezTo>
                    <a:pt x="58" y="28"/>
                    <a:pt x="88" y="28"/>
                    <a:pt x="116" y="28"/>
                  </a:cubicBezTo>
                  <a:cubicBezTo>
                    <a:pt x="147" y="28"/>
                    <a:pt x="147" y="1"/>
                    <a:pt x="1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494;p26">
              <a:extLst>
                <a:ext uri="{FF2B5EF4-FFF2-40B4-BE49-F238E27FC236}">
                  <a16:creationId xmlns:a16="http://schemas.microsoft.com/office/drawing/2014/main" id="{BEB3A89C-CC23-3A1F-D3CA-CF92D3A32F00}"/>
                </a:ext>
              </a:extLst>
            </p:cNvPr>
            <p:cNvSpPr/>
            <p:nvPr/>
          </p:nvSpPr>
          <p:spPr>
            <a:xfrm>
              <a:off x="6855197" y="3827530"/>
              <a:ext cx="17630" cy="3616"/>
            </a:xfrm>
            <a:custGeom>
              <a:avLst/>
              <a:gdLst/>
              <a:ahLst/>
              <a:cxnLst/>
              <a:rect l="l" t="t" r="r" b="b"/>
              <a:pathLst>
                <a:path w="117" h="24" extrusionOk="0">
                  <a:moveTo>
                    <a:pt x="0" y="1"/>
                  </a:moveTo>
                  <a:cubicBezTo>
                    <a:pt x="29" y="16"/>
                    <a:pt x="51" y="23"/>
                    <a:pt x="69" y="23"/>
                  </a:cubicBezTo>
                  <a:cubicBezTo>
                    <a:pt x="87" y="23"/>
                    <a:pt x="102" y="16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495;p26">
              <a:extLst>
                <a:ext uri="{FF2B5EF4-FFF2-40B4-BE49-F238E27FC236}">
                  <a16:creationId xmlns:a16="http://schemas.microsoft.com/office/drawing/2014/main" id="{5F608F76-B0B6-0CF9-BD0B-CCAD82D2D816}"/>
                </a:ext>
              </a:extLst>
            </p:cNvPr>
            <p:cNvSpPr/>
            <p:nvPr/>
          </p:nvSpPr>
          <p:spPr>
            <a:xfrm>
              <a:off x="6863936" y="3832051"/>
              <a:ext cx="21849" cy="4370"/>
            </a:xfrm>
            <a:custGeom>
              <a:avLst/>
              <a:gdLst/>
              <a:ahLst/>
              <a:cxnLst/>
              <a:rect l="l" t="t" r="r" b="b"/>
              <a:pathLst>
                <a:path w="145" h="29" extrusionOk="0">
                  <a:moveTo>
                    <a:pt x="28" y="1"/>
                  </a:moveTo>
                  <a:cubicBezTo>
                    <a:pt x="1" y="1"/>
                    <a:pt x="1" y="29"/>
                    <a:pt x="28" y="29"/>
                  </a:cubicBezTo>
                  <a:lnTo>
                    <a:pt x="145" y="29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496;p26">
              <a:extLst>
                <a:ext uri="{FF2B5EF4-FFF2-40B4-BE49-F238E27FC236}">
                  <a16:creationId xmlns:a16="http://schemas.microsoft.com/office/drawing/2014/main" id="{194CBF4D-224A-51CF-AA3E-29DEC46E3BFA}"/>
                </a:ext>
              </a:extLst>
            </p:cNvPr>
            <p:cNvSpPr/>
            <p:nvPr/>
          </p:nvSpPr>
          <p:spPr>
            <a:xfrm>
              <a:off x="6872676" y="3840790"/>
              <a:ext cx="21849" cy="7835"/>
            </a:xfrm>
            <a:custGeom>
              <a:avLst/>
              <a:gdLst/>
              <a:ahLst/>
              <a:cxnLst/>
              <a:rect l="l" t="t" r="r" b="b"/>
              <a:pathLst>
                <a:path w="145" h="52" extrusionOk="0">
                  <a:moveTo>
                    <a:pt x="117" y="1"/>
                  </a:moveTo>
                  <a:cubicBezTo>
                    <a:pt x="87" y="29"/>
                    <a:pt x="59" y="29"/>
                    <a:pt x="29" y="29"/>
                  </a:cubicBezTo>
                  <a:lnTo>
                    <a:pt x="1" y="29"/>
                  </a:lnTo>
                  <a:cubicBezTo>
                    <a:pt x="30" y="44"/>
                    <a:pt x="51" y="51"/>
                    <a:pt x="73" y="51"/>
                  </a:cubicBezTo>
                  <a:cubicBezTo>
                    <a:pt x="94" y="51"/>
                    <a:pt x="116" y="44"/>
                    <a:pt x="145" y="29"/>
                  </a:cubicBezTo>
                  <a:cubicBezTo>
                    <a:pt x="145" y="29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497;p26">
              <a:extLst>
                <a:ext uri="{FF2B5EF4-FFF2-40B4-BE49-F238E27FC236}">
                  <a16:creationId xmlns:a16="http://schemas.microsoft.com/office/drawing/2014/main" id="{8AC10028-4148-8E3B-12A7-1265500CCC10}"/>
                </a:ext>
              </a:extLst>
            </p:cNvPr>
            <p:cNvSpPr/>
            <p:nvPr/>
          </p:nvSpPr>
          <p:spPr>
            <a:xfrm>
              <a:off x="6885634" y="3847571"/>
              <a:ext cx="11904" cy="6329"/>
            </a:xfrm>
            <a:custGeom>
              <a:avLst/>
              <a:gdLst/>
              <a:ahLst/>
              <a:cxnLst/>
              <a:rect l="l" t="t" r="r" b="b"/>
              <a:pathLst>
                <a:path w="79" h="42" extrusionOk="0">
                  <a:moveTo>
                    <a:pt x="65" y="1"/>
                  </a:moveTo>
                  <a:cubicBezTo>
                    <a:pt x="62" y="1"/>
                    <a:pt x="59" y="4"/>
                    <a:pt x="59" y="14"/>
                  </a:cubicBezTo>
                  <a:cubicBezTo>
                    <a:pt x="79" y="14"/>
                    <a:pt x="72" y="1"/>
                    <a:pt x="65" y="1"/>
                  </a:cubicBezTo>
                  <a:close/>
                  <a:moveTo>
                    <a:pt x="59" y="14"/>
                  </a:moveTo>
                  <a:cubicBezTo>
                    <a:pt x="31" y="14"/>
                    <a:pt x="1" y="14"/>
                    <a:pt x="1" y="42"/>
                  </a:cubicBezTo>
                  <a:cubicBezTo>
                    <a:pt x="31" y="42"/>
                    <a:pt x="59" y="42"/>
                    <a:pt x="59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498;p26">
              <a:extLst>
                <a:ext uri="{FF2B5EF4-FFF2-40B4-BE49-F238E27FC236}">
                  <a16:creationId xmlns:a16="http://schemas.microsoft.com/office/drawing/2014/main" id="{A2B83500-BBAB-02B6-F67B-C54764533C6A}"/>
                </a:ext>
              </a:extLst>
            </p:cNvPr>
            <p:cNvSpPr/>
            <p:nvPr/>
          </p:nvSpPr>
          <p:spPr>
            <a:xfrm>
              <a:off x="6899045" y="3827530"/>
              <a:ext cx="26369" cy="7835"/>
            </a:xfrm>
            <a:custGeom>
              <a:avLst/>
              <a:gdLst/>
              <a:ahLst/>
              <a:cxnLst/>
              <a:rect l="l" t="t" r="r" b="b"/>
              <a:pathLst>
                <a:path w="175" h="52" extrusionOk="0">
                  <a:moveTo>
                    <a:pt x="0" y="1"/>
                  </a:moveTo>
                  <a:lnTo>
                    <a:pt x="0" y="31"/>
                  </a:lnTo>
                  <a:cubicBezTo>
                    <a:pt x="14" y="45"/>
                    <a:pt x="43" y="52"/>
                    <a:pt x="72" y="52"/>
                  </a:cubicBezTo>
                  <a:cubicBezTo>
                    <a:pt x="101" y="52"/>
                    <a:pt x="130" y="45"/>
                    <a:pt x="144" y="31"/>
                  </a:cubicBezTo>
                  <a:cubicBezTo>
                    <a:pt x="174" y="31"/>
                    <a:pt x="144" y="1"/>
                    <a:pt x="144" y="1"/>
                  </a:cubicBezTo>
                  <a:lnTo>
                    <a:pt x="58" y="1"/>
                  </a:lnTo>
                  <a:cubicBezTo>
                    <a:pt x="58" y="11"/>
                    <a:pt x="55" y="14"/>
                    <a:pt x="49" y="14"/>
                  </a:cubicBezTo>
                  <a:cubicBezTo>
                    <a:pt x="38" y="14"/>
                    <a:pt x="19" y="1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499;p26">
              <a:extLst>
                <a:ext uri="{FF2B5EF4-FFF2-40B4-BE49-F238E27FC236}">
                  <a16:creationId xmlns:a16="http://schemas.microsoft.com/office/drawing/2014/main" id="{156BD475-3F9A-C6BA-E3AF-6B43BAE8C450}"/>
                </a:ext>
              </a:extLst>
            </p:cNvPr>
            <p:cNvSpPr/>
            <p:nvPr/>
          </p:nvSpPr>
          <p:spPr>
            <a:xfrm>
              <a:off x="6903113" y="3836270"/>
              <a:ext cx="26520" cy="8890"/>
            </a:xfrm>
            <a:custGeom>
              <a:avLst/>
              <a:gdLst/>
              <a:ahLst/>
              <a:cxnLst/>
              <a:rect l="l" t="t" r="r" b="b"/>
              <a:pathLst>
                <a:path w="176" h="59" extrusionOk="0">
                  <a:moveTo>
                    <a:pt x="147" y="1"/>
                  </a:moveTo>
                  <a:cubicBezTo>
                    <a:pt x="117" y="1"/>
                    <a:pt x="59" y="1"/>
                    <a:pt x="31" y="31"/>
                  </a:cubicBezTo>
                  <a:cubicBezTo>
                    <a:pt x="1" y="31"/>
                    <a:pt x="31" y="59"/>
                    <a:pt x="31" y="59"/>
                  </a:cubicBezTo>
                  <a:cubicBezTo>
                    <a:pt x="89" y="31"/>
                    <a:pt x="117" y="31"/>
                    <a:pt x="147" y="31"/>
                  </a:cubicBezTo>
                  <a:cubicBezTo>
                    <a:pt x="175" y="31"/>
                    <a:pt x="175" y="1"/>
                    <a:pt x="14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500;p26">
              <a:extLst>
                <a:ext uri="{FF2B5EF4-FFF2-40B4-BE49-F238E27FC236}">
                  <a16:creationId xmlns:a16="http://schemas.microsoft.com/office/drawing/2014/main" id="{7E39DCBD-E3D6-770D-52FF-E070AF33868A}"/>
                </a:ext>
              </a:extLst>
            </p:cNvPr>
            <p:cNvSpPr/>
            <p:nvPr/>
          </p:nvSpPr>
          <p:spPr>
            <a:xfrm>
              <a:off x="6916524" y="3840790"/>
              <a:ext cx="26369" cy="8890"/>
            </a:xfrm>
            <a:custGeom>
              <a:avLst/>
              <a:gdLst/>
              <a:ahLst/>
              <a:cxnLst/>
              <a:rect l="l" t="t" r="r" b="b"/>
              <a:pathLst>
                <a:path w="175" h="59" extrusionOk="0">
                  <a:moveTo>
                    <a:pt x="144" y="1"/>
                  </a:moveTo>
                  <a:cubicBezTo>
                    <a:pt x="86" y="1"/>
                    <a:pt x="58" y="29"/>
                    <a:pt x="0" y="29"/>
                  </a:cubicBezTo>
                  <a:cubicBezTo>
                    <a:pt x="0" y="59"/>
                    <a:pt x="0" y="59"/>
                    <a:pt x="28" y="59"/>
                  </a:cubicBezTo>
                  <a:cubicBezTo>
                    <a:pt x="58" y="59"/>
                    <a:pt x="116" y="59"/>
                    <a:pt x="144" y="29"/>
                  </a:cubicBezTo>
                  <a:cubicBezTo>
                    <a:pt x="175" y="29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501;p26">
              <a:extLst>
                <a:ext uri="{FF2B5EF4-FFF2-40B4-BE49-F238E27FC236}">
                  <a16:creationId xmlns:a16="http://schemas.microsoft.com/office/drawing/2014/main" id="{12B2E402-466B-7017-C1E6-66BCC8560219}"/>
                </a:ext>
              </a:extLst>
            </p:cNvPr>
            <p:cNvSpPr/>
            <p:nvPr/>
          </p:nvSpPr>
          <p:spPr>
            <a:xfrm>
              <a:off x="6925264" y="3849530"/>
              <a:ext cx="21849" cy="9041"/>
            </a:xfrm>
            <a:custGeom>
              <a:avLst/>
              <a:gdLst/>
              <a:ahLst/>
              <a:cxnLst/>
              <a:rect l="l" t="t" r="r" b="b"/>
              <a:pathLst>
                <a:path w="145" h="60" extrusionOk="0">
                  <a:moveTo>
                    <a:pt x="117" y="1"/>
                  </a:moveTo>
                  <a:cubicBezTo>
                    <a:pt x="86" y="1"/>
                    <a:pt x="58" y="1"/>
                    <a:pt x="28" y="29"/>
                  </a:cubicBezTo>
                  <a:cubicBezTo>
                    <a:pt x="0" y="29"/>
                    <a:pt x="0" y="59"/>
                    <a:pt x="28" y="59"/>
                  </a:cubicBezTo>
                  <a:cubicBezTo>
                    <a:pt x="58" y="29"/>
                    <a:pt x="86" y="29"/>
                    <a:pt x="117" y="29"/>
                  </a:cubicBezTo>
                  <a:cubicBezTo>
                    <a:pt x="144" y="29"/>
                    <a:pt x="144" y="1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502;p26">
              <a:extLst>
                <a:ext uri="{FF2B5EF4-FFF2-40B4-BE49-F238E27FC236}">
                  <a16:creationId xmlns:a16="http://schemas.microsoft.com/office/drawing/2014/main" id="{9D583382-F2E6-178C-FCDA-1AD844980864}"/>
                </a:ext>
              </a:extLst>
            </p:cNvPr>
            <p:cNvSpPr/>
            <p:nvPr/>
          </p:nvSpPr>
          <p:spPr>
            <a:xfrm>
              <a:off x="6942743" y="3852694"/>
              <a:ext cx="21698" cy="5877"/>
            </a:xfrm>
            <a:custGeom>
              <a:avLst/>
              <a:gdLst/>
              <a:ahLst/>
              <a:cxnLst/>
              <a:rect l="l" t="t" r="r" b="b"/>
              <a:pathLst>
                <a:path w="144" h="39" extrusionOk="0">
                  <a:moveTo>
                    <a:pt x="130" y="0"/>
                  </a:moveTo>
                  <a:cubicBezTo>
                    <a:pt x="127" y="0"/>
                    <a:pt x="122" y="2"/>
                    <a:pt x="117" y="8"/>
                  </a:cubicBezTo>
                  <a:lnTo>
                    <a:pt x="1" y="8"/>
                  </a:lnTo>
                  <a:lnTo>
                    <a:pt x="1" y="38"/>
                  </a:lnTo>
                  <a:lnTo>
                    <a:pt x="117" y="38"/>
                  </a:lnTo>
                  <a:cubicBezTo>
                    <a:pt x="139" y="38"/>
                    <a:pt x="144" y="0"/>
                    <a:pt x="1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503;p26">
              <a:extLst>
                <a:ext uri="{FF2B5EF4-FFF2-40B4-BE49-F238E27FC236}">
                  <a16:creationId xmlns:a16="http://schemas.microsoft.com/office/drawing/2014/main" id="{1E300F63-A283-6948-3B52-879E77293B43}"/>
                </a:ext>
              </a:extLst>
            </p:cNvPr>
            <p:cNvSpPr/>
            <p:nvPr/>
          </p:nvSpPr>
          <p:spPr>
            <a:xfrm>
              <a:off x="6955701" y="3836270"/>
              <a:ext cx="26369" cy="7835"/>
            </a:xfrm>
            <a:custGeom>
              <a:avLst/>
              <a:gdLst/>
              <a:ahLst/>
              <a:cxnLst/>
              <a:rect l="l" t="t" r="r" b="b"/>
              <a:pathLst>
                <a:path w="175" h="52" extrusionOk="0">
                  <a:moveTo>
                    <a:pt x="59" y="1"/>
                  </a:moveTo>
                  <a:lnTo>
                    <a:pt x="31" y="31"/>
                  </a:lnTo>
                  <a:cubicBezTo>
                    <a:pt x="31" y="21"/>
                    <a:pt x="27" y="17"/>
                    <a:pt x="23" y="17"/>
                  </a:cubicBezTo>
                  <a:cubicBezTo>
                    <a:pt x="14" y="17"/>
                    <a:pt x="1" y="31"/>
                    <a:pt x="1" y="31"/>
                  </a:cubicBezTo>
                  <a:cubicBezTo>
                    <a:pt x="16" y="45"/>
                    <a:pt x="23" y="52"/>
                    <a:pt x="30" y="52"/>
                  </a:cubicBezTo>
                  <a:cubicBezTo>
                    <a:pt x="38" y="52"/>
                    <a:pt x="45" y="45"/>
                    <a:pt x="59" y="31"/>
                  </a:cubicBezTo>
                  <a:lnTo>
                    <a:pt x="147" y="31"/>
                  </a:lnTo>
                  <a:cubicBezTo>
                    <a:pt x="175" y="3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504;p26">
              <a:extLst>
                <a:ext uri="{FF2B5EF4-FFF2-40B4-BE49-F238E27FC236}">
                  <a16:creationId xmlns:a16="http://schemas.microsoft.com/office/drawing/2014/main" id="{928E1ECC-3D76-4410-0F8D-126CA55E55D5}"/>
                </a:ext>
              </a:extLst>
            </p:cNvPr>
            <p:cNvSpPr/>
            <p:nvPr/>
          </p:nvSpPr>
          <p:spPr>
            <a:xfrm>
              <a:off x="6977852" y="3840790"/>
              <a:ext cx="21849" cy="8890"/>
            </a:xfrm>
            <a:custGeom>
              <a:avLst/>
              <a:gdLst/>
              <a:ahLst/>
              <a:cxnLst/>
              <a:rect l="l" t="t" r="r" b="b"/>
              <a:pathLst>
                <a:path w="145" h="59" extrusionOk="0">
                  <a:moveTo>
                    <a:pt x="116" y="1"/>
                  </a:moveTo>
                  <a:cubicBezTo>
                    <a:pt x="86" y="29"/>
                    <a:pt x="58" y="29"/>
                    <a:pt x="0" y="29"/>
                  </a:cubicBezTo>
                  <a:lnTo>
                    <a:pt x="0" y="59"/>
                  </a:lnTo>
                  <a:cubicBezTo>
                    <a:pt x="28" y="59"/>
                    <a:pt x="86" y="59"/>
                    <a:pt x="116" y="29"/>
                  </a:cubicBezTo>
                  <a:cubicBezTo>
                    <a:pt x="144" y="1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505;p26">
              <a:extLst>
                <a:ext uri="{FF2B5EF4-FFF2-40B4-BE49-F238E27FC236}">
                  <a16:creationId xmlns:a16="http://schemas.microsoft.com/office/drawing/2014/main" id="{BD007F1D-3D10-1BC1-7552-6FD1A7F1B0BE}"/>
                </a:ext>
              </a:extLst>
            </p:cNvPr>
            <p:cNvSpPr/>
            <p:nvPr/>
          </p:nvSpPr>
          <p:spPr>
            <a:xfrm>
              <a:off x="6990810" y="3849530"/>
              <a:ext cx="22150" cy="9041"/>
            </a:xfrm>
            <a:custGeom>
              <a:avLst/>
              <a:gdLst/>
              <a:ahLst/>
              <a:cxnLst/>
              <a:rect l="l" t="t" r="r" b="b"/>
              <a:pathLst>
                <a:path w="147" h="60" extrusionOk="0">
                  <a:moveTo>
                    <a:pt x="116" y="1"/>
                  </a:moveTo>
                  <a:cubicBezTo>
                    <a:pt x="88" y="1"/>
                    <a:pt x="58" y="1"/>
                    <a:pt x="30" y="29"/>
                  </a:cubicBezTo>
                  <a:cubicBezTo>
                    <a:pt x="0" y="29"/>
                    <a:pt x="30" y="59"/>
                    <a:pt x="30" y="59"/>
                  </a:cubicBezTo>
                  <a:cubicBezTo>
                    <a:pt x="58" y="29"/>
                    <a:pt x="88" y="29"/>
                    <a:pt x="146" y="29"/>
                  </a:cubicBezTo>
                  <a:cubicBezTo>
                    <a:pt x="146" y="29"/>
                    <a:pt x="146" y="1"/>
                    <a:pt x="1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506;p26">
              <a:extLst>
                <a:ext uri="{FF2B5EF4-FFF2-40B4-BE49-F238E27FC236}">
                  <a16:creationId xmlns:a16="http://schemas.microsoft.com/office/drawing/2014/main" id="{60EA3344-32BA-DD73-0472-7A980933E315}"/>
                </a:ext>
              </a:extLst>
            </p:cNvPr>
            <p:cNvSpPr/>
            <p:nvPr/>
          </p:nvSpPr>
          <p:spPr>
            <a:xfrm>
              <a:off x="6999550" y="3858420"/>
              <a:ext cx="22150" cy="4219"/>
            </a:xfrm>
            <a:custGeom>
              <a:avLst/>
              <a:gdLst/>
              <a:ahLst/>
              <a:cxnLst/>
              <a:rect l="l" t="t" r="r" b="b"/>
              <a:pathLst>
                <a:path w="147" h="28" extrusionOk="0">
                  <a:moveTo>
                    <a:pt x="30" y="0"/>
                  </a:moveTo>
                  <a:cubicBezTo>
                    <a:pt x="0" y="0"/>
                    <a:pt x="0" y="28"/>
                    <a:pt x="30" y="28"/>
                  </a:cubicBezTo>
                  <a:lnTo>
                    <a:pt x="116" y="28"/>
                  </a:lnTo>
                  <a:cubicBezTo>
                    <a:pt x="147" y="28"/>
                    <a:pt x="116" y="0"/>
                    <a:pt x="116" y="0"/>
                  </a:cubicBezTo>
                  <a:cubicBezTo>
                    <a:pt x="98" y="0"/>
                    <a:pt x="78" y="12"/>
                    <a:pt x="59" y="12"/>
                  </a:cubicBezTo>
                  <a:cubicBezTo>
                    <a:pt x="49" y="12"/>
                    <a:pt x="40" y="9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507;p26">
              <a:extLst>
                <a:ext uri="{FF2B5EF4-FFF2-40B4-BE49-F238E27FC236}">
                  <a16:creationId xmlns:a16="http://schemas.microsoft.com/office/drawing/2014/main" id="{9BA99A8E-1C78-A435-6315-D1CA71CBAFBF}"/>
                </a:ext>
              </a:extLst>
            </p:cNvPr>
            <p:cNvSpPr/>
            <p:nvPr/>
          </p:nvSpPr>
          <p:spPr>
            <a:xfrm>
              <a:off x="6469904" y="3433498"/>
              <a:ext cx="8890" cy="19739"/>
            </a:xfrm>
            <a:custGeom>
              <a:avLst/>
              <a:gdLst/>
              <a:ahLst/>
              <a:cxnLst/>
              <a:rect l="l" t="t" r="r" b="b"/>
              <a:pathLst>
                <a:path w="59" h="131" extrusionOk="0">
                  <a:moveTo>
                    <a:pt x="28" y="1"/>
                  </a:moveTo>
                  <a:cubicBezTo>
                    <a:pt x="28" y="31"/>
                    <a:pt x="28" y="89"/>
                    <a:pt x="1" y="117"/>
                  </a:cubicBezTo>
                  <a:cubicBezTo>
                    <a:pt x="1" y="117"/>
                    <a:pt x="13" y="130"/>
                    <a:pt x="21" y="130"/>
                  </a:cubicBezTo>
                  <a:cubicBezTo>
                    <a:pt x="25" y="130"/>
                    <a:pt x="28" y="127"/>
                    <a:pt x="28" y="117"/>
                  </a:cubicBezTo>
                  <a:cubicBezTo>
                    <a:pt x="59" y="89"/>
                    <a:pt x="59" y="31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508;p26">
              <a:extLst>
                <a:ext uri="{FF2B5EF4-FFF2-40B4-BE49-F238E27FC236}">
                  <a16:creationId xmlns:a16="http://schemas.microsoft.com/office/drawing/2014/main" id="{244A78D5-CE63-E5B4-5AF6-7FAC307F04A0}"/>
                </a:ext>
              </a:extLst>
            </p:cNvPr>
            <p:cNvSpPr/>
            <p:nvPr/>
          </p:nvSpPr>
          <p:spPr>
            <a:xfrm>
              <a:off x="6487383" y="3424758"/>
              <a:ext cx="8890" cy="22150"/>
            </a:xfrm>
            <a:custGeom>
              <a:avLst/>
              <a:gdLst/>
              <a:ahLst/>
              <a:cxnLst/>
              <a:rect l="l" t="t" r="r" b="b"/>
              <a:pathLst>
                <a:path w="59" h="147" extrusionOk="0">
                  <a:moveTo>
                    <a:pt x="59" y="0"/>
                  </a:moveTo>
                  <a:cubicBezTo>
                    <a:pt x="29" y="59"/>
                    <a:pt x="1" y="89"/>
                    <a:pt x="1" y="147"/>
                  </a:cubicBezTo>
                  <a:cubicBezTo>
                    <a:pt x="29" y="117"/>
                    <a:pt x="59" y="59"/>
                    <a:pt x="59" y="31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509;p26">
              <a:extLst>
                <a:ext uri="{FF2B5EF4-FFF2-40B4-BE49-F238E27FC236}">
                  <a16:creationId xmlns:a16="http://schemas.microsoft.com/office/drawing/2014/main" id="{523885DD-5430-2A96-3B39-4EF34B671834}"/>
                </a:ext>
              </a:extLst>
            </p:cNvPr>
            <p:cNvSpPr/>
            <p:nvPr/>
          </p:nvSpPr>
          <p:spPr>
            <a:xfrm>
              <a:off x="6500341" y="3420539"/>
              <a:ext cx="13561" cy="17630"/>
            </a:xfrm>
            <a:custGeom>
              <a:avLst/>
              <a:gdLst/>
              <a:ahLst/>
              <a:cxnLst/>
              <a:rect l="l" t="t" r="r" b="b"/>
              <a:pathLst>
                <a:path w="90" h="117" extrusionOk="0">
                  <a:moveTo>
                    <a:pt x="59" y="1"/>
                  </a:moveTo>
                  <a:cubicBezTo>
                    <a:pt x="31" y="28"/>
                    <a:pt x="1" y="59"/>
                    <a:pt x="1" y="117"/>
                  </a:cubicBezTo>
                  <a:lnTo>
                    <a:pt x="31" y="117"/>
                  </a:lnTo>
                  <a:cubicBezTo>
                    <a:pt x="31" y="87"/>
                    <a:pt x="59" y="59"/>
                    <a:pt x="89" y="28"/>
                  </a:cubicBezTo>
                  <a:cubicBezTo>
                    <a:pt x="89" y="1"/>
                    <a:pt x="59" y="1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510;p26">
              <a:extLst>
                <a:ext uri="{FF2B5EF4-FFF2-40B4-BE49-F238E27FC236}">
                  <a16:creationId xmlns:a16="http://schemas.microsoft.com/office/drawing/2014/main" id="{809A11FA-7586-6E02-2F2D-2CFE8B1ACD5D}"/>
                </a:ext>
              </a:extLst>
            </p:cNvPr>
            <p:cNvSpPr/>
            <p:nvPr/>
          </p:nvSpPr>
          <p:spPr>
            <a:xfrm>
              <a:off x="6513752" y="3420539"/>
              <a:ext cx="8890" cy="16575"/>
            </a:xfrm>
            <a:custGeom>
              <a:avLst/>
              <a:gdLst/>
              <a:ahLst/>
              <a:cxnLst/>
              <a:rect l="l" t="t" r="r" b="b"/>
              <a:pathLst>
                <a:path w="59" h="110" extrusionOk="0">
                  <a:moveTo>
                    <a:pt x="28" y="1"/>
                  </a:moveTo>
                  <a:cubicBezTo>
                    <a:pt x="28" y="28"/>
                    <a:pt x="28" y="59"/>
                    <a:pt x="0" y="87"/>
                  </a:cubicBezTo>
                  <a:cubicBezTo>
                    <a:pt x="0" y="102"/>
                    <a:pt x="7" y="109"/>
                    <a:pt x="14" y="109"/>
                  </a:cubicBezTo>
                  <a:cubicBezTo>
                    <a:pt x="21" y="109"/>
                    <a:pt x="28" y="102"/>
                    <a:pt x="28" y="87"/>
                  </a:cubicBezTo>
                  <a:cubicBezTo>
                    <a:pt x="28" y="59"/>
                    <a:pt x="58" y="28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511;p26">
              <a:extLst>
                <a:ext uri="{FF2B5EF4-FFF2-40B4-BE49-F238E27FC236}">
                  <a16:creationId xmlns:a16="http://schemas.microsoft.com/office/drawing/2014/main" id="{D4B32036-5E56-EEB6-693B-99E79E38043B}"/>
                </a:ext>
              </a:extLst>
            </p:cNvPr>
            <p:cNvSpPr/>
            <p:nvPr/>
          </p:nvSpPr>
          <p:spPr>
            <a:xfrm>
              <a:off x="6526711" y="3411800"/>
              <a:ext cx="8890" cy="21849"/>
            </a:xfrm>
            <a:custGeom>
              <a:avLst/>
              <a:gdLst/>
              <a:ahLst/>
              <a:cxnLst/>
              <a:rect l="l" t="t" r="r" b="b"/>
              <a:pathLst>
                <a:path w="59" h="145" extrusionOk="0">
                  <a:moveTo>
                    <a:pt x="30" y="0"/>
                  </a:moveTo>
                  <a:cubicBezTo>
                    <a:pt x="0" y="59"/>
                    <a:pt x="0" y="86"/>
                    <a:pt x="0" y="145"/>
                  </a:cubicBezTo>
                  <a:cubicBezTo>
                    <a:pt x="30" y="86"/>
                    <a:pt x="30" y="59"/>
                    <a:pt x="58" y="28"/>
                  </a:cubicBezTo>
                  <a:cubicBezTo>
                    <a:pt x="58" y="0"/>
                    <a:pt x="58" y="0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512;p26">
              <a:extLst>
                <a:ext uri="{FF2B5EF4-FFF2-40B4-BE49-F238E27FC236}">
                  <a16:creationId xmlns:a16="http://schemas.microsoft.com/office/drawing/2014/main" id="{5BF3E3C2-7C08-5864-DE32-B71AC3F8D36E}"/>
                </a:ext>
              </a:extLst>
            </p:cNvPr>
            <p:cNvSpPr/>
            <p:nvPr/>
          </p:nvSpPr>
          <p:spPr>
            <a:xfrm>
              <a:off x="6539971" y="3411800"/>
              <a:ext cx="13109" cy="20794"/>
            </a:xfrm>
            <a:custGeom>
              <a:avLst/>
              <a:gdLst/>
              <a:ahLst/>
              <a:cxnLst/>
              <a:rect l="l" t="t" r="r" b="b"/>
              <a:pathLst>
                <a:path w="87" h="138" extrusionOk="0">
                  <a:moveTo>
                    <a:pt x="59" y="0"/>
                  </a:moveTo>
                  <a:cubicBezTo>
                    <a:pt x="28" y="28"/>
                    <a:pt x="0" y="86"/>
                    <a:pt x="0" y="117"/>
                  </a:cubicBezTo>
                  <a:cubicBezTo>
                    <a:pt x="0" y="131"/>
                    <a:pt x="7" y="138"/>
                    <a:pt x="14" y="138"/>
                  </a:cubicBezTo>
                  <a:cubicBezTo>
                    <a:pt x="21" y="138"/>
                    <a:pt x="28" y="131"/>
                    <a:pt x="28" y="117"/>
                  </a:cubicBezTo>
                  <a:cubicBezTo>
                    <a:pt x="28" y="86"/>
                    <a:pt x="59" y="59"/>
                    <a:pt x="86" y="28"/>
                  </a:cubicBezTo>
                  <a:cubicBezTo>
                    <a:pt x="86" y="0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513;p26">
              <a:extLst>
                <a:ext uri="{FF2B5EF4-FFF2-40B4-BE49-F238E27FC236}">
                  <a16:creationId xmlns:a16="http://schemas.microsoft.com/office/drawing/2014/main" id="{0CD12264-832A-6409-EAFA-706B7F604DFE}"/>
                </a:ext>
              </a:extLst>
            </p:cNvPr>
            <p:cNvSpPr/>
            <p:nvPr/>
          </p:nvSpPr>
          <p:spPr>
            <a:xfrm>
              <a:off x="6557450" y="3404115"/>
              <a:ext cx="4370" cy="18383"/>
            </a:xfrm>
            <a:custGeom>
              <a:avLst/>
              <a:gdLst/>
              <a:ahLst/>
              <a:cxnLst/>
              <a:rect l="l" t="t" r="r" b="b"/>
              <a:pathLst>
                <a:path w="29" h="122" extrusionOk="0">
                  <a:moveTo>
                    <a:pt x="15" y="0"/>
                  </a:moveTo>
                  <a:cubicBezTo>
                    <a:pt x="8" y="0"/>
                    <a:pt x="1" y="7"/>
                    <a:pt x="1" y="21"/>
                  </a:cubicBezTo>
                  <a:lnTo>
                    <a:pt x="1" y="110"/>
                  </a:lnTo>
                  <a:cubicBezTo>
                    <a:pt x="1" y="110"/>
                    <a:pt x="13" y="122"/>
                    <a:pt x="21" y="122"/>
                  </a:cubicBezTo>
                  <a:cubicBezTo>
                    <a:pt x="25" y="122"/>
                    <a:pt x="29" y="119"/>
                    <a:pt x="29" y="110"/>
                  </a:cubicBezTo>
                  <a:lnTo>
                    <a:pt x="29" y="21"/>
                  </a:lnTo>
                  <a:cubicBezTo>
                    <a:pt x="29" y="7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514;p26">
              <a:extLst>
                <a:ext uri="{FF2B5EF4-FFF2-40B4-BE49-F238E27FC236}">
                  <a16:creationId xmlns:a16="http://schemas.microsoft.com/office/drawing/2014/main" id="{560A95AE-58AC-B2A9-CAA3-6005D8F7D668}"/>
                </a:ext>
              </a:extLst>
            </p:cNvPr>
            <p:cNvSpPr/>
            <p:nvPr/>
          </p:nvSpPr>
          <p:spPr>
            <a:xfrm>
              <a:off x="6566189" y="3396581"/>
              <a:ext cx="8890" cy="18534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6" y="1"/>
                  </a:moveTo>
                  <a:cubicBezTo>
                    <a:pt x="32" y="1"/>
                    <a:pt x="29" y="4"/>
                    <a:pt x="29" y="13"/>
                  </a:cubicBezTo>
                  <a:cubicBezTo>
                    <a:pt x="29" y="43"/>
                    <a:pt x="1" y="71"/>
                    <a:pt x="1" y="101"/>
                  </a:cubicBezTo>
                  <a:cubicBezTo>
                    <a:pt x="1" y="115"/>
                    <a:pt x="8" y="122"/>
                    <a:pt x="15" y="122"/>
                  </a:cubicBezTo>
                  <a:cubicBezTo>
                    <a:pt x="22" y="122"/>
                    <a:pt x="29" y="115"/>
                    <a:pt x="29" y="101"/>
                  </a:cubicBezTo>
                  <a:cubicBezTo>
                    <a:pt x="29" y="71"/>
                    <a:pt x="59" y="43"/>
                    <a:pt x="59" y="13"/>
                  </a:cubicBezTo>
                  <a:cubicBezTo>
                    <a:pt x="59" y="13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515;p26">
              <a:extLst>
                <a:ext uri="{FF2B5EF4-FFF2-40B4-BE49-F238E27FC236}">
                  <a16:creationId xmlns:a16="http://schemas.microsoft.com/office/drawing/2014/main" id="{A732EA07-8183-F3B9-E05F-EC2D0F5FA555}"/>
                </a:ext>
              </a:extLst>
            </p:cNvPr>
            <p:cNvSpPr/>
            <p:nvPr/>
          </p:nvSpPr>
          <p:spPr>
            <a:xfrm>
              <a:off x="6579148" y="3389649"/>
              <a:ext cx="8890" cy="16726"/>
            </a:xfrm>
            <a:custGeom>
              <a:avLst/>
              <a:gdLst/>
              <a:ahLst/>
              <a:cxnLst/>
              <a:rect l="l" t="t" r="r" b="b"/>
              <a:pathLst>
                <a:path w="59" h="111" extrusionOk="0">
                  <a:moveTo>
                    <a:pt x="31" y="1"/>
                  </a:moveTo>
                  <a:cubicBezTo>
                    <a:pt x="31" y="21"/>
                    <a:pt x="31" y="41"/>
                    <a:pt x="22" y="60"/>
                  </a:cubicBezTo>
                  <a:lnTo>
                    <a:pt x="22" y="60"/>
                  </a:lnTo>
                  <a:cubicBezTo>
                    <a:pt x="1" y="66"/>
                    <a:pt x="1" y="89"/>
                    <a:pt x="1" y="89"/>
                  </a:cubicBezTo>
                  <a:cubicBezTo>
                    <a:pt x="1" y="103"/>
                    <a:pt x="8" y="110"/>
                    <a:pt x="16" y="110"/>
                  </a:cubicBezTo>
                  <a:cubicBezTo>
                    <a:pt x="23" y="110"/>
                    <a:pt x="31" y="103"/>
                    <a:pt x="31" y="89"/>
                  </a:cubicBezTo>
                  <a:cubicBezTo>
                    <a:pt x="31" y="59"/>
                    <a:pt x="59" y="31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516;p26">
              <a:extLst>
                <a:ext uri="{FF2B5EF4-FFF2-40B4-BE49-F238E27FC236}">
                  <a16:creationId xmlns:a16="http://schemas.microsoft.com/office/drawing/2014/main" id="{5825829F-5053-C3E9-1E81-6FD35EEB0DF4}"/>
                </a:ext>
              </a:extLst>
            </p:cNvPr>
            <p:cNvSpPr/>
            <p:nvPr/>
          </p:nvSpPr>
          <p:spPr>
            <a:xfrm>
              <a:off x="6592559" y="3389649"/>
              <a:ext cx="4219" cy="13561"/>
            </a:xfrm>
            <a:custGeom>
              <a:avLst/>
              <a:gdLst/>
              <a:ahLst/>
              <a:cxnLst/>
              <a:rect l="l" t="t" r="r" b="b"/>
              <a:pathLst>
                <a:path w="28" h="90" extrusionOk="0">
                  <a:moveTo>
                    <a:pt x="0" y="1"/>
                  </a:moveTo>
                  <a:cubicBezTo>
                    <a:pt x="28" y="31"/>
                    <a:pt x="28" y="59"/>
                    <a:pt x="0" y="59"/>
                  </a:cubicBezTo>
                  <a:cubicBezTo>
                    <a:pt x="0" y="89"/>
                    <a:pt x="28" y="89"/>
                    <a:pt x="28" y="89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517;p26">
              <a:extLst>
                <a:ext uri="{FF2B5EF4-FFF2-40B4-BE49-F238E27FC236}">
                  <a16:creationId xmlns:a16="http://schemas.microsoft.com/office/drawing/2014/main" id="{0EB15053-0F4F-7120-4769-1A69717DD7FD}"/>
                </a:ext>
              </a:extLst>
            </p:cNvPr>
            <p:cNvSpPr/>
            <p:nvPr/>
          </p:nvSpPr>
          <p:spPr>
            <a:xfrm>
              <a:off x="6561669" y="3359212"/>
              <a:ext cx="4671" cy="21849"/>
            </a:xfrm>
            <a:custGeom>
              <a:avLst/>
              <a:gdLst/>
              <a:ahLst/>
              <a:cxnLst/>
              <a:rect l="l" t="t" r="r" b="b"/>
              <a:pathLst>
                <a:path w="31" h="145" extrusionOk="0">
                  <a:moveTo>
                    <a:pt x="1" y="1"/>
                  </a:moveTo>
                  <a:cubicBezTo>
                    <a:pt x="1" y="59"/>
                    <a:pt x="1" y="117"/>
                    <a:pt x="31" y="145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518;p26">
              <a:extLst>
                <a:ext uri="{FF2B5EF4-FFF2-40B4-BE49-F238E27FC236}">
                  <a16:creationId xmlns:a16="http://schemas.microsoft.com/office/drawing/2014/main" id="{43E29157-FB3D-1FF5-DF50-54F6D74B7E35}"/>
                </a:ext>
              </a:extLst>
            </p:cNvPr>
            <p:cNvSpPr/>
            <p:nvPr/>
          </p:nvSpPr>
          <p:spPr>
            <a:xfrm>
              <a:off x="6570408" y="3345952"/>
              <a:ext cx="8890" cy="21096"/>
            </a:xfrm>
            <a:custGeom>
              <a:avLst/>
              <a:gdLst/>
              <a:ahLst/>
              <a:cxnLst/>
              <a:rect l="l" t="t" r="r" b="b"/>
              <a:pathLst>
                <a:path w="59" h="140" extrusionOk="0">
                  <a:moveTo>
                    <a:pt x="31" y="0"/>
                  </a:moveTo>
                  <a:lnTo>
                    <a:pt x="1" y="31"/>
                  </a:lnTo>
                  <a:cubicBezTo>
                    <a:pt x="31" y="59"/>
                    <a:pt x="31" y="89"/>
                    <a:pt x="31" y="117"/>
                  </a:cubicBezTo>
                  <a:cubicBezTo>
                    <a:pt x="31" y="132"/>
                    <a:pt x="31" y="139"/>
                    <a:pt x="34" y="139"/>
                  </a:cubicBezTo>
                  <a:cubicBezTo>
                    <a:pt x="38" y="139"/>
                    <a:pt x="45" y="132"/>
                    <a:pt x="59" y="117"/>
                  </a:cubicBezTo>
                  <a:cubicBezTo>
                    <a:pt x="59" y="89"/>
                    <a:pt x="59" y="31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519;p26">
              <a:extLst>
                <a:ext uri="{FF2B5EF4-FFF2-40B4-BE49-F238E27FC236}">
                  <a16:creationId xmlns:a16="http://schemas.microsoft.com/office/drawing/2014/main" id="{6AA4E548-C44F-1C7C-65E1-7D09FF06736C}"/>
                </a:ext>
              </a:extLst>
            </p:cNvPr>
            <p:cNvSpPr/>
            <p:nvPr/>
          </p:nvSpPr>
          <p:spPr>
            <a:xfrm>
              <a:off x="6583668" y="3332993"/>
              <a:ext cx="4370" cy="21849"/>
            </a:xfrm>
            <a:custGeom>
              <a:avLst/>
              <a:gdLst/>
              <a:ahLst/>
              <a:cxnLst/>
              <a:rect l="l" t="t" r="r" b="b"/>
              <a:pathLst>
                <a:path w="29" h="145" extrusionOk="0">
                  <a:moveTo>
                    <a:pt x="1" y="0"/>
                  </a:moveTo>
                  <a:lnTo>
                    <a:pt x="1" y="145"/>
                  </a:lnTo>
                  <a:lnTo>
                    <a:pt x="29" y="145"/>
                  </a:lnTo>
                  <a:cubicBezTo>
                    <a:pt x="29" y="86"/>
                    <a:pt x="29" y="59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520;p26">
              <a:extLst>
                <a:ext uri="{FF2B5EF4-FFF2-40B4-BE49-F238E27FC236}">
                  <a16:creationId xmlns:a16="http://schemas.microsoft.com/office/drawing/2014/main" id="{7185E75B-BFC2-0447-BA5B-71586A5CEA88}"/>
                </a:ext>
              </a:extLst>
            </p:cNvPr>
            <p:cNvSpPr/>
            <p:nvPr/>
          </p:nvSpPr>
          <p:spPr>
            <a:xfrm>
              <a:off x="6587887" y="3324254"/>
              <a:ext cx="6931" cy="20794"/>
            </a:xfrm>
            <a:custGeom>
              <a:avLst/>
              <a:gdLst/>
              <a:ahLst/>
              <a:cxnLst/>
              <a:rect l="l" t="t" r="r" b="b"/>
              <a:pathLst>
                <a:path w="46" h="138" extrusionOk="0">
                  <a:moveTo>
                    <a:pt x="31" y="0"/>
                  </a:moveTo>
                  <a:cubicBezTo>
                    <a:pt x="1" y="28"/>
                    <a:pt x="1" y="86"/>
                    <a:pt x="31" y="117"/>
                  </a:cubicBezTo>
                  <a:lnTo>
                    <a:pt x="31" y="0"/>
                  </a:lnTo>
                  <a:close/>
                  <a:moveTo>
                    <a:pt x="31" y="117"/>
                  </a:moveTo>
                  <a:cubicBezTo>
                    <a:pt x="31" y="130"/>
                    <a:pt x="38" y="137"/>
                    <a:pt x="42" y="137"/>
                  </a:cubicBezTo>
                  <a:cubicBezTo>
                    <a:pt x="45" y="137"/>
                    <a:pt x="45" y="130"/>
                    <a:pt x="31" y="117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521;p26">
              <a:extLst>
                <a:ext uri="{FF2B5EF4-FFF2-40B4-BE49-F238E27FC236}">
                  <a16:creationId xmlns:a16="http://schemas.microsoft.com/office/drawing/2014/main" id="{AC4E6D85-E307-3AD9-40AC-7A12D7FD3301}"/>
                </a:ext>
              </a:extLst>
            </p:cNvPr>
            <p:cNvSpPr/>
            <p:nvPr/>
          </p:nvSpPr>
          <p:spPr>
            <a:xfrm>
              <a:off x="6592559" y="3310843"/>
              <a:ext cx="8890" cy="17781"/>
            </a:xfrm>
            <a:custGeom>
              <a:avLst/>
              <a:gdLst/>
              <a:ahLst/>
              <a:cxnLst/>
              <a:rect l="l" t="t" r="r" b="b"/>
              <a:pathLst>
                <a:path w="59" h="118" extrusionOk="0">
                  <a:moveTo>
                    <a:pt x="0" y="1"/>
                  </a:moveTo>
                  <a:cubicBezTo>
                    <a:pt x="0" y="31"/>
                    <a:pt x="28" y="89"/>
                    <a:pt x="28" y="117"/>
                  </a:cubicBezTo>
                  <a:lnTo>
                    <a:pt x="58" y="117"/>
                  </a:lnTo>
                  <a:cubicBezTo>
                    <a:pt x="28" y="59"/>
                    <a:pt x="28" y="31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522;p26">
              <a:extLst>
                <a:ext uri="{FF2B5EF4-FFF2-40B4-BE49-F238E27FC236}">
                  <a16:creationId xmlns:a16="http://schemas.microsoft.com/office/drawing/2014/main" id="{7E8AFA7B-4D46-78D5-D818-3F7E3E47AB55}"/>
                </a:ext>
              </a:extLst>
            </p:cNvPr>
            <p:cNvSpPr/>
            <p:nvPr/>
          </p:nvSpPr>
          <p:spPr>
            <a:xfrm>
              <a:off x="6255182" y="3420539"/>
              <a:ext cx="22301" cy="4370"/>
            </a:xfrm>
            <a:custGeom>
              <a:avLst/>
              <a:gdLst/>
              <a:ahLst/>
              <a:cxnLst/>
              <a:rect l="l" t="t" r="r" b="b"/>
              <a:pathLst>
                <a:path w="148" h="29" extrusionOk="0">
                  <a:moveTo>
                    <a:pt x="1" y="1"/>
                  </a:moveTo>
                  <a:cubicBezTo>
                    <a:pt x="1" y="1"/>
                    <a:pt x="1" y="28"/>
                    <a:pt x="31" y="28"/>
                  </a:cubicBezTo>
                  <a:lnTo>
                    <a:pt x="147" y="2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523;p26">
              <a:extLst>
                <a:ext uri="{FF2B5EF4-FFF2-40B4-BE49-F238E27FC236}">
                  <a16:creationId xmlns:a16="http://schemas.microsoft.com/office/drawing/2014/main" id="{7B0FF60C-2B49-54D8-C287-0F3A01B478CB}"/>
                </a:ext>
              </a:extLst>
            </p:cNvPr>
            <p:cNvSpPr/>
            <p:nvPr/>
          </p:nvSpPr>
          <p:spPr>
            <a:xfrm>
              <a:off x="6263922" y="3429279"/>
              <a:ext cx="22301" cy="8890"/>
            </a:xfrm>
            <a:custGeom>
              <a:avLst/>
              <a:gdLst/>
              <a:ahLst/>
              <a:cxnLst/>
              <a:rect l="l" t="t" r="r" b="b"/>
              <a:pathLst>
                <a:path w="148" h="59" extrusionOk="0">
                  <a:moveTo>
                    <a:pt x="117" y="1"/>
                  </a:moveTo>
                  <a:cubicBezTo>
                    <a:pt x="89" y="1"/>
                    <a:pt x="31" y="1"/>
                    <a:pt x="1" y="29"/>
                  </a:cubicBezTo>
                  <a:lnTo>
                    <a:pt x="1" y="59"/>
                  </a:lnTo>
                  <a:cubicBezTo>
                    <a:pt x="59" y="29"/>
                    <a:pt x="89" y="29"/>
                    <a:pt x="117" y="29"/>
                  </a:cubicBezTo>
                  <a:cubicBezTo>
                    <a:pt x="147" y="29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524;p26">
              <a:extLst>
                <a:ext uri="{FF2B5EF4-FFF2-40B4-BE49-F238E27FC236}">
                  <a16:creationId xmlns:a16="http://schemas.microsoft.com/office/drawing/2014/main" id="{AD5B8E9C-26B2-B7D9-31BB-6EF8C006949E}"/>
                </a:ext>
              </a:extLst>
            </p:cNvPr>
            <p:cNvSpPr/>
            <p:nvPr/>
          </p:nvSpPr>
          <p:spPr>
            <a:xfrm>
              <a:off x="6272661" y="3442237"/>
              <a:ext cx="22301" cy="4671"/>
            </a:xfrm>
            <a:custGeom>
              <a:avLst/>
              <a:gdLst/>
              <a:ahLst/>
              <a:cxnLst/>
              <a:rect l="l" t="t" r="r" b="b"/>
              <a:pathLst>
                <a:path w="148" h="31" extrusionOk="0">
                  <a:moveTo>
                    <a:pt x="1" y="1"/>
                  </a:moveTo>
                  <a:lnTo>
                    <a:pt x="1" y="31"/>
                  </a:lnTo>
                  <a:cubicBezTo>
                    <a:pt x="59" y="31"/>
                    <a:pt x="117" y="31"/>
                    <a:pt x="14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525;p26">
              <a:extLst>
                <a:ext uri="{FF2B5EF4-FFF2-40B4-BE49-F238E27FC236}">
                  <a16:creationId xmlns:a16="http://schemas.microsoft.com/office/drawing/2014/main" id="{7F5F4082-887F-A020-C444-8913595C2110}"/>
                </a:ext>
              </a:extLst>
            </p:cNvPr>
            <p:cNvSpPr/>
            <p:nvPr/>
          </p:nvSpPr>
          <p:spPr>
            <a:xfrm>
              <a:off x="6286072" y="3450977"/>
              <a:ext cx="17630" cy="4671"/>
            </a:xfrm>
            <a:custGeom>
              <a:avLst/>
              <a:gdLst/>
              <a:ahLst/>
              <a:cxnLst/>
              <a:rect l="l" t="t" r="r" b="b"/>
              <a:pathLst>
                <a:path w="117" h="31" extrusionOk="0">
                  <a:moveTo>
                    <a:pt x="116" y="1"/>
                  </a:moveTo>
                  <a:cubicBezTo>
                    <a:pt x="86" y="1"/>
                    <a:pt x="28" y="1"/>
                    <a:pt x="0" y="31"/>
                  </a:cubicBezTo>
                  <a:cubicBezTo>
                    <a:pt x="28" y="31"/>
                    <a:pt x="86" y="31"/>
                    <a:pt x="1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526;p26">
              <a:extLst>
                <a:ext uri="{FF2B5EF4-FFF2-40B4-BE49-F238E27FC236}">
                  <a16:creationId xmlns:a16="http://schemas.microsoft.com/office/drawing/2014/main" id="{F1BCE277-7F13-04F7-1636-028BF09E7913}"/>
                </a:ext>
              </a:extLst>
            </p:cNvPr>
            <p:cNvSpPr/>
            <p:nvPr/>
          </p:nvSpPr>
          <p:spPr>
            <a:xfrm>
              <a:off x="6294812" y="3459716"/>
              <a:ext cx="30589" cy="8890"/>
            </a:xfrm>
            <a:custGeom>
              <a:avLst/>
              <a:gdLst/>
              <a:ahLst/>
              <a:cxnLst/>
              <a:rect l="l" t="t" r="r" b="b"/>
              <a:pathLst>
                <a:path w="203" h="59" extrusionOk="0">
                  <a:moveTo>
                    <a:pt x="203" y="1"/>
                  </a:moveTo>
                  <a:cubicBezTo>
                    <a:pt x="144" y="31"/>
                    <a:pt x="58" y="31"/>
                    <a:pt x="0" y="31"/>
                  </a:cubicBezTo>
                  <a:lnTo>
                    <a:pt x="0" y="59"/>
                  </a:lnTo>
                  <a:cubicBezTo>
                    <a:pt x="58" y="59"/>
                    <a:pt x="144" y="31"/>
                    <a:pt x="203" y="31"/>
                  </a:cubicBezTo>
                  <a:lnTo>
                    <a:pt x="203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527;p26">
              <a:extLst>
                <a:ext uri="{FF2B5EF4-FFF2-40B4-BE49-F238E27FC236}">
                  <a16:creationId xmlns:a16="http://schemas.microsoft.com/office/drawing/2014/main" id="{4AB7C063-C8F3-A3A7-3FD2-7313E3C04D9F}"/>
                </a:ext>
              </a:extLst>
            </p:cNvPr>
            <p:cNvSpPr/>
            <p:nvPr/>
          </p:nvSpPr>
          <p:spPr>
            <a:xfrm>
              <a:off x="6307770" y="3468456"/>
              <a:ext cx="30890" cy="13561"/>
            </a:xfrm>
            <a:custGeom>
              <a:avLst/>
              <a:gdLst/>
              <a:ahLst/>
              <a:cxnLst/>
              <a:rect l="l" t="t" r="r" b="b"/>
              <a:pathLst>
                <a:path w="205" h="90" extrusionOk="0">
                  <a:moveTo>
                    <a:pt x="205" y="1"/>
                  </a:moveTo>
                  <a:cubicBezTo>
                    <a:pt x="147" y="31"/>
                    <a:pt x="89" y="31"/>
                    <a:pt x="0" y="59"/>
                  </a:cubicBezTo>
                  <a:cubicBezTo>
                    <a:pt x="0" y="59"/>
                    <a:pt x="0" y="89"/>
                    <a:pt x="31" y="89"/>
                  </a:cubicBezTo>
                  <a:cubicBezTo>
                    <a:pt x="89" y="59"/>
                    <a:pt x="147" y="59"/>
                    <a:pt x="205" y="31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528;p26">
              <a:extLst>
                <a:ext uri="{FF2B5EF4-FFF2-40B4-BE49-F238E27FC236}">
                  <a16:creationId xmlns:a16="http://schemas.microsoft.com/office/drawing/2014/main" id="{A63330C5-0321-6FEA-A561-56727EFB1167}"/>
                </a:ext>
              </a:extLst>
            </p:cNvPr>
            <p:cNvSpPr/>
            <p:nvPr/>
          </p:nvSpPr>
          <p:spPr>
            <a:xfrm>
              <a:off x="6329770" y="3477346"/>
              <a:ext cx="26520" cy="8890"/>
            </a:xfrm>
            <a:custGeom>
              <a:avLst/>
              <a:gdLst/>
              <a:ahLst/>
              <a:cxnLst/>
              <a:rect l="l" t="t" r="r" b="b"/>
              <a:pathLst>
                <a:path w="176" h="59" extrusionOk="0">
                  <a:moveTo>
                    <a:pt x="145" y="0"/>
                  </a:moveTo>
                  <a:cubicBezTo>
                    <a:pt x="117" y="0"/>
                    <a:pt x="87" y="30"/>
                    <a:pt x="87" y="30"/>
                  </a:cubicBezTo>
                  <a:cubicBezTo>
                    <a:pt x="59" y="30"/>
                    <a:pt x="29" y="30"/>
                    <a:pt x="1" y="58"/>
                  </a:cubicBezTo>
                  <a:cubicBezTo>
                    <a:pt x="59" y="58"/>
                    <a:pt x="117" y="58"/>
                    <a:pt x="175" y="30"/>
                  </a:cubicBezTo>
                  <a:cubicBezTo>
                    <a:pt x="175" y="30"/>
                    <a:pt x="175" y="0"/>
                    <a:pt x="14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529;p26">
              <a:extLst>
                <a:ext uri="{FF2B5EF4-FFF2-40B4-BE49-F238E27FC236}">
                  <a16:creationId xmlns:a16="http://schemas.microsoft.com/office/drawing/2014/main" id="{5BCECCD7-E4FE-282E-9132-151E32BE321C}"/>
                </a:ext>
              </a:extLst>
            </p:cNvPr>
            <p:cNvSpPr/>
            <p:nvPr/>
          </p:nvSpPr>
          <p:spPr>
            <a:xfrm>
              <a:off x="6342728" y="3481867"/>
              <a:ext cx="31041" cy="13109"/>
            </a:xfrm>
            <a:custGeom>
              <a:avLst/>
              <a:gdLst/>
              <a:ahLst/>
              <a:cxnLst/>
              <a:rect l="l" t="t" r="r" b="b"/>
              <a:pathLst>
                <a:path w="206" h="87" extrusionOk="0">
                  <a:moveTo>
                    <a:pt x="175" y="0"/>
                  </a:moveTo>
                  <a:cubicBezTo>
                    <a:pt x="147" y="0"/>
                    <a:pt x="117" y="28"/>
                    <a:pt x="89" y="28"/>
                  </a:cubicBezTo>
                  <a:cubicBezTo>
                    <a:pt x="59" y="58"/>
                    <a:pt x="31" y="58"/>
                    <a:pt x="1" y="58"/>
                  </a:cubicBezTo>
                  <a:lnTo>
                    <a:pt x="1" y="86"/>
                  </a:lnTo>
                  <a:cubicBezTo>
                    <a:pt x="59" y="86"/>
                    <a:pt x="117" y="58"/>
                    <a:pt x="175" y="28"/>
                  </a:cubicBezTo>
                  <a:cubicBezTo>
                    <a:pt x="205" y="28"/>
                    <a:pt x="175" y="0"/>
                    <a:pt x="17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530;p26">
              <a:extLst>
                <a:ext uri="{FF2B5EF4-FFF2-40B4-BE49-F238E27FC236}">
                  <a16:creationId xmlns:a16="http://schemas.microsoft.com/office/drawing/2014/main" id="{2DBB7A65-49AA-84A5-D4F9-F51DEFE88CA5}"/>
                </a:ext>
              </a:extLst>
            </p:cNvPr>
            <p:cNvSpPr/>
            <p:nvPr/>
          </p:nvSpPr>
          <p:spPr>
            <a:xfrm>
              <a:off x="6360207" y="3490606"/>
              <a:ext cx="31041" cy="8890"/>
            </a:xfrm>
            <a:custGeom>
              <a:avLst/>
              <a:gdLst/>
              <a:ahLst/>
              <a:cxnLst/>
              <a:rect l="l" t="t" r="r" b="b"/>
              <a:pathLst>
                <a:path w="206" h="59" extrusionOk="0">
                  <a:moveTo>
                    <a:pt x="175" y="0"/>
                  </a:moveTo>
                  <a:cubicBezTo>
                    <a:pt x="117" y="0"/>
                    <a:pt x="59" y="28"/>
                    <a:pt x="1" y="28"/>
                  </a:cubicBezTo>
                  <a:lnTo>
                    <a:pt x="1" y="59"/>
                  </a:lnTo>
                  <a:cubicBezTo>
                    <a:pt x="59" y="59"/>
                    <a:pt x="117" y="28"/>
                    <a:pt x="175" y="28"/>
                  </a:cubicBezTo>
                  <a:cubicBezTo>
                    <a:pt x="206" y="28"/>
                    <a:pt x="175" y="0"/>
                    <a:pt x="17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531;p26">
              <a:extLst>
                <a:ext uri="{FF2B5EF4-FFF2-40B4-BE49-F238E27FC236}">
                  <a16:creationId xmlns:a16="http://schemas.microsoft.com/office/drawing/2014/main" id="{230C3B1D-2D26-859C-D68D-B0AB54ACAEC7}"/>
                </a:ext>
              </a:extLst>
            </p:cNvPr>
            <p:cNvSpPr/>
            <p:nvPr/>
          </p:nvSpPr>
          <p:spPr>
            <a:xfrm>
              <a:off x="6377837" y="3499346"/>
              <a:ext cx="30890" cy="8890"/>
            </a:xfrm>
            <a:custGeom>
              <a:avLst/>
              <a:gdLst/>
              <a:ahLst/>
              <a:cxnLst/>
              <a:rect l="l" t="t" r="r" b="b"/>
              <a:pathLst>
                <a:path w="205" h="59" extrusionOk="0">
                  <a:moveTo>
                    <a:pt x="205" y="1"/>
                  </a:moveTo>
                  <a:cubicBezTo>
                    <a:pt x="147" y="1"/>
                    <a:pt x="58" y="1"/>
                    <a:pt x="30" y="28"/>
                  </a:cubicBezTo>
                  <a:cubicBezTo>
                    <a:pt x="0" y="28"/>
                    <a:pt x="30" y="59"/>
                    <a:pt x="30" y="59"/>
                  </a:cubicBezTo>
                  <a:cubicBezTo>
                    <a:pt x="89" y="59"/>
                    <a:pt x="147" y="28"/>
                    <a:pt x="20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532;p26">
              <a:extLst>
                <a:ext uri="{FF2B5EF4-FFF2-40B4-BE49-F238E27FC236}">
                  <a16:creationId xmlns:a16="http://schemas.microsoft.com/office/drawing/2014/main" id="{1172CE51-80FB-BDB2-D298-0CB96B8663F2}"/>
                </a:ext>
              </a:extLst>
            </p:cNvPr>
            <p:cNvSpPr/>
            <p:nvPr/>
          </p:nvSpPr>
          <p:spPr>
            <a:xfrm>
              <a:off x="6399837" y="3506126"/>
              <a:ext cx="17630" cy="6329"/>
            </a:xfrm>
            <a:custGeom>
              <a:avLst/>
              <a:gdLst/>
              <a:ahLst/>
              <a:cxnLst/>
              <a:rect l="l" t="t" r="r" b="b"/>
              <a:pathLst>
                <a:path w="117" h="42" extrusionOk="0">
                  <a:moveTo>
                    <a:pt x="108" y="0"/>
                  </a:moveTo>
                  <a:cubicBezTo>
                    <a:pt x="103" y="0"/>
                    <a:pt x="97" y="4"/>
                    <a:pt x="87" y="14"/>
                  </a:cubicBezTo>
                  <a:lnTo>
                    <a:pt x="29" y="14"/>
                  </a:lnTo>
                  <a:cubicBezTo>
                    <a:pt x="29" y="14"/>
                    <a:pt x="1" y="42"/>
                    <a:pt x="29" y="42"/>
                  </a:cubicBezTo>
                  <a:cubicBezTo>
                    <a:pt x="59" y="42"/>
                    <a:pt x="87" y="42"/>
                    <a:pt x="117" y="14"/>
                  </a:cubicBezTo>
                  <a:cubicBezTo>
                    <a:pt x="117" y="14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533;p26">
              <a:extLst>
                <a:ext uri="{FF2B5EF4-FFF2-40B4-BE49-F238E27FC236}">
                  <a16:creationId xmlns:a16="http://schemas.microsoft.com/office/drawing/2014/main" id="{09D333F8-B297-6F32-4D90-A9F496F85040}"/>
                </a:ext>
              </a:extLst>
            </p:cNvPr>
            <p:cNvSpPr/>
            <p:nvPr/>
          </p:nvSpPr>
          <p:spPr>
            <a:xfrm>
              <a:off x="6973180" y="3293364"/>
              <a:ext cx="22301" cy="4671"/>
            </a:xfrm>
            <a:custGeom>
              <a:avLst/>
              <a:gdLst/>
              <a:ahLst/>
              <a:cxnLst/>
              <a:rect l="l" t="t" r="r" b="b"/>
              <a:pathLst>
                <a:path w="148" h="31" extrusionOk="0">
                  <a:moveTo>
                    <a:pt x="117" y="1"/>
                  </a:moveTo>
                  <a:cubicBezTo>
                    <a:pt x="89" y="1"/>
                    <a:pt x="31" y="1"/>
                    <a:pt x="1" y="31"/>
                  </a:cubicBezTo>
                  <a:lnTo>
                    <a:pt x="117" y="31"/>
                  </a:lnTo>
                  <a:cubicBezTo>
                    <a:pt x="147" y="31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534;p26">
              <a:extLst>
                <a:ext uri="{FF2B5EF4-FFF2-40B4-BE49-F238E27FC236}">
                  <a16:creationId xmlns:a16="http://schemas.microsoft.com/office/drawing/2014/main" id="{76475AD9-314B-B190-4B4F-11B5D9C5B486}"/>
                </a:ext>
              </a:extLst>
            </p:cNvPr>
            <p:cNvSpPr/>
            <p:nvPr/>
          </p:nvSpPr>
          <p:spPr>
            <a:xfrm>
              <a:off x="6981920" y="3302103"/>
              <a:ext cx="22301" cy="4822"/>
            </a:xfrm>
            <a:custGeom>
              <a:avLst/>
              <a:gdLst/>
              <a:ahLst/>
              <a:cxnLst/>
              <a:rect l="l" t="t" r="r" b="b"/>
              <a:pathLst>
                <a:path w="148" h="32" extrusionOk="0">
                  <a:moveTo>
                    <a:pt x="31" y="1"/>
                  </a:moveTo>
                  <a:cubicBezTo>
                    <a:pt x="1" y="1"/>
                    <a:pt x="1" y="31"/>
                    <a:pt x="31" y="31"/>
                  </a:cubicBezTo>
                  <a:cubicBezTo>
                    <a:pt x="59" y="1"/>
                    <a:pt x="117" y="1"/>
                    <a:pt x="14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535;p26">
              <a:extLst>
                <a:ext uri="{FF2B5EF4-FFF2-40B4-BE49-F238E27FC236}">
                  <a16:creationId xmlns:a16="http://schemas.microsoft.com/office/drawing/2014/main" id="{3BE3853B-730C-ECF3-A80C-2BDEA2A9FD2D}"/>
                </a:ext>
              </a:extLst>
            </p:cNvPr>
            <p:cNvSpPr/>
            <p:nvPr/>
          </p:nvSpPr>
          <p:spPr>
            <a:xfrm>
              <a:off x="6999550" y="3306774"/>
              <a:ext cx="13411" cy="151"/>
            </a:xfrm>
            <a:custGeom>
              <a:avLst/>
              <a:gdLst/>
              <a:ahLst/>
              <a:cxnLst/>
              <a:rect l="l" t="t" r="r" b="b"/>
              <a:pathLst>
                <a:path w="89" h="1" extrusionOk="0">
                  <a:moveTo>
                    <a:pt x="0" y="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536;p26">
              <a:extLst>
                <a:ext uri="{FF2B5EF4-FFF2-40B4-BE49-F238E27FC236}">
                  <a16:creationId xmlns:a16="http://schemas.microsoft.com/office/drawing/2014/main" id="{1E0EE9DF-F3CF-F0E1-DB6F-220FFAF448C1}"/>
                </a:ext>
              </a:extLst>
            </p:cNvPr>
            <p:cNvSpPr/>
            <p:nvPr/>
          </p:nvSpPr>
          <p:spPr>
            <a:xfrm>
              <a:off x="7008289" y="3310843"/>
              <a:ext cx="26369" cy="4822"/>
            </a:xfrm>
            <a:custGeom>
              <a:avLst/>
              <a:gdLst/>
              <a:ahLst/>
              <a:cxnLst/>
              <a:rect l="l" t="t" r="r" b="b"/>
              <a:pathLst>
                <a:path w="175" h="32" extrusionOk="0">
                  <a:moveTo>
                    <a:pt x="147" y="1"/>
                  </a:moveTo>
                  <a:cubicBezTo>
                    <a:pt x="89" y="31"/>
                    <a:pt x="58" y="31"/>
                    <a:pt x="0" y="31"/>
                  </a:cubicBezTo>
                  <a:lnTo>
                    <a:pt x="147" y="31"/>
                  </a:lnTo>
                  <a:cubicBezTo>
                    <a:pt x="175" y="31"/>
                    <a:pt x="175" y="1"/>
                    <a:pt x="14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537;p26">
              <a:extLst>
                <a:ext uri="{FF2B5EF4-FFF2-40B4-BE49-F238E27FC236}">
                  <a16:creationId xmlns:a16="http://schemas.microsoft.com/office/drawing/2014/main" id="{1A9E2733-CFF3-940D-9305-D71341DBE49B}"/>
                </a:ext>
              </a:extLst>
            </p:cNvPr>
            <p:cNvSpPr/>
            <p:nvPr/>
          </p:nvSpPr>
          <p:spPr>
            <a:xfrm>
              <a:off x="7025768" y="3319733"/>
              <a:ext cx="35109" cy="4671"/>
            </a:xfrm>
            <a:custGeom>
              <a:avLst/>
              <a:gdLst/>
              <a:ahLst/>
              <a:cxnLst/>
              <a:rect l="l" t="t" r="r" b="b"/>
              <a:pathLst>
                <a:path w="233" h="31" extrusionOk="0">
                  <a:moveTo>
                    <a:pt x="233" y="0"/>
                  </a:moveTo>
                  <a:cubicBezTo>
                    <a:pt x="147" y="0"/>
                    <a:pt x="59" y="0"/>
                    <a:pt x="0" y="30"/>
                  </a:cubicBezTo>
                  <a:lnTo>
                    <a:pt x="233" y="3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538;p26">
              <a:extLst>
                <a:ext uri="{FF2B5EF4-FFF2-40B4-BE49-F238E27FC236}">
                  <a16:creationId xmlns:a16="http://schemas.microsoft.com/office/drawing/2014/main" id="{22624829-216A-9413-122A-B7C72EC9FC59}"/>
                </a:ext>
              </a:extLst>
            </p:cNvPr>
            <p:cNvSpPr/>
            <p:nvPr/>
          </p:nvSpPr>
          <p:spPr>
            <a:xfrm>
              <a:off x="7047768" y="3328473"/>
              <a:ext cx="35260" cy="4671"/>
            </a:xfrm>
            <a:custGeom>
              <a:avLst/>
              <a:gdLst/>
              <a:ahLst/>
              <a:cxnLst/>
              <a:rect l="l" t="t" r="r" b="b"/>
              <a:pathLst>
                <a:path w="234" h="31" extrusionOk="0">
                  <a:moveTo>
                    <a:pt x="233" y="0"/>
                  </a:moveTo>
                  <a:cubicBezTo>
                    <a:pt x="145" y="0"/>
                    <a:pt x="87" y="0"/>
                    <a:pt x="1" y="30"/>
                  </a:cubicBezTo>
                  <a:lnTo>
                    <a:pt x="233" y="3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539;p26">
              <a:extLst>
                <a:ext uri="{FF2B5EF4-FFF2-40B4-BE49-F238E27FC236}">
                  <a16:creationId xmlns:a16="http://schemas.microsoft.com/office/drawing/2014/main" id="{2FB96B20-0437-617A-EBDC-D5293BBD98AB}"/>
                </a:ext>
              </a:extLst>
            </p:cNvPr>
            <p:cNvSpPr/>
            <p:nvPr/>
          </p:nvSpPr>
          <p:spPr>
            <a:xfrm>
              <a:off x="7065398" y="3332993"/>
              <a:ext cx="39328" cy="13109"/>
            </a:xfrm>
            <a:custGeom>
              <a:avLst/>
              <a:gdLst/>
              <a:ahLst/>
              <a:cxnLst/>
              <a:rect l="l" t="t" r="r" b="b"/>
              <a:pathLst>
                <a:path w="261" h="87" extrusionOk="0">
                  <a:moveTo>
                    <a:pt x="233" y="0"/>
                  </a:moveTo>
                  <a:cubicBezTo>
                    <a:pt x="174" y="28"/>
                    <a:pt x="86" y="59"/>
                    <a:pt x="28" y="59"/>
                  </a:cubicBezTo>
                  <a:cubicBezTo>
                    <a:pt x="0" y="59"/>
                    <a:pt x="28" y="86"/>
                    <a:pt x="28" y="86"/>
                  </a:cubicBezTo>
                  <a:cubicBezTo>
                    <a:pt x="86" y="59"/>
                    <a:pt x="174" y="59"/>
                    <a:pt x="233" y="28"/>
                  </a:cubicBezTo>
                  <a:cubicBezTo>
                    <a:pt x="260" y="2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540;p26">
              <a:extLst>
                <a:ext uri="{FF2B5EF4-FFF2-40B4-BE49-F238E27FC236}">
                  <a16:creationId xmlns:a16="http://schemas.microsoft.com/office/drawing/2014/main" id="{D3D94788-445A-D7BC-CD0E-E005E220DB81}"/>
                </a:ext>
              </a:extLst>
            </p:cNvPr>
            <p:cNvSpPr/>
            <p:nvPr/>
          </p:nvSpPr>
          <p:spPr>
            <a:xfrm>
              <a:off x="7095835" y="3345952"/>
              <a:ext cx="30890" cy="4671"/>
            </a:xfrm>
            <a:custGeom>
              <a:avLst/>
              <a:gdLst/>
              <a:ahLst/>
              <a:cxnLst/>
              <a:rect l="l" t="t" r="r" b="b"/>
              <a:pathLst>
                <a:path w="205" h="31" extrusionOk="0">
                  <a:moveTo>
                    <a:pt x="0" y="0"/>
                  </a:moveTo>
                  <a:lnTo>
                    <a:pt x="0" y="31"/>
                  </a:lnTo>
                  <a:lnTo>
                    <a:pt x="175" y="31"/>
                  </a:lnTo>
                  <a:cubicBezTo>
                    <a:pt x="205" y="31"/>
                    <a:pt x="205" y="0"/>
                    <a:pt x="175" y="0"/>
                  </a:cubicBezTo>
                  <a:lnTo>
                    <a:pt x="89" y="0"/>
                  </a:lnTo>
                  <a:cubicBezTo>
                    <a:pt x="69" y="0"/>
                    <a:pt x="49" y="14"/>
                    <a:pt x="30" y="14"/>
                  </a:cubicBezTo>
                  <a:cubicBezTo>
                    <a:pt x="20" y="14"/>
                    <a:pt x="10" y="10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541;p26">
              <a:extLst>
                <a:ext uri="{FF2B5EF4-FFF2-40B4-BE49-F238E27FC236}">
                  <a16:creationId xmlns:a16="http://schemas.microsoft.com/office/drawing/2014/main" id="{58027D56-E15C-B2E7-A285-2092D14FB154}"/>
                </a:ext>
              </a:extLst>
            </p:cNvPr>
            <p:cNvSpPr/>
            <p:nvPr/>
          </p:nvSpPr>
          <p:spPr>
            <a:xfrm>
              <a:off x="7109095" y="3350472"/>
              <a:ext cx="43999" cy="8890"/>
            </a:xfrm>
            <a:custGeom>
              <a:avLst/>
              <a:gdLst/>
              <a:ahLst/>
              <a:cxnLst/>
              <a:rect l="l" t="t" r="r" b="b"/>
              <a:pathLst>
                <a:path w="292" h="59" extrusionOk="0">
                  <a:moveTo>
                    <a:pt x="261" y="1"/>
                  </a:moveTo>
                  <a:cubicBezTo>
                    <a:pt x="175" y="29"/>
                    <a:pt x="87" y="29"/>
                    <a:pt x="1" y="29"/>
                  </a:cubicBezTo>
                  <a:lnTo>
                    <a:pt x="1" y="59"/>
                  </a:lnTo>
                  <a:cubicBezTo>
                    <a:pt x="87" y="59"/>
                    <a:pt x="175" y="29"/>
                    <a:pt x="261" y="29"/>
                  </a:cubicBezTo>
                  <a:cubicBezTo>
                    <a:pt x="291" y="29"/>
                    <a:pt x="291" y="1"/>
                    <a:pt x="26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542;p26">
              <a:extLst>
                <a:ext uri="{FF2B5EF4-FFF2-40B4-BE49-F238E27FC236}">
                  <a16:creationId xmlns:a16="http://schemas.microsoft.com/office/drawing/2014/main" id="{FB37BE43-0502-3DEA-CA87-3369D49A1CC0}"/>
                </a:ext>
              </a:extLst>
            </p:cNvPr>
            <p:cNvSpPr/>
            <p:nvPr/>
          </p:nvSpPr>
          <p:spPr>
            <a:xfrm>
              <a:off x="7152944" y="3332993"/>
              <a:ext cx="39328" cy="8890"/>
            </a:xfrm>
            <a:custGeom>
              <a:avLst/>
              <a:gdLst/>
              <a:ahLst/>
              <a:cxnLst/>
              <a:rect l="l" t="t" r="r" b="b"/>
              <a:pathLst>
                <a:path w="261" h="59" extrusionOk="0">
                  <a:moveTo>
                    <a:pt x="233" y="0"/>
                  </a:moveTo>
                  <a:cubicBezTo>
                    <a:pt x="144" y="0"/>
                    <a:pt x="58" y="28"/>
                    <a:pt x="0" y="59"/>
                  </a:cubicBezTo>
                  <a:cubicBezTo>
                    <a:pt x="86" y="59"/>
                    <a:pt x="144" y="28"/>
                    <a:pt x="233" y="28"/>
                  </a:cubicBezTo>
                  <a:cubicBezTo>
                    <a:pt x="261" y="28"/>
                    <a:pt x="233" y="0"/>
                    <a:pt x="23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543;p26">
              <a:extLst>
                <a:ext uri="{FF2B5EF4-FFF2-40B4-BE49-F238E27FC236}">
                  <a16:creationId xmlns:a16="http://schemas.microsoft.com/office/drawing/2014/main" id="{8CC331FC-69D4-721B-BDDD-09442CAA3F4E}"/>
                </a:ext>
              </a:extLst>
            </p:cNvPr>
            <p:cNvSpPr/>
            <p:nvPr/>
          </p:nvSpPr>
          <p:spPr>
            <a:xfrm>
              <a:off x="7170423" y="3337212"/>
              <a:ext cx="35109" cy="10849"/>
            </a:xfrm>
            <a:custGeom>
              <a:avLst/>
              <a:gdLst/>
              <a:ahLst/>
              <a:cxnLst/>
              <a:rect l="l" t="t" r="r" b="b"/>
              <a:pathLst>
                <a:path w="233" h="72" extrusionOk="0">
                  <a:moveTo>
                    <a:pt x="233" y="0"/>
                  </a:moveTo>
                  <a:cubicBezTo>
                    <a:pt x="175" y="0"/>
                    <a:pt x="145" y="0"/>
                    <a:pt x="117" y="31"/>
                  </a:cubicBezTo>
                  <a:lnTo>
                    <a:pt x="59" y="31"/>
                  </a:lnTo>
                  <a:lnTo>
                    <a:pt x="0" y="58"/>
                  </a:lnTo>
                  <a:cubicBezTo>
                    <a:pt x="10" y="68"/>
                    <a:pt x="19" y="72"/>
                    <a:pt x="29" y="72"/>
                  </a:cubicBezTo>
                  <a:cubicBezTo>
                    <a:pt x="48" y="72"/>
                    <a:pt x="68" y="58"/>
                    <a:pt x="86" y="58"/>
                  </a:cubicBezTo>
                  <a:cubicBezTo>
                    <a:pt x="145" y="31"/>
                    <a:pt x="175" y="31"/>
                    <a:pt x="23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544;p26">
              <a:extLst>
                <a:ext uri="{FF2B5EF4-FFF2-40B4-BE49-F238E27FC236}">
                  <a16:creationId xmlns:a16="http://schemas.microsoft.com/office/drawing/2014/main" id="{38904680-2A2E-1351-0676-ECD57BB76BA1}"/>
                </a:ext>
              </a:extLst>
            </p:cNvPr>
            <p:cNvSpPr/>
            <p:nvPr/>
          </p:nvSpPr>
          <p:spPr>
            <a:xfrm>
              <a:off x="7192121" y="3337212"/>
              <a:ext cx="31041" cy="8890"/>
            </a:xfrm>
            <a:custGeom>
              <a:avLst/>
              <a:gdLst/>
              <a:ahLst/>
              <a:cxnLst/>
              <a:rect l="l" t="t" r="r" b="b"/>
              <a:pathLst>
                <a:path w="206" h="59" extrusionOk="0">
                  <a:moveTo>
                    <a:pt x="205" y="0"/>
                  </a:moveTo>
                  <a:cubicBezTo>
                    <a:pt x="147" y="31"/>
                    <a:pt x="59" y="31"/>
                    <a:pt x="1" y="58"/>
                  </a:cubicBezTo>
                  <a:cubicBezTo>
                    <a:pt x="89" y="58"/>
                    <a:pt x="147" y="31"/>
                    <a:pt x="205" y="31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545;p26">
              <a:extLst>
                <a:ext uri="{FF2B5EF4-FFF2-40B4-BE49-F238E27FC236}">
                  <a16:creationId xmlns:a16="http://schemas.microsoft.com/office/drawing/2014/main" id="{C30C2B95-10F8-6BA5-32D1-13A12891FF04}"/>
                </a:ext>
              </a:extLst>
            </p:cNvPr>
            <p:cNvSpPr/>
            <p:nvPr/>
          </p:nvSpPr>
          <p:spPr>
            <a:xfrm>
              <a:off x="7214271" y="3341733"/>
              <a:ext cx="17630" cy="8890"/>
            </a:xfrm>
            <a:custGeom>
              <a:avLst/>
              <a:gdLst/>
              <a:ahLst/>
              <a:cxnLst/>
              <a:rect l="l" t="t" r="r" b="b"/>
              <a:pathLst>
                <a:path w="117" h="59" extrusionOk="0">
                  <a:moveTo>
                    <a:pt x="116" y="1"/>
                  </a:moveTo>
                  <a:cubicBezTo>
                    <a:pt x="86" y="28"/>
                    <a:pt x="58" y="28"/>
                    <a:pt x="28" y="28"/>
                  </a:cubicBezTo>
                  <a:cubicBezTo>
                    <a:pt x="0" y="59"/>
                    <a:pt x="28" y="59"/>
                    <a:pt x="28" y="59"/>
                  </a:cubicBezTo>
                  <a:cubicBezTo>
                    <a:pt x="58" y="59"/>
                    <a:pt x="86" y="28"/>
                    <a:pt x="1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546;p26">
              <a:extLst>
                <a:ext uri="{FF2B5EF4-FFF2-40B4-BE49-F238E27FC236}">
                  <a16:creationId xmlns:a16="http://schemas.microsoft.com/office/drawing/2014/main" id="{AF4BED94-6E7E-0501-6F03-5B3CB406B471}"/>
                </a:ext>
              </a:extLst>
            </p:cNvPr>
            <p:cNvSpPr/>
            <p:nvPr/>
          </p:nvSpPr>
          <p:spPr>
            <a:xfrm>
              <a:off x="7223011" y="3306774"/>
              <a:ext cx="35109" cy="10698"/>
            </a:xfrm>
            <a:custGeom>
              <a:avLst/>
              <a:gdLst/>
              <a:ahLst/>
              <a:cxnLst/>
              <a:rect l="l" t="t" r="r" b="b"/>
              <a:pathLst>
                <a:path w="233" h="71" extrusionOk="0">
                  <a:moveTo>
                    <a:pt x="233" y="0"/>
                  </a:moveTo>
                  <a:cubicBezTo>
                    <a:pt x="174" y="0"/>
                    <a:pt x="144" y="0"/>
                    <a:pt x="116" y="28"/>
                  </a:cubicBezTo>
                  <a:lnTo>
                    <a:pt x="58" y="28"/>
                  </a:lnTo>
                  <a:cubicBezTo>
                    <a:pt x="28" y="2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0" y="58"/>
                  </a:lnTo>
                  <a:cubicBezTo>
                    <a:pt x="0" y="68"/>
                    <a:pt x="3" y="71"/>
                    <a:pt x="6" y="71"/>
                  </a:cubicBezTo>
                  <a:cubicBezTo>
                    <a:pt x="7" y="71"/>
                    <a:pt x="8" y="70"/>
                    <a:pt x="9" y="70"/>
                  </a:cubicBezTo>
                  <a:lnTo>
                    <a:pt x="9" y="70"/>
                  </a:lnTo>
                  <a:cubicBezTo>
                    <a:pt x="11" y="70"/>
                    <a:pt x="13" y="71"/>
                    <a:pt x="15" y="71"/>
                  </a:cubicBezTo>
                  <a:cubicBezTo>
                    <a:pt x="32" y="71"/>
                    <a:pt x="58" y="58"/>
                    <a:pt x="58" y="58"/>
                  </a:cubicBezTo>
                  <a:cubicBezTo>
                    <a:pt x="116" y="58"/>
                    <a:pt x="174" y="28"/>
                    <a:pt x="23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547;p26">
              <a:extLst>
                <a:ext uri="{FF2B5EF4-FFF2-40B4-BE49-F238E27FC236}">
                  <a16:creationId xmlns:a16="http://schemas.microsoft.com/office/drawing/2014/main" id="{3B519755-9E92-EA1D-CC06-9C6ECE226874}"/>
                </a:ext>
              </a:extLst>
            </p:cNvPr>
            <p:cNvSpPr/>
            <p:nvPr/>
          </p:nvSpPr>
          <p:spPr>
            <a:xfrm>
              <a:off x="7244709" y="3302103"/>
              <a:ext cx="35109" cy="13561"/>
            </a:xfrm>
            <a:custGeom>
              <a:avLst/>
              <a:gdLst/>
              <a:ahLst/>
              <a:cxnLst/>
              <a:rect l="l" t="t" r="r" b="b"/>
              <a:pathLst>
                <a:path w="233" h="90" extrusionOk="0">
                  <a:moveTo>
                    <a:pt x="233" y="1"/>
                  </a:moveTo>
                  <a:lnTo>
                    <a:pt x="233" y="1"/>
                  </a:lnTo>
                  <a:cubicBezTo>
                    <a:pt x="147" y="31"/>
                    <a:pt x="89" y="59"/>
                    <a:pt x="0" y="89"/>
                  </a:cubicBezTo>
                  <a:lnTo>
                    <a:pt x="30" y="89"/>
                  </a:lnTo>
                  <a:cubicBezTo>
                    <a:pt x="89" y="89"/>
                    <a:pt x="175" y="59"/>
                    <a:pt x="23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548;p26">
              <a:extLst>
                <a:ext uri="{FF2B5EF4-FFF2-40B4-BE49-F238E27FC236}">
                  <a16:creationId xmlns:a16="http://schemas.microsoft.com/office/drawing/2014/main" id="{497E0156-9F92-1021-9426-7E683985C483}"/>
                </a:ext>
              </a:extLst>
            </p:cNvPr>
            <p:cNvSpPr/>
            <p:nvPr/>
          </p:nvSpPr>
          <p:spPr>
            <a:xfrm>
              <a:off x="7257969" y="3306774"/>
              <a:ext cx="35260" cy="13109"/>
            </a:xfrm>
            <a:custGeom>
              <a:avLst/>
              <a:gdLst/>
              <a:ahLst/>
              <a:cxnLst/>
              <a:rect l="l" t="t" r="r" b="b"/>
              <a:pathLst>
                <a:path w="234" h="87" extrusionOk="0">
                  <a:moveTo>
                    <a:pt x="28" y="86"/>
                  </a:moveTo>
                  <a:lnTo>
                    <a:pt x="203" y="0"/>
                  </a:lnTo>
                  <a:cubicBezTo>
                    <a:pt x="233" y="0"/>
                    <a:pt x="203" y="0"/>
                    <a:pt x="203" y="0"/>
                  </a:cubicBezTo>
                  <a:lnTo>
                    <a:pt x="28" y="86"/>
                  </a:lnTo>
                  <a:cubicBezTo>
                    <a:pt x="1" y="86"/>
                    <a:pt x="28" y="86"/>
                    <a:pt x="28" y="86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549;p26">
              <a:extLst>
                <a:ext uri="{FF2B5EF4-FFF2-40B4-BE49-F238E27FC236}">
                  <a16:creationId xmlns:a16="http://schemas.microsoft.com/office/drawing/2014/main" id="{DA9E2977-ADA4-6888-9F7F-A440E4270F15}"/>
                </a:ext>
              </a:extLst>
            </p:cNvPr>
            <p:cNvSpPr/>
            <p:nvPr/>
          </p:nvSpPr>
          <p:spPr>
            <a:xfrm>
              <a:off x="7275448" y="3271666"/>
              <a:ext cx="26520" cy="15068"/>
            </a:xfrm>
            <a:custGeom>
              <a:avLst/>
              <a:gdLst/>
              <a:ahLst/>
              <a:cxnLst/>
              <a:rect l="l" t="t" r="r" b="b"/>
              <a:pathLst>
                <a:path w="176" h="100" extrusionOk="0">
                  <a:moveTo>
                    <a:pt x="145" y="1"/>
                  </a:moveTo>
                  <a:cubicBezTo>
                    <a:pt x="117" y="1"/>
                    <a:pt x="87" y="29"/>
                    <a:pt x="87" y="29"/>
                  </a:cubicBezTo>
                  <a:lnTo>
                    <a:pt x="59" y="59"/>
                  </a:lnTo>
                  <a:cubicBezTo>
                    <a:pt x="117" y="59"/>
                    <a:pt x="145" y="29"/>
                    <a:pt x="175" y="29"/>
                  </a:cubicBezTo>
                  <a:cubicBezTo>
                    <a:pt x="175" y="1"/>
                    <a:pt x="175" y="1"/>
                    <a:pt x="145" y="1"/>
                  </a:cubicBezTo>
                  <a:close/>
                  <a:moveTo>
                    <a:pt x="29" y="59"/>
                  </a:moveTo>
                  <a:lnTo>
                    <a:pt x="29" y="87"/>
                  </a:lnTo>
                  <a:cubicBezTo>
                    <a:pt x="29" y="87"/>
                    <a:pt x="29" y="74"/>
                    <a:pt x="20" y="74"/>
                  </a:cubicBezTo>
                  <a:cubicBezTo>
                    <a:pt x="16" y="74"/>
                    <a:pt x="10" y="77"/>
                    <a:pt x="1" y="87"/>
                  </a:cubicBezTo>
                  <a:cubicBezTo>
                    <a:pt x="9" y="96"/>
                    <a:pt x="17" y="99"/>
                    <a:pt x="25" y="99"/>
                  </a:cubicBezTo>
                  <a:cubicBezTo>
                    <a:pt x="44" y="99"/>
                    <a:pt x="59" y="78"/>
                    <a:pt x="59" y="59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550;p26">
              <a:extLst>
                <a:ext uri="{FF2B5EF4-FFF2-40B4-BE49-F238E27FC236}">
                  <a16:creationId xmlns:a16="http://schemas.microsoft.com/office/drawing/2014/main" id="{C7BBAD6B-B1BC-AFF8-6709-5F4AF63306DD}"/>
                </a:ext>
              </a:extLst>
            </p:cNvPr>
            <p:cNvSpPr/>
            <p:nvPr/>
          </p:nvSpPr>
          <p:spPr>
            <a:xfrm>
              <a:off x="7293078" y="3267145"/>
              <a:ext cx="21849" cy="17630"/>
            </a:xfrm>
            <a:custGeom>
              <a:avLst/>
              <a:gdLst/>
              <a:ahLst/>
              <a:cxnLst/>
              <a:rect l="l" t="t" r="r" b="b"/>
              <a:pathLst>
                <a:path w="145" h="117" extrusionOk="0">
                  <a:moveTo>
                    <a:pt x="116" y="0"/>
                  </a:moveTo>
                  <a:cubicBezTo>
                    <a:pt x="86" y="31"/>
                    <a:pt x="28" y="59"/>
                    <a:pt x="0" y="89"/>
                  </a:cubicBezTo>
                  <a:cubicBezTo>
                    <a:pt x="0" y="117"/>
                    <a:pt x="0" y="117"/>
                    <a:pt x="28" y="117"/>
                  </a:cubicBezTo>
                  <a:lnTo>
                    <a:pt x="116" y="31"/>
                  </a:lnTo>
                  <a:cubicBezTo>
                    <a:pt x="144" y="31"/>
                    <a:pt x="116" y="0"/>
                    <a:pt x="1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551;p26">
              <a:extLst>
                <a:ext uri="{FF2B5EF4-FFF2-40B4-BE49-F238E27FC236}">
                  <a16:creationId xmlns:a16="http://schemas.microsoft.com/office/drawing/2014/main" id="{AC334A5E-D331-8634-47CF-A1A1FE9BFE79}"/>
                </a:ext>
              </a:extLst>
            </p:cNvPr>
            <p:cNvSpPr/>
            <p:nvPr/>
          </p:nvSpPr>
          <p:spPr>
            <a:xfrm>
              <a:off x="7297146" y="3225858"/>
              <a:ext cx="33904" cy="28479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212" y="1"/>
                  </a:moveTo>
                  <a:cubicBezTo>
                    <a:pt x="209" y="1"/>
                    <a:pt x="205" y="4"/>
                    <a:pt x="205" y="14"/>
                  </a:cubicBezTo>
                  <a:cubicBezTo>
                    <a:pt x="224" y="14"/>
                    <a:pt x="218" y="1"/>
                    <a:pt x="212" y="1"/>
                  </a:cubicBezTo>
                  <a:close/>
                  <a:moveTo>
                    <a:pt x="205" y="14"/>
                  </a:moveTo>
                  <a:cubicBezTo>
                    <a:pt x="117" y="42"/>
                    <a:pt x="59" y="100"/>
                    <a:pt x="1" y="158"/>
                  </a:cubicBezTo>
                  <a:cubicBezTo>
                    <a:pt x="1" y="158"/>
                    <a:pt x="1" y="188"/>
                    <a:pt x="31" y="188"/>
                  </a:cubicBezTo>
                  <a:lnTo>
                    <a:pt x="205" y="14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552;p26">
              <a:extLst>
                <a:ext uri="{FF2B5EF4-FFF2-40B4-BE49-F238E27FC236}">
                  <a16:creationId xmlns:a16="http://schemas.microsoft.com/office/drawing/2014/main" id="{FE7ADBC3-5127-7943-44F6-3B468E0D0207}"/>
                </a:ext>
              </a:extLst>
            </p:cNvPr>
            <p:cNvSpPr/>
            <p:nvPr/>
          </p:nvSpPr>
          <p:spPr>
            <a:xfrm>
              <a:off x="7332255" y="3217119"/>
              <a:ext cx="25013" cy="23959"/>
            </a:xfrm>
            <a:custGeom>
              <a:avLst/>
              <a:gdLst/>
              <a:ahLst/>
              <a:cxnLst/>
              <a:rect l="l" t="t" r="r" b="b"/>
              <a:pathLst>
                <a:path w="166" h="159" extrusionOk="0">
                  <a:moveTo>
                    <a:pt x="153" y="1"/>
                  </a:moveTo>
                  <a:cubicBezTo>
                    <a:pt x="150" y="1"/>
                    <a:pt x="147" y="4"/>
                    <a:pt x="147" y="14"/>
                  </a:cubicBezTo>
                  <a:cubicBezTo>
                    <a:pt x="165" y="14"/>
                    <a:pt x="159" y="1"/>
                    <a:pt x="153" y="1"/>
                  </a:cubicBezTo>
                  <a:close/>
                  <a:moveTo>
                    <a:pt x="147" y="14"/>
                  </a:moveTo>
                  <a:lnTo>
                    <a:pt x="147" y="14"/>
                  </a:lnTo>
                  <a:cubicBezTo>
                    <a:pt x="89" y="42"/>
                    <a:pt x="31" y="100"/>
                    <a:pt x="0" y="158"/>
                  </a:cubicBezTo>
                  <a:lnTo>
                    <a:pt x="31" y="158"/>
                  </a:lnTo>
                  <a:cubicBezTo>
                    <a:pt x="31" y="130"/>
                    <a:pt x="58" y="100"/>
                    <a:pt x="89" y="100"/>
                  </a:cubicBezTo>
                  <a:cubicBezTo>
                    <a:pt x="117" y="72"/>
                    <a:pt x="147" y="42"/>
                    <a:pt x="147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553;p26">
              <a:extLst>
                <a:ext uri="{FF2B5EF4-FFF2-40B4-BE49-F238E27FC236}">
                  <a16:creationId xmlns:a16="http://schemas.microsoft.com/office/drawing/2014/main" id="{83A4F759-FE3A-0766-3549-A25555CC8F9B}"/>
                </a:ext>
              </a:extLst>
            </p:cNvPr>
            <p:cNvSpPr/>
            <p:nvPr/>
          </p:nvSpPr>
          <p:spPr>
            <a:xfrm>
              <a:off x="7332255" y="3065684"/>
              <a:ext cx="26369" cy="32849"/>
            </a:xfrm>
            <a:custGeom>
              <a:avLst/>
              <a:gdLst/>
              <a:ahLst/>
              <a:cxnLst/>
              <a:rect l="l" t="t" r="r" b="b"/>
              <a:pathLst>
                <a:path w="175" h="218" extrusionOk="0">
                  <a:moveTo>
                    <a:pt x="147" y="1"/>
                  </a:moveTo>
                  <a:cubicBezTo>
                    <a:pt x="117" y="31"/>
                    <a:pt x="89" y="59"/>
                    <a:pt x="89" y="89"/>
                  </a:cubicBezTo>
                  <a:cubicBezTo>
                    <a:pt x="58" y="117"/>
                    <a:pt x="31" y="175"/>
                    <a:pt x="0" y="205"/>
                  </a:cubicBezTo>
                  <a:cubicBezTo>
                    <a:pt x="0" y="205"/>
                    <a:pt x="14" y="218"/>
                    <a:pt x="23" y="218"/>
                  </a:cubicBezTo>
                  <a:cubicBezTo>
                    <a:pt x="27" y="218"/>
                    <a:pt x="31" y="215"/>
                    <a:pt x="31" y="205"/>
                  </a:cubicBezTo>
                  <a:cubicBezTo>
                    <a:pt x="58" y="175"/>
                    <a:pt x="58" y="147"/>
                    <a:pt x="89" y="117"/>
                  </a:cubicBezTo>
                  <a:lnTo>
                    <a:pt x="175" y="31"/>
                  </a:lnTo>
                  <a:cubicBezTo>
                    <a:pt x="175" y="31"/>
                    <a:pt x="175" y="1"/>
                    <a:pt x="14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554;p26">
              <a:extLst>
                <a:ext uri="{FF2B5EF4-FFF2-40B4-BE49-F238E27FC236}">
                  <a16:creationId xmlns:a16="http://schemas.microsoft.com/office/drawing/2014/main" id="{9F4C244A-D892-6D9E-26E4-B31D7E760611}"/>
                </a:ext>
              </a:extLst>
            </p:cNvPr>
            <p:cNvSpPr/>
            <p:nvPr/>
          </p:nvSpPr>
          <p:spPr>
            <a:xfrm>
              <a:off x="7310557" y="3074423"/>
              <a:ext cx="30589" cy="32849"/>
            </a:xfrm>
            <a:custGeom>
              <a:avLst/>
              <a:gdLst/>
              <a:ahLst/>
              <a:cxnLst/>
              <a:rect l="l" t="t" r="r" b="b"/>
              <a:pathLst>
                <a:path w="203" h="218" extrusionOk="0">
                  <a:moveTo>
                    <a:pt x="202" y="1"/>
                  </a:moveTo>
                  <a:lnTo>
                    <a:pt x="202" y="1"/>
                  </a:lnTo>
                  <a:cubicBezTo>
                    <a:pt x="144" y="59"/>
                    <a:pt x="58" y="117"/>
                    <a:pt x="0" y="206"/>
                  </a:cubicBezTo>
                  <a:cubicBezTo>
                    <a:pt x="0" y="206"/>
                    <a:pt x="13" y="218"/>
                    <a:pt x="21" y="218"/>
                  </a:cubicBezTo>
                  <a:cubicBezTo>
                    <a:pt x="25" y="218"/>
                    <a:pt x="28" y="215"/>
                    <a:pt x="28" y="206"/>
                  </a:cubicBezTo>
                  <a:cubicBezTo>
                    <a:pt x="86" y="147"/>
                    <a:pt x="144" y="89"/>
                    <a:pt x="20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555;p26">
              <a:extLst>
                <a:ext uri="{FF2B5EF4-FFF2-40B4-BE49-F238E27FC236}">
                  <a16:creationId xmlns:a16="http://schemas.microsoft.com/office/drawing/2014/main" id="{C98A64F2-6ED2-F516-59BD-83AED55AA61C}"/>
                </a:ext>
              </a:extLst>
            </p:cNvPr>
            <p:cNvSpPr/>
            <p:nvPr/>
          </p:nvSpPr>
          <p:spPr>
            <a:xfrm>
              <a:off x="7297146" y="3087834"/>
              <a:ext cx="26520" cy="30589"/>
            </a:xfrm>
            <a:custGeom>
              <a:avLst/>
              <a:gdLst/>
              <a:ahLst/>
              <a:cxnLst/>
              <a:rect l="l" t="t" r="r" b="b"/>
              <a:pathLst>
                <a:path w="176" h="203" extrusionOk="0">
                  <a:moveTo>
                    <a:pt x="147" y="0"/>
                  </a:moveTo>
                  <a:cubicBezTo>
                    <a:pt x="89" y="58"/>
                    <a:pt x="59" y="117"/>
                    <a:pt x="1" y="175"/>
                  </a:cubicBezTo>
                  <a:cubicBezTo>
                    <a:pt x="1" y="203"/>
                    <a:pt x="31" y="203"/>
                    <a:pt x="31" y="203"/>
                  </a:cubicBezTo>
                  <a:cubicBezTo>
                    <a:pt x="59" y="144"/>
                    <a:pt x="117" y="58"/>
                    <a:pt x="147" y="28"/>
                  </a:cubicBezTo>
                  <a:cubicBezTo>
                    <a:pt x="175" y="0"/>
                    <a:pt x="147" y="0"/>
                    <a:pt x="14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556;p26">
              <a:extLst>
                <a:ext uri="{FF2B5EF4-FFF2-40B4-BE49-F238E27FC236}">
                  <a16:creationId xmlns:a16="http://schemas.microsoft.com/office/drawing/2014/main" id="{95D2F95F-D0F3-79C8-CE6B-F9A990739CE4}"/>
                </a:ext>
              </a:extLst>
            </p:cNvPr>
            <p:cNvSpPr/>
            <p:nvPr/>
          </p:nvSpPr>
          <p:spPr>
            <a:xfrm>
              <a:off x="7266708" y="3122792"/>
              <a:ext cx="26520" cy="21849"/>
            </a:xfrm>
            <a:custGeom>
              <a:avLst/>
              <a:gdLst/>
              <a:ahLst/>
              <a:cxnLst/>
              <a:rect l="l" t="t" r="r" b="b"/>
              <a:pathLst>
                <a:path w="176" h="145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17" y="29"/>
                    <a:pt x="59" y="87"/>
                    <a:pt x="1" y="145"/>
                  </a:cubicBezTo>
                  <a:cubicBezTo>
                    <a:pt x="59" y="87"/>
                    <a:pt x="117" y="59"/>
                    <a:pt x="17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557;p26">
              <a:extLst>
                <a:ext uri="{FF2B5EF4-FFF2-40B4-BE49-F238E27FC236}">
                  <a16:creationId xmlns:a16="http://schemas.microsoft.com/office/drawing/2014/main" id="{325CAC99-42EF-51B2-3E6E-CDDA24BCC629}"/>
                </a:ext>
              </a:extLst>
            </p:cNvPr>
            <p:cNvSpPr/>
            <p:nvPr/>
          </p:nvSpPr>
          <p:spPr>
            <a:xfrm>
              <a:off x="7249229" y="3125203"/>
              <a:ext cx="26369" cy="19438"/>
            </a:xfrm>
            <a:custGeom>
              <a:avLst/>
              <a:gdLst/>
              <a:ahLst/>
              <a:cxnLst/>
              <a:rect l="l" t="t" r="r" b="b"/>
              <a:pathLst>
                <a:path w="175" h="129" extrusionOk="0">
                  <a:moveTo>
                    <a:pt x="152" y="0"/>
                  </a:moveTo>
                  <a:cubicBezTo>
                    <a:pt x="148" y="0"/>
                    <a:pt x="145" y="3"/>
                    <a:pt x="145" y="13"/>
                  </a:cubicBezTo>
                  <a:cubicBezTo>
                    <a:pt x="117" y="43"/>
                    <a:pt x="59" y="71"/>
                    <a:pt x="0" y="101"/>
                  </a:cubicBezTo>
                  <a:lnTo>
                    <a:pt x="0" y="129"/>
                  </a:lnTo>
                  <a:cubicBezTo>
                    <a:pt x="59" y="101"/>
                    <a:pt x="117" y="71"/>
                    <a:pt x="175" y="13"/>
                  </a:cubicBezTo>
                  <a:cubicBezTo>
                    <a:pt x="175" y="13"/>
                    <a:pt x="161" y="0"/>
                    <a:pt x="15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558;p26">
              <a:extLst>
                <a:ext uri="{FF2B5EF4-FFF2-40B4-BE49-F238E27FC236}">
                  <a16:creationId xmlns:a16="http://schemas.microsoft.com/office/drawing/2014/main" id="{480A45E4-3FB9-70FA-6AA7-BA4FF412369A}"/>
                </a:ext>
              </a:extLst>
            </p:cNvPr>
            <p:cNvSpPr/>
            <p:nvPr/>
          </p:nvSpPr>
          <p:spPr>
            <a:xfrm>
              <a:off x="7223011" y="3129573"/>
              <a:ext cx="26369" cy="15068"/>
            </a:xfrm>
            <a:custGeom>
              <a:avLst/>
              <a:gdLst/>
              <a:ahLst/>
              <a:cxnLst/>
              <a:rect l="l" t="t" r="r" b="b"/>
              <a:pathLst>
                <a:path w="175" h="100" extrusionOk="0">
                  <a:moveTo>
                    <a:pt x="166" y="0"/>
                  </a:moveTo>
                  <a:cubicBezTo>
                    <a:pt x="161" y="0"/>
                    <a:pt x="154" y="4"/>
                    <a:pt x="144" y="14"/>
                  </a:cubicBezTo>
                  <a:cubicBezTo>
                    <a:pt x="116" y="14"/>
                    <a:pt x="58" y="42"/>
                    <a:pt x="28" y="72"/>
                  </a:cubicBezTo>
                  <a:cubicBezTo>
                    <a:pt x="0" y="72"/>
                    <a:pt x="28" y="100"/>
                    <a:pt x="28" y="100"/>
                  </a:cubicBezTo>
                  <a:cubicBezTo>
                    <a:pt x="58" y="72"/>
                    <a:pt x="116" y="42"/>
                    <a:pt x="174" y="14"/>
                  </a:cubicBezTo>
                  <a:cubicBezTo>
                    <a:pt x="174" y="14"/>
                    <a:pt x="174" y="0"/>
                    <a:pt x="16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559;p26">
              <a:extLst>
                <a:ext uri="{FF2B5EF4-FFF2-40B4-BE49-F238E27FC236}">
                  <a16:creationId xmlns:a16="http://schemas.microsoft.com/office/drawing/2014/main" id="{ABE70812-8D60-22A9-363D-017FC8B3955E}"/>
                </a:ext>
              </a:extLst>
            </p:cNvPr>
            <p:cNvSpPr/>
            <p:nvPr/>
          </p:nvSpPr>
          <p:spPr>
            <a:xfrm>
              <a:off x="7187902" y="3135751"/>
              <a:ext cx="21849" cy="17630"/>
            </a:xfrm>
            <a:custGeom>
              <a:avLst/>
              <a:gdLst/>
              <a:ahLst/>
              <a:cxnLst/>
              <a:rect l="l" t="t" r="r" b="b"/>
              <a:pathLst>
                <a:path w="145" h="117" extrusionOk="0">
                  <a:moveTo>
                    <a:pt x="145" y="1"/>
                  </a:moveTo>
                  <a:cubicBezTo>
                    <a:pt x="87" y="59"/>
                    <a:pt x="59" y="89"/>
                    <a:pt x="1" y="117"/>
                  </a:cubicBezTo>
                  <a:cubicBezTo>
                    <a:pt x="59" y="89"/>
                    <a:pt x="117" y="59"/>
                    <a:pt x="145" y="31"/>
                  </a:cubicBezTo>
                  <a:lnTo>
                    <a:pt x="145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560;p26">
              <a:extLst>
                <a:ext uri="{FF2B5EF4-FFF2-40B4-BE49-F238E27FC236}">
                  <a16:creationId xmlns:a16="http://schemas.microsoft.com/office/drawing/2014/main" id="{450EA9C3-E351-FB8E-8151-3FADF5B0FDCF}"/>
                </a:ext>
              </a:extLst>
            </p:cNvPr>
            <p:cNvSpPr/>
            <p:nvPr/>
          </p:nvSpPr>
          <p:spPr>
            <a:xfrm>
              <a:off x="7183381" y="3144490"/>
              <a:ext cx="4671" cy="4822"/>
            </a:xfrm>
            <a:custGeom>
              <a:avLst/>
              <a:gdLst/>
              <a:ahLst/>
              <a:cxnLst/>
              <a:rect l="l" t="t" r="r" b="b"/>
              <a:pathLst>
                <a:path w="31" h="32" extrusionOk="0">
                  <a:moveTo>
                    <a:pt x="31" y="1"/>
                  </a:moveTo>
                  <a:cubicBezTo>
                    <a:pt x="0" y="1"/>
                    <a:pt x="0" y="31"/>
                    <a:pt x="31" y="31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561;p26">
              <a:extLst>
                <a:ext uri="{FF2B5EF4-FFF2-40B4-BE49-F238E27FC236}">
                  <a16:creationId xmlns:a16="http://schemas.microsoft.com/office/drawing/2014/main" id="{726941B2-1126-E29D-5E2C-28D11D0D1BE3}"/>
                </a:ext>
              </a:extLst>
            </p:cNvPr>
            <p:cNvSpPr/>
            <p:nvPr/>
          </p:nvSpPr>
          <p:spPr>
            <a:xfrm>
              <a:off x="7371884" y="2969398"/>
              <a:ext cx="17630" cy="45958"/>
            </a:xfrm>
            <a:custGeom>
              <a:avLst/>
              <a:gdLst/>
              <a:ahLst/>
              <a:cxnLst/>
              <a:rect l="l" t="t" r="r" b="b"/>
              <a:pathLst>
                <a:path w="117" h="305" extrusionOk="0">
                  <a:moveTo>
                    <a:pt x="116" y="1"/>
                  </a:moveTo>
                  <a:lnTo>
                    <a:pt x="116" y="1"/>
                  </a:lnTo>
                  <a:cubicBezTo>
                    <a:pt x="58" y="89"/>
                    <a:pt x="28" y="205"/>
                    <a:pt x="0" y="291"/>
                  </a:cubicBezTo>
                  <a:cubicBezTo>
                    <a:pt x="0" y="291"/>
                    <a:pt x="12" y="305"/>
                    <a:pt x="21" y="305"/>
                  </a:cubicBezTo>
                  <a:cubicBezTo>
                    <a:pt x="25" y="305"/>
                    <a:pt x="28" y="301"/>
                    <a:pt x="28" y="291"/>
                  </a:cubicBezTo>
                  <a:cubicBezTo>
                    <a:pt x="58" y="205"/>
                    <a:pt x="86" y="117"/>
                    <a:pt x="1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562;p26">
              <a:extLst>
                <a:ext uri="{FF2B5EF4-FFF2-40B4-BE49-F238E27FC236}">
                  <a16:creationId xmlns:a16="http://schemas.microsoft.com/office/drawing/2014/main" id="{6B6E0895-1FE1-7FA1-232F-40B28101E453}"/>
                </a:ext>
              </a:extLst>
            </p:cNvPr>
            <p:cNvSpPr/>
            <p:nvPr/>
          </p:nvSpPr>
          <p:spPr>
            <a:xfrm>
              <a:off x="7354254" y="2995617"/>
              <a:ext cx="17781" cy="26520"/>
            </a:xfrm>
            <a:custGeom>
              <a:avLst/>
              <a:gdLst/>
              <a:ahLst/>
              <a:cxnLst/>
              <a:rect l="l" t="t" r="r" b="b"/>
              <a:pathLst>
                <a:path w="118" h="176" extrusionOk="0">
                  <a:moveTo>
                    <a:pt x="117" y="1"/>
                  </a:moveTo>
                  <a:lnTo>
                    <a:pt x="117" y="1"/>
                  </a:lnTo>
                  <a:cubicBezTo>
                    <a:pt x="59" y="59"/>
                    <a:pt x="29" y="117"/>
                    <a:pt x="1" y="175"/>
                  </a:cubicBezTo>
                  <a:cubicBezTo>
                    <a:pt x="59" y="117"/>
                    <a:pt x="87" y="59"/>
                    <a:pt x="1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563;p26">
              <a:extLst>
                <a:ext uri="{FF2B5EF4-FFF2-40B4-BE49-F238E27FC236}">
                  <a16:creationId xmlns:a16="http://schemas.microsoft.com/office/drawing/2014/main" id="{10CA0C61-B27B-03BA-9F52-47B73651E684}"/>
                </a:ext>
              </a:extLst>
            </p:cNvPr>
            <p:cNvSpPr/>
            <p:nvPr/>
          </p:nvSpPr>
          <p:spPr>
            <a:xfrm>
              <a:off x="7359980" y="3055136"/>
              <a:ext cx="20794" cy="25917"/>
            </a:xfrm>
            <a:custGeom>
              <a:avLst/>
              <a:gdLst/>
              <a:ahLst/>
              <a:cxnLst/>
              <a:rect l="l" t="t" r="r" b="b"/>
              <a:pathLst>
                <a:path w="138" h="172" extrusionOk="0">
                  <a:moveTo>
                    <a:pt x="128" y="0"/>
                  </a:moveTo>
                  <a:cubicBezTo>
                    <a:pt x="124" y="0"/>
                    <a:pt x="117" y="3"/>
                    <a:pt x="107" y="13"/>
                  </a:cubicBezTo>
                  <a:cubicBezTo>
                    <a:pt x="79" y="43"/>
                    <a:pt x="21" y="101"/>
                    <a:pt x="21" y="159"/>
                  </a:cubicBezTo>
                  <a:cubicBezTo>
                    <a:pt x="49" y="129"/>
                    <a:pt x="79" y="71"/>
                    <a:pt x="137" y="13"/>
                  </a:cubicBezTo>
                  <a:cubicBezTo>
                    <a:pt x="137" y="13"/>
                    <a:pt x="137" y="0"/>
                    <a:pt x="128" y="0"/>
                  </a:cubicBezTo>
                  <a:close/>
                  <a:moveTo>
                    <a:pt x="21" y="159"/>
                  </a:moveTo>
                  <a:cubicBezTo>
                    <a:pt x="1" y="159"/>
                    <a:pt x="7" y="172"/>
                    <a:pt x="14" y="172"/>
                  </a:cubicBezTo>
                  <a:cubicBezTo>
                    <a:pt x="18" y="172"/>
                    <a:pt x="21" y="168"/>
                    <a:pt x="21" y="159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564;p26">
              <a:extLst>
                <a:ext uri="{FF2B5EF4-FFF2-40B4-BE49-F238E27FC236}">
                  <a16:creationId xmlns:a16="http://schemas.microsoft.com/office/drawing/2014/main" id="{F1F858B0-1ACD-5F29-7057-9C315BB5F456}"/>
                </a:ext>
              </a:extLst>
            </p:cNvPr>
            <p:cNvSpPr/>
            <p:nvPr/>
          </p:nvSpPr>
          <p:spPr>
            <a:xfrm>
              <a:off x="7402322" y="2814347"/>
              <a:ext cx="11904" cy="50177"/>
            </a:xfrm>
            <a:custGeom>
              <a:avLst/>
              <a:gdLst/>
              <a:ahLst/>
              <a:cxnLst/>
              <a:rect l="l" t="t" r="r" b="b"/>
              <a:pathLst>
                <a:path w="79" h="333" extrusionOk="0">
                  <a:moveTo>
                    <a:pt x="65" y="0"/>
                  </a:moveTo>
                  <a:lnTo>
                    <a:pt x="65" y="0"/>
                  </a:lnTo>
                  <a:cubicBezTo>
                    <a:pt x="62" y="0"/>
                    <a:pt x="58" y="4"/>
                    <a:pt x="58" y="14"/>
                  </a:cubicBezTo>
                  <a:cubicBezTo>
                    <a:pt x="79" y="14"/>
                    <a:pt x="72" y="0"/>
                    <a:pt x="65" y="0"/>
                  </a:cubicBezTo>
                  <a:close/>
                  <a:moveTo>
                    <a:pt x="58" y="14"/>
                  </a:moveTo>
                  <a:cubicBezTo>
                    <a:pt x="30" y="100"/>
                    <a:pt x="0" y="216"/>
                    <a:pt x="0" y="304"/>
                  </a:cubicBezTo>
                  <a:cubicBezTo>
                    <a:pt x="0" y="332"/>
                    <a:pt x="30" y="332"/>
                    <a:pt x="30" y="332"/>
                  </a:cubicBezTo>
                  <a:cubicBezTo>
                    <a:pt x="30" y="216"/>
                    <a:pt x="58" y="130"/>
                    <a:pt x="58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565;p26">
              <a:extLst>
                <a:ext uri="{FF2B5EF4-FFF2-40B4-BE49-F238E27FC236}">
                  <a16:creationId xmlns:a16="http://schemas.microsoft.com/office/drawing/2014/main" id="{966BBD93-1BA2-85F2-EB0A-75D526A16DC6}"/>
                </a:ext>
              </a:extLst>
            </p:cNvPr>
            <p:cNvSpPr/>
            <p:nvPr/>
          </p:nvSpPr>
          <p:spPr>
            <a:xfrm>
              <a:off x="7389363" y="2853675"/>
              <a:ext cx="8890" cy="37068"/>
            </a:xfrm>
            <a:custGeom>
              <a:avLst/>
              <a:gdLst/>
              <a:ahLst/>
              <a:cxnLst/>
              <a:rect l="l" t="t" r="r" b="b"/>
              <a:pathLst>
                <a:path w="59" h="246" extrusionOk="0">
                  <a:moveTo>
                    <a:pt x="36" y="1"/>
                  </a:moveTo>
                  <a:cubicBezTo>
                    <a:pt x="32" y="1"/>
                    <a:pt x="28" y="4"/>
                    <a:pt x="28" y="13"/>
                  </a:cubicBezTo>
                  <a:cubicBezTo>
                    <a:pt x="28" y="71"/>
                    <a:pt x="0" y="160"/>
                    <a:pt x="0" y="218"/>
                  </a:cubicBezTo>
                  <a:cubicBezTo>
                    <a:pt x="0" y="246"/>
                    <a:pt x="28" y="246"/>
                    <a:pt x="28" y="246"/>
                  </a:cubicBezTo>
                  <a:cubicBezTo>
                    <a:pt x="28" y="160"/>
                    <a:pt x="58" y="102"/>
                    <a:pt x="58" y="13"/>
                  </a:cubicBezTo>
                  <a:cubicBezTo>
                    <a:pt x="58" y="13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566;p26">
              <a:extLst>
                <a:ext uri="{FF2B5EF4-FFF2-40B4-BE49-F238E27FC236}">
                  <a16:creationId xmlns:a16="http://schemas.microsoft.com/office/drawing/2014/main" id="{7BADED1E-E4E8-737A-4CA0-9A7145C44F6B}"/>
                </a:ext>
              </a:extLst>
            </p:cNvPr>
            <p:cNvSpPr/>
            <p:nvPr/>
          </p:nvSpPr>
          <p:spPr>
            <a:xfrm>
              <a:off x="7380624" y="2868894"/>
              <a:ext cx="4370" cy="17630"/>
            </a:xfrm>
            <a:custGeom>
              <a:avLst/>
              <a:gdLst/>
              <a:ahLst/>
              <a:cxnLst/>
              <a:rect l="l" t="t" r="r" b="b"/>
              <a:pathLst>
                <a:path w="29" h="117" extrusionOk="0">
                  <a:moveTo>
                    <a:pt x="28" y="1"/>
                  </a:moveTo>
                  <a:cubicBezTo>
                    <a:pt x="0" y="59"/>
                    <a:pt x="0" y="87"/>
                    <a:pt x="0" y="117"/>
                  </a:cubicBezTo>
                  <a:cubicBezTo>
                    <a:pt x="0" y="87"/>
                    <a:pt x="28" y="59"/>
                    <a:pt x="28" y="28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567;p26">
              <a:extLst>
                <a:ext uri="{FF2B5EF4-FFF2-40B4-BE49-F238E27FC236}">
                  <a16:creationId xmlns:a16="http://schemas.microsoft.com/office/drawing/2014/main" id="{8E9E924C-5282-3706-0BBC-41666B1FC0F6}"/>
                </a:ext>
              </a:extLst>
            </p:cNvPr>
            <p:cNvSpPr/>
            <p:nvPr/>
          </p:nvSpPr>
          <p:spPr>
            <a:xfrm>
              <a:off x="6461164" y="2956440"/>
              <a:ext cx="8890" cy="34054"/>
            </a:xfrm>
            <a:custGeom>
              <a:avLst/>
              <a:gdLst/>
              <a:ahLst/>
              <a:cxnLst/>
              <a:rect l="l" t="t" r="r" b="b"/>
              <a:pathLst>
                <a:path w="59" h="226" extrusionOk="0">
                  <a:moveTo>
                    <a:pt x="0" y="1"/>
                  </a:moveTo>
                  <a:cubicBezTo>
                    <a:pt x="0" y="59"/>
                    <a:pt x="28" y="145"/>
                    <a:pt x="28" y="203"/>
                  </a:cubicBezTo>
                  <a:cubicBezTo>
                    <a:pt x="28" y="218"/>
                    <a:pt x="36" y="226"/>
                    <a:pt x="43" y="226"/>
                  </a:cubicBezTo>
                  <a:cubicBezTo>
                    <a:pt x="51" y="226"/>
                    <a:pt x="59" y="218"/>
                    <a:pt x="59" y="203"/>
                  </a:cubicBezTo>
                  <a:cubicBezTo>
                    <a:pt x="28" y="145"/>
                    <a:pt x="28" y="59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32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6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Versioning Tools (</a:t>
            </a:r>
            <a:r>
              <a:rPr lang="en" dirty="0" err="1"/>
              <a:t>Github</a:t>
            </a:r>
            <a:r>
              <a:rPr lang="en" dirty="0"/>
              <a:t>)</a:t>
            </a:r>
            <a:endParaRPr dirty="0"/>
          </a:p>
        </p:txBody>
      </p:sp>
      <p:sp>
        <p:nvSpPr>
          <p:cNvPr id="2568" name="Google Shape;2568;p26"/>
          <p:cNvSpPr txBox="1"/>
          <p:nvPr/>
        </p:nvSpPr>
        <p:spPr>
          <a:xfrm>
            <a:off x="874479" y="3726313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highlight>
                <a:srgbClr val="B80D57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71" name="Google Shape;2571;p26"/>
          <p:cNvSpPr txBox="1"/>
          <p:nvPr/>
        </p:nvSpPr>
        <p:spPr>
          <a:xfrm>
            <a:off x="874479" y="4128300"/>
            <a:ext cx="1592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02" name="Google Shape;1779;p26">
            <a:extLst>
              <a:ext uri="{FF2B5EF4-FFF2-40B4-BE49-F238E27FC236}">
                <a16:creationId xmlns:a16="http://schemas.microsoft.com/office/drawing/2014/main" id="{0AF1DA1D-58F6-D3F2-1ADB-F551F76BAA2D}"/>
              </a:ext>
            </a:extLst>
          </p:cNvPr>
          <p:cNvGrpSpPr/>
          <p:nvPr/>
        </p:nvGrpSpPr>
        <p:grpSpPr>
          <a:xfrm>
            <a:off x="322771" y="2349698"/>
            <a:ext cx="2280520" cy="1291603"/>
            <a:chOff x="5728800" y="2018225"/>
            <a:chExt cx="1339119" cy="758473"/>
          </a:xfrm>
        </p:grpSpPr>
        <p:sp>
          <p:nvSpPr>
            <p:cNvPr id="1503" name="Google Shape;1780;p26">
              <a:extLst>
                <a:ext uri="{FF2B5EF4-FFF2-40B4-BE49-F238E27FC236}">
                  <a16:creationId xmlns:a16="http://schemas.microsoft.com/office/drawing/2014/main" id="{5B27B551-CA77-97BA-E485-44EA2866126C}"/>
                </a:ext>
              </a:extLst>
            </p:cNvPr>
            <p:cNvSpPr/>
            <p:nvPr/>
          </p:nvSpPr>
          <p:spPr>
            <a:xfrm>
              <a:off x="6329400" y="2415115"/>
              <a:ext cx="396885" cy="354502"/>
            </a:xfrm>
            <a:custGeom>
              <a:avLst/>
              <a:gdLst/>
              <a:ahLst/>
              <a:cxnLst/>
              <a:rect l="l" t="t" r="r" b="b"/>
              <a:pathLst>
                <a:path w="4935" h="4408" extrusionOk="0">
                  <a:moveTo>
                    <a:pt x="1907" y="0"/>
                  </a:moveTo>
                  <a:cubicBezTo>
                    <a:pt x="1901" y="0"/>
                    <a:pt x="1894" y="3"/>
                    <a:pt x="1888" y="8"/>
                  </a:cubicBezTo>
                  <a:cubicBezTo>
                    <a:pt x="1570" y="387"/>
                    <a:pt x="1396" y="852"/>
                    <a:pt x="1163" y="1286"/>
                  </a:cubicBezTo>
                  <a:cubicBezTo>
                    <a:pt x="900" y="1781"/>
                    <a:pt x="466" y="2130"/>
                    <a:pt x="59" y="2479"/>
                  </a:cubicBezTo>
                  <a:cubicBezTo>
                    <a:pt x="1" y="2507"/>
                    <a:pt x="1" y="2565"/>
                    <a:pt x="59" y="2595"/>
                  </a:cubicBezTo>
                  <a:cubicBezTo>
                    <a:pt x="989" y="3030"/>
                    <a:pt x="1714" y="3699"/>
                    <a:pt x="2469" y="4396"/>
                  </a:cubicBezTo>
                  <a:cubicBezTo>
                    <a:pt x="2486" y="4404"/>
                    <a:pt x="2503" y="4408"/>
                    <a:pt x="2519" y="4408"/>
                  </a:cubicBezTo>
                  <a:cubicBezTo>
                    <a:pt x="2559" y="4408"/>
                    <a:pt x="2594" y="4388"/>
                    <a:pt x="2616" y="4366"/>
                  </a:cubicBezTo>
                  <a:cubicBezTo>
                    <a:pt x="3283" y="3467"/>
                    <a:pt x="3952" y="2479"/>
                    <a:pt x="4882" y="1839"/>
                  </a:cubicBezTo>
                  <a:cubicBezTo>
                    <a:pt x="4934" y="1787"/>
                    <a:pt x="4893" y="1689"/>
                    <a:pt x="4821" y="1689"/>
                  </a:cubicBezTo>
                  <a:cubicBezTo>
                    <a:pt x="4812" y="1689"/>
                    <a:pt x="4803" y="1690"/>
                    <a:pt x="4794" y="1693"/>
                  </a:cubicBezTo>
                  <a:cubicBezTo>
                    <a:pt x="3858" y="2318"/>
                    <a:pt x="3226" y="3331"/>
                    <a:pt x="2519" y="4219"/>
                  </a:cubicBezTo>
                  <a:lnTo>
                    <a:pt x="2519" y="4219"/>
                  </a:lnTo>
                  <a:cubicBezTo>
                    <a:pt x="1810" y="3567"/>
                    <a:pt x="1073" y="2946"/>
                    <a:pt x="212" y="2524"/>
                  </a:cubicBezTo>
                  <a:lnTo>
                    <a:pt x="212" y="2524"/>
                  </a:lnTo>
                  <a:cubicBezTo>
                    <a:pt x="610" y="2223"/>
                    <a:pt x="978" y="1894"/>
                    <a:pt x="1221" y="1491"/>
                  </a:cubicBezTo>
                  <a:cubicBezTo>
                    <a:pt x="1512" y="1026"/>
                    <a:pt x="1628" y="503"/>
                    <a:pt x="1946" y="66"/>
                  </a:cubicBezTo>
                  <a:cubicBezTo>
                    <a:pt x="1971" y="43"/>
                    <a:pt x="1937" y="0"/>
                    <a:pt x="190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781;p26">
              <a:extLst>
                <a:ext uri="{FF2B5EF4-FFF2-40B4-BE49-F238E27FC236}">
                  <a16:creationId xmlns:a16="http://schemas.microsoft.com/office/drawing/2014/main" id="{31C30B2B-9163-35C7-6EAB-49833F56B63B}"/>
                </a:ext>
              </a:extLst>
            </p:cNvPr>
            <p:cNvSpPr/>
            <p:nvPr/>
          </p:nvSpPr>
          <p:spPr>
            <a:xfrm>
              <a:off x="6308329" y="2621080"/>
              <a:ext cx="235477" cy="155618"/>
            </a:xfrm>
            <a:custGeom>
              <a:avLst/>
              <a:gdLst/>
              <a:ahLst/>
              <a:cxnLst/>
              <a:rect l="l" t="t" r="r" b="b"/>
              <a:pathLst>
                <a:path w="2928" h="1935" extrusionOk="0">
                  <a:moveTo>
                    <a:pt x="286" y="0"/>
                  </a:moveTo>
                  <a:cubicBezTo>
                    <a:pt x="273" y="0"/>
                    <a:pt x="263" y="9"/>
                    <a:pt x="263" y="34"/>
                  </a:cubicBezTo>
                  <a:cubicBezTo>
                    <a:pt x="0" y="615"/>
                    <a:pt x="756" y="1254"/>
                    <a:pt x="1193" y="1515"/>
                  </a:cubicBezTo>
                  <a:cubicBezTo>
                    <a:pt x="1483" y="1689"/>
                    <a:pt x="1802" y="1835"/>
                    <a:pt x="2122" y="1893"/>
                  </a:cubicBezTo>
                  <a:cubicBezTo>
                    <a:pt x="2223" y="1916"/>
                    <a:pt x="2334" y="1934"/>
                    <a:pt x="2441" y="1934"/>
                  </a:cubicBezTo>
                  <a:cubicBezTo>
                    <a:pt x="2610" y="1934"/>
                    <a:pt x="2771" y="1889"/>
                    <a:pt x="2878" y="1747"/>
                  </a:cubicBezTo>
                  <a:cubicBezTo>
                    <a:pt x="2928" y="1723"/>
                    <a:pt x="2892" y="1655"/>
                    <a:pt x="2844" y="1655"/>
                  </a:cubicBezTo>
                  <a:cubicBezTo>
                    <a:pt x="2836" y="1655"/>
                    <a:pt x="2828" y="1657"/>
                    <a:pt x="2820" y="1661"/>
                  </a:cubicBezTo>
                  <a:cubicBezTo>
                    <a:pt x="2688" y="1757"/>
                    <a:pt x="2532" y="1795"/>
                    <a:pt x="2368" y="1795"/>
                  </a:cubicBezTo>
                  <a:cubicBezTo>
                    <a:pt x="1989" y="1795"/>
                    <a:pt x="1563" y="1591"/>
                    <a:pt x="1279" y="1429"/>
                  </a:cubicBezTo>
                  <a:cubicBezTo>
                    <a:pt x="1046" y="1282"/>
                    <a:pt x="844" y="1108"/>
                    <a:pt x="670" y="906"/>
                  </a:cubicBezTo>
                  <a:cubicBezTo>
                    <a:pt x="465" y="701"/>
                    <a:pt x="205" y="352"/>
                    <a:pt x="321" y="34"/>
                  </a:cubicBezTo>
                  <a:cubicBezTo>
                    <a:pt x="321" y="17"/>
                    <a:pt x="302" y="0"/>
                    <a:pt x="28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782;p26">
              <a:extLst>
                <a:ext uri="{FF2B5EF4-FFF2-40B4-BE49-F238E27FC236}">
                  <a16:creationId xmlns:a16="http://schemas.microsoft.com/office/drawing/2014/main" id="{C36594AF-52FA-E865-1199-4C3CC8FA6D82}"/>
                </a:ext>
              </a:extLst>
            </p:cNvPr>
            <p:cNvSpPr/>
            <p:nvPr/>
          </p:nvSpPr>
          <p:spPr>
            <a:xfrm>
              <a:off x="6315406" y="2018225"/>
              <a:ext cx="752513" cy="644023"/>
            </a:xfrm>
            <a:custGeom>
              <a:avLst/>
              <a:gdLst/>
              <a:ahLst/>
              <a:cxnLst/>
              <a:rect l="l" t="t" r="r" b="b"/>
              <a:pathLst>
                <a:path w="9357" h="8008" extrusionOk="0">
                  <a:moveTo>
                    <a:pt x="4401" y="0"/>
                  </a:moveTo>
                  <a:cubicBezTo>
                    <a:pt x="3972" y="0"/>
                    <a:pt x="3545" y="60"/>
                    <a:pt x="3139" y="178"/>
                  </a:cubicBezTo>
                  <a:cubicBezTo>
                    <a:pt x="2353" y="410"/>
                    <a:pt x="1628" y="875"/>
                    <a:pt x="988" y="1340"/>
                  </a:cubicBezTo>
                  <a:cubicBezTo>
                    <a:pt x="640" y="1603"/>
                    <a:pt x="407" y="1893"/>
                    <a:pt x="261" y="2300"/>
                  </a:cubicBezTo>
                  <a:cubicBezTo>
                    <a:pt x="145" y="2735"/>
                    <a:pt x="1" y="3230"/>
                    <a:pt x="28" y="3695"/>
                  </a:cubicBezTo>
                  <a:cubicBezTo>
                    <a:pt x="28" y="4071"/>
                    <a:pt x="175" y="4478"/>
                    <a:pt x="493" y="4710"/>
                  </a:cubicBezTo>
                  <a:cubicBezTo>
                    <a:pt x="668" y="4827"/>
                    <a:pt x="842" y="4915"/>
                    <a:pt x="1047" y="5001"/>
                  </a:cubicBezTo>
                  <a:cubicBezTo>
                    <a:pt x="1279" y="5117"/>
                    <a:pt x="1511" y="5233"/>
                    <a:pt x="1772" y="5322"/>
                  </a:cubicBezTo>
                  <a:cubicBezTo>
                    <a:pt x="1786" y="5331"/>
                    <a:pt x="1800" y="5335"/>
                    <a:pt x="1812" y="5335"/>
                  </a:cubicBezTo>
                  <a:cubicBezTo>
                    <a:pt x="1875" y="5335"/>
                    <a:pt x="1904" y="5229"/>
                    <a:pt x="1830" y="5205"/>
                  </a:cubicBezTo>
                  <a:cubicBezTo>
                    <a:pt x="1481" y="5031"/>
                    <a:pt x="1105" y="4915"/>
                    <a:pt x="756" y="4710"/>
                  </a:cubicBezTo>
                  <a:cubicBezTo>
                    <a:pt x="435" y="4508"/>
                    <a:pt x="233" y="4218"/>
                    <a:pt x="175" y="3839"/>
                  </a:cubicBezTo>
                  <a:cubicBezTo>
                    <a:pt x="117" y="3432"/>
                    <a:pt x="233" y="3025"/>
                    <a:pt x="319" y="2618"/>
                  </a:cubicBezTo>
                  <a:cubicBezTo>
                    <a:pt x="435" y="2242"/>
                    <a:pt x="551" y="1893"/>
                    <a:pt x="842" y="1603"/>
                  </a:cubicBezTo>
                  <a:cubicBezTo>
                    <a:pt x="1105" y="1370"/>
                    <a:pt x="1453" y="1196"/>
                    <a:pt x="1744" y="991"/>
                  </a:cubicBezTo>
                  <a:cubicBezTo>
                    <a:pt x="2093" y="789"/>
                    <a:pt x="2441" y="584"/>
                    <a:pt x="2818" y="440"/>
                  </a:cubicBezTo>
                  <a:cubicBezTo>
                    <a:pt x="3314" y="260"/>
                    <a:pt x="3846" y="149"/>
                    <a:pt x="4385" y="149"/>
                  </a:cubicBezTo>
                  <a:cubicBezTo>
                    <a:pt x="4540" y="149"/>
                    <a:pt x="4696" y="158"/>
                    <a:pt x="4852" y="178"/>
                  </a:cubicBezTo>
                  <a:cubicBezTo>
                    <a:pt x="6219" y="294"/>
                    <a:pt x="7613" y="963"/>
                    <a:pt x="8455" y="2067"/>
                  </a:cubicBezTo>
                  <a:cubicBezTo>
                    <a:pt x="8950" y="2707"/>
                    <a:pt x="9094" y="3432"/>
                    <a:pt x="9182" y="4218"/>
                  </a:cubicBezTo>
                  <a:cubicBezTo>
                    <a:pt x="9210" y="4594"/>
                    <a:pt x="9240" y="5001"/>
                    <a:pt x="9182" y="5380"/>
                  </a:cubicBezTo>
                  <a:cubicBezTo>
                    <a:pt x="9152" y="5787"/>
                    <a:pt x="8978" y="6135"/>
                    <a:pt x="8745" y="6484"/>
                  </a:cubicBezTo>
                  <a:cubicBezTo>
                    <a:pt x="8543" y="6802"/>
                    <a:pt x="8252" y="7123"/>
                    <a:pt x="7962" y="7383"/>
                  </a:cubicBezTo>
                  <a:cubicBezTo>
                    <a:pt x="7613" y="7704"/>
                    <a:pt x="7234" y="7848"/>
                    <a:pt x="6769" y="7848"/>
                  </a:cubicBezTo>
                  <a:cubicBezTo>
                    <a:pt x="6014" y="7848"/>
                    <a:pt x="5142" y="7704"/>
                    <a:pt x="4561" y="7181"/>
                  </a:cubicBezTo>
                  <a:cubicBezTo>
                    <a:pt x="4553" y="7172"/>
                    <a:pt x="4544" y="7169"/>
                    <a:pt x="4537" y="7169"/>
                  </a:cubicBezTo>
                  <a:cubicBezTo>
                    <a:pt x="4521" y="7169"/>
                    <a:pt x="4512" y="7189"/>
                    <a:pt x="4533" y="7209"/>
                  </a:cubicBezTo>
                  <a:cubicBezTo>
                    <a:pt x="4968" y="7762"/>
                    <a:pt x="5754" y="7906"/>
                    <a:pt x="6421" y="7995"/>
                  </a:cubicBezTo>
                  <a:cubicBezTo>
                    <a:pt x="6531" y="8002"/>
                    <a:pt x="6641" y="8008"/>
                    <a:pt x="6750" y="8008"/>
                  </a:cubicBezTo>
                  <a:cubicBezTo>
                    <a:pt x="7044" y="8008"/>
                    <a:pt x="7329" y="7968"/>
                    <a:pt x="7583" y="7820"/>
                  </a:cubicBezTo>
                  <a:cubicBezTo>
                    <a:pt x="7932" y="7674"/>
                    <a:pt x="8194" y="7383"/>
                    <a:pt x="8455" y="7093"/>
                  </a:cubicBezTo>
                  <a:cubicBezTo>
                    <a:pt x="8717" y="6802"/>
                    <a:pt x="8950" y="6512"/>
                    <a:pt x="9124" y="6163"/>
                  </a:cubicBezTo>
                  <a:cubicBezTo>
                    <a:pt x="9298" y="5787"/>
                    <a:pt x="9357" y="5380"/>
                    <a:pt x="9357" y="4973"/>
                  </a:cubicBezTo>
                  <a:cubicBezTo>
                    <a:pt x="9357" y="4159"/>
                    <a:pt x="9298" y="3288"/>
                    <a:pt x="8920" y="2532"/>
                  </a:cubicBezTo>
                  <a:cubicBezTo>
                    <a:pt x="8601" y="1863"/>
                    <a:pt x="8020" y="1312"/>
                    <a:pt x="7409" y="905"/>
                  </a:cubicBezTo>
                  <a:cubicBezTo>
                    <a:pt x="6769" y="498"/>
                    <a:pt x="6072" y="208"/>
                    <a:pt x="5317" y="92"/>
                  </a:cubicBezTo>
                  <a:cubicBezTo>
                    <a:pt x="5014" y="31"/>
                    <a:pt x="4707" y="0"/>
                    <a:pt x="440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783;p26">
              <a:extLst>
                <a:ext uri="{FF2B5EF4-FFF2-40B4-BE49-F238E27FC236}">
                  <a16:creationId xmlns:a16="http://schemas.microsoft.com/office/drawing/2014/main" id="{71555A33-1D7E-340E-5A89-77895ECB6A16}"/>
                </a:ext>
              </a:extLst>
            </p:cNvPr>
            <p:cNvSpPr/>
            <p:nvPr/>
          </p:nvSpPr>
          <p:spPr>
            <a:xfrm>
              <a:off x="6392451" y="2220892"/>
              <a:ext cx="210385" cy="153446"/>
            </a:xfrm>
            <a:custGeom>
              <a:avLst/>
              <a:gdLst/>
              <a:ahLst/>
              <a:cxnLst/>
              <a:rect l="l" t="t" r="r" b="b"/>
              <a:pathLst>
                <a:path w="2616" h="1908" extrusionOk="0">
                  <a:moveTo>
                    <a:pt x="1572" y="1"/>
                  </a:moveTo>
                  <a:cubicBezTo>
                    <a:pt x="1322" y="1"/>
                    <a:pt x="1067" y="67"/>
                    <a:pt x="844" y="156"/>
                  </a:cubicBezTo>
                  <a:cubicBezTo>
                    <a:pt x="437" y="361"/>
                    <a:pt x="58" y="679"/>
                    <a:pt x="30" y="1175"/>
                  </a:cubicBezTo>
                  <a:cubicBezTo>
                    <a:pt x="6" y="1462"/>
                    <a:pt x="180" y="1908"/>
                    <a:pt x="486" y="1908"/>
                  </a:cubicBezTo>
                  <a:cubicBezTo>
                    <a:pt x="551" y="1908"/>
                    <a:pt x="621" y="1888"/>
                    <a:pt x="698" y="1842"/>
                  </a:cubicBezTo>
                  <a:cubicBezTo>
                    <a:pt x="960" y="1698"/>
                    <a:pt x="930" y="1407"/>
                    <a:pt x="1076" y="1202"/>
                  </a:cubicBezTo>
                  <a:cubicBezTo>
                    <a:pt x="1193" y="1058"/>
                    <a:pt x="1367" y="942"/>
                    <a:pt x="1541" y="912"/>
                  </a:cubicBezTo>
                  <a:cubicBezTo>
                    <a:pt x="1744" y="912"/>
                    <a:pt x="1890" y="1144"/>
                    <a:pt x="1774" y="1319"/>
                  </a:cubicBezTo>
                  <a:cubicBezTo>
                    <a:pt x="1752" y="1361"/>
                    <a:pt x="1777" y="1389"/>
                    <a:pt x="1804" y="1389"/>
                  </a:cubicBezTo>
                  <a:cubicBezTo>
                    <a:pt x="1814" y="1389"/>
                    <a:pt x="1824" y="1385"/>
                    <a:pt x="1832" y="1377"/>
                  </a:cubicBezTo>
                  <a:cubicBezTo>
                    <a:pt x="1948" y="1261"/>
                    <a:pt x="1948" y="1058"/>
                    <a:pt x="1832" y="942"/>
                  </a:cubicBezTo>
                  <a:cubicBezTo>
                    <a:pt x="1746" y="840"/>
                    <a:pt x="1641" y="797"/>
                    <a:pt x="1527" y="797"/>
                  </a:cubicBezTo>
                  <a:cubicBezTo>
                    <a:pt x="1447" y="797"/>
                    <a:pt x="1363" y="818"/>
                    <a:pt x="1279" y="854"/>
                  </a:cubicBezTo>
                  <a:cubicBezTo>
                    <a:pt x="1076" y="942"/>
                    <a:pt x="960" y="1116"/>
                    <a:pt x="872" y="1319"/>
                  </a:cubicBezTo>
                  <a:cubicBezTo>
                    <a:pt x="814" y="1493"/>
                    <a:pt x="756" y="1698"/>
                    <a:pt x="581" y="1756"/>
                  </a:cubicBezTo>
                  <a:cubicBezTo>
                    <a:pt x="557" y="1763"/>
                    <a:pt x="534" y="1766"/>
                    <a:pt x="513" y="1766"/>
                  </a:cubicBezTo>
                  <a:cubicBezTo>
                    <a:pt x="352" y="1766"/>
                    <a:pt x="256" y="1592"/>
                    <a:pt x="205" y="1465"/>
                  </a:cubicBezTo>
                  <a:cubicBezTo>
                    <a:pt x="0" y="826"/>
                    <a:pt x="639" y="361"/>
                    <a:pt x="1162" y="215"/>
                  </a:cubicBezTo>
                  <a:cubicBezTo>
                    <a:pt x="1300" y="178"/>
                    <a:pt x="1454" y="151"/>
                    <a:pt x="1605" y="151"/>
                  </a:cubicBezTo>
                  <a:cubicBezTo>
                    <a:pt x="1805" y="151"/>
                    <a:pt x="2002" y="198"/>
                    <a:pt x="2150" y="331"/>
                  </a:cubicBezTo>
                  <a:cubicBezTo>
                    <a:pt x="2383" y="535"/>
                    <a:pt x="2441" y="884"/>
                    <a:pt x="2181" y="1086"/>
                  </a:cubicBezTo>
                  <a:cubicBezTo>
                    <a:pt x="2134" y="1111"/>
                    <a:pt x="2180" y="1191"/>
                    <a:pt x="2231" y="1191"/>
                  </a:cubicBezTo>
                  <a:cubicBezTo>
                    <a:pt x="2243" y="1191"/>
                    <a:pt x="2255" y="1186"/>
                    <a:pt x="2267" y="1175"/>
                  </a:cubicBezTo>
                  <a:cubicBezTo>
                    <a:pt x="2615" y="970"/>
                    <a:pt x="2557" y="447"/>
                    <a:pt x="2239" y="215"/>
                  </a:cubicBezTo>
                  <a:cubicBezTo>
                    <a:pt x="2041" y="60"/>
                    <a:pt x="1809" y="1"/>
                    <a:pt x="157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784;p26">
              <a:extLst>
                <a:ext uri="{FF2B5EF4-FFF2-40B4-BE49-F238E27FC236}">
                  <a16:creationId xmlns:a16="http://schemas.microsoft.com/office/drawing/2014/main" id="{BEEF81FC-8235-4329-4692-B1829297F3A0}"/>
                </a:ext>
              </a:extLst>
            </p:cNvPr>
            <p:cNvSpPr/>
            <p:nvPr/>
          </p:nvSpPr>
          <p:spPr>
            <a:xfrm>
              <a:off x="6742935" y="2375949"/>
              <a:ext cx="161408" cy="211029"/>
            </a:xfrm>
            <a:custGeom>
              <a:avLst/>
              <a:gdLst/>
              <a:ahLst/>
              <a:cxnLst/>
              <a:rect l="l" t="t" r="r" b="b"/>
              <a:pathLst>
                <a:path w="2007" h="2624" extrusionOk="0">
                  <a:moveTo>
                    <a:pt x="985" y="0"/>
                  </a:moveTo>
                  <a:cubicBezTo>
                    <a:pt x="703" y="0"/>
                    <a:pt x="416" y="119"/>
                    <a:pt x="233" y="351"/>
                  </a:cubicBezTo>
                  <a:cubicBezTo>
                    <a:pt x="211" y="417"/>
                    <a:pt x="258" y="486"/>
                    <a:pt x="308" y="486"/>
                  </a:cubicBezTo>
                  <a:cubicBezTo>
                    <a:pt x="322" y="486"/>
                    <a:pt x="336" y="480"/>
                    <a:pt x="349" y="467"/>
                  </a:cubicBezTo>
                  <a:cubicBezTo>
                    <a:pt x="519" y="267"/>
                    <a:pt x="761" y="156"/>
                    <a:pt x="998" y="156"/>
                  </a:cubicBezTo>
                  <a:cubicBezTo>
                    <a:pt x="1210" y="156"/>
                    <a:pt x="1419" y="245"/>
                    <a:pt x="1570" y="437"/>
                  </a:cubicBezTo>
                  <a:cubicBezTo>
                    <a:pt x="1949" y="874"/>
                    <a:pt x="1744" y="1455"/>
                    <a:pt x="1484" y="1862"/>
                  </a:cubicBezTo>
                  <a:cubicBezTo>
                    <a:pt x="1367" y="2064"/>
                    <a:pt x="1193" y="2268"/>
                    <a:pt x="961" y="2385"/>
                  </a:cubicBezTo>
                  <a:cubicBezTo>
                    <a:pt x="872" y="2443"/>
                    <a:pt x="728" y="2471"/>
                    <a:pt x="612" y="2471"/>
                  </a:cubicBezTo>
                  <a:cubicBezTo>
                    <a:pt x="465" y="2471"/>
                    <a:pt x="233" y="2412"/>
                    <a:pt x="205" y="2268"/>
                  </a:cubicBezTo>
                  <a:cubicBezTo>
                    <a:pt x="175" y="2122"/>
                    <a:pt x="349" y="2036"/>
                    <a:pt x="438" y="1978"/>
                  </a:cubicBezTo>
                  <a:cubicBezTo>
                    <a:pt x="524" y="1920"/>
                    <a:pt x="582" y="1831"/>
                    <a:pt x="670" y="1745"/>
                  </a:cubicBezTo>
                  <a:cubicBezTo>
                    <a:pt x="786" y="1599"/>
                    <a:pt x="844" y="1397"/>
                    <a:pt x="844" y="1222"/>
                  </a:cubicBezTo>
                  <a:cubicBezTo>
                    <a:pt x="844" y="1018"/>
                    <a:pt x="786" y="816"/>
                    <a:pt x="612" y="727"/>
                  </a:cubicBezTo>
                  <a:cubicBezTo>
                    <a:pt x="548" y="677"/>
                    <a:pt x="468" y="654"/>
                    <a:pt x="386" y="654"/>
                  </a:cubicBezTo>
                  <a:cubicBezTo>
                    <a:pt x="280" y="654"/>
                    <a:pt x="170" y="692"/>
                    <a:pt x="89" y="757"/>
                  </a:cubicBezTo>
                  <a:cubicBezTo>
                    <a:pt x="31" y="757"/>
                    <a:pt x="89" y="816"/>
                    <a:pt x="117" y="816"/>
                  </a:cubicBezTo>
                  <a:cubicBezTo>
                    <a:pt x="190" y="771"/>
                    <a:pt x="270" y="749"/>
                    <a:pt x="347" y="749"/>
                  </a:cubicBezTo>
                  <a:cubicBezTo>
                    <a:pt x="423" y="749"/>
                    <a:pt x="496" y="771"/>
                    <a:pt x="554" y="816"/>
                  </a:cubicBezTo>
                  <a:cubicBezTo>
                    <a:pt x="698" y="902"/>
                    <a:pt x="728" y="1106"/>
                    <a:pt x="698" y="1250"/>
                  </a:cubicBezTo>
                  <a:cubicBezTo>
                    <a:pt x="698" y="1425"/>
                    <a:pt x="612" y="1571"/>
                    <a:pt x="524" y="1687"/>
                  </a:cubicBezTo>
                  <a:cubicBezTo>
                    <a:pt x="438" y="1803"/>
                    <a:pt x="291" y="1862"/>
                    <a:pt x="205" y="1978"/>
                  </a:cubicBezTo>
                  <a:cubicBezTo>
                    <a:pt x="31" y="2094"/>
                    <a:pt x="1" y="2268"/>
                    <a:pt x="147" y="2412"/>
                  </a:cubicBezTo>
                  <a:cubicBezTo>
                    <a:pt x="268" y="2559"/>
                    <a:pt x="452" y="2624"/>
                    <a:pt x="646" y="2624"/>
                  </a:cubicBezTo>
                  <a:cubicBezTo>
                    <a:pt x="683" y="2624"/>
                    <a:pt x="719" y="2621"/>
                    <a:pt x="756" y="2617"/>
                  </a:cubicBezTo>
                  <a:cubicBezTo>
                    <a:pt x="1251" y="2529"/>
                    <a:pt x="1600" y="2036"/>
                    <a:pt x="1802" y="1599"/>
                  </a:cubicBezTo>
                  <a:cubicBezTo>
                    <a:pt x="2007" y="1134"/>
                    <a:pt x="1976" y="553"/>
                    <a:pt x="1570" y="204"/>
                  </a:cubicBezTo>
                  <a:cubicBezTo>
                    <a:pt x="1408" y="67"/>
                    <a:pt x="1198" y="0"/>
                    <a:pt x="98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785;p26">
              <a:extLst>
                <a:ext uri="{FF2B5EF4-FFF2-40B4-BE49-F238E27FC236}">
                  <a16:creationId xmlns:a16="http://schemas.microsoft.com/office/drawing/2014/main" id="{18224B14-A3DF-7EF8-2D14-4B47AAA4B526}"/>
                </a:ext>
              </a:extLst>
            </p:cNvPr>
            <p:cNvSpPr/>
            <p:nvPr/>
          </p:nvSpPr>
          <p:spPr>
            <a:xfrm>
              <a:off x="6640155" y="2248880"/>
              <a:ext cx="186982" cy="150792"/>
            </a:xfrm>
            <a:custGeom>
              <a:avLst/>
              <a:gdLst/>
              <a:ahLst/>
              <a:cxnLst/>
              <a:rect l="l" t="t" r="r" b="b"/>
              <a:pathLst>
                <a:path w="2325" h="1875" extrusionOk="0">
                  <a:moveTo>
                    <a:pt x="1042" y="0"/>
                  </a:moveTo>
                  <a:cubicBezTo>
                    <a:pt x="1035" y="0"/>
                    <a:pt x="1026" y="4"/>
                    <a:pt x="1018" y="13"/>
                  </a:cubicBezTo>
                  <a:cubicBezTo>
                    <a:pt x="1018" y="13"/>
                    <a:pt x="1018" y="13"/>
                    <a:pt x="1018" y="13"/>
                  </a:cubicBezTo>
                  <a:lnTo>
                    <a:pt x="1018" y="13"/>
                  </a:lnTo>
                  <a:cubicBezTo>
                    <a:pt x="714" y="123"/>
                    <a:pt x="384" y="234"/>
                    <a:pt x="53" y="368"/>
                  </a:cubicBezTo>
                  <a:lnTo>
                    <a:pt x="53" y="368"/>
                  </a:lnTo>
                  <a:cubicBezTo>
                    <a:pt x="88" y="269"/>
                    <a:pt x="88" y="170"/>
                    <a:pt x="88" y="71"/>
                  </a:cubicBezTo>
                  <a:lnTo>
                    <a:pt x="88" y="71"/>
                  </a:lnTo>
                  <a:cubicBezTo>
                    <a:pt x="58" y="187"/>
                    <a:pt x="58" y="304"/>
                    <a:pt x="0" y="390"/>
                  </a:cubicBezTo>
                  <a:cubicBezTo>
                    <a:pt x="0" y="411"/>
                    <a:pt x="0" y="431"/>
                    <a:pt x="11" y="431"/>
                  </a:cubicBezTo>
                  <a:cubicBezTo>
                    <a:pt x="15" y="431"/>
                    <a:pt x="22" y="428"/>
                    <a:pt x="30" y="420"/>
                  </a:cubicBezTo>
                  <a:cubicBezTo>
                    <a:pt x="360" y="310"/>
                    <a:pt x="663" y="173"/>
                    <a:pt x="990" y="60"/>
                  </a:cubicBezTo>
                  <a:lnTo>
                    <a:pt x="990" y="60"/>
                  </a:lnTo>
                  <a:cubicBezTo>
                    <a:pt x="912" y="194"/>
                    <a:pt x="835" y="347"/>
                    <a:pt x="756" y="478"/>
                  </a:cubicBezTo>
                  <a:cubicBezTo>
                    <a:pt x="728" y="506"/>
                    <a:pt x="756" y="536"/>
                    <a:pt x="786" y="536"/>
                  </a:cubicBezTo>
                  <a:cubicBezTo>
                    <a:pt x="862" y="536"/>
                    <a:pt x="916" y="536"/>
                    <a:pt x="988" y="496"/>
                  </a:cubicBezTo>
                  <a:lnTo>
                    <a:pt x="988" y="496"/>
                  </a:lnTo>
                  <a:cubicBezTo>
                    <a:pt x="989" y="590"/>
                    <a:pt x="992" y="669"/>
                    <a:pt x="1018" y="768"/>
                  </a:cubicBezTo>
                  <a:cubicBezTo>
                    <a:pt x="1018" y="796"/>
                    <a:pt x="1018" y="796"/>
                    <a:pt x="1046" y="796"/>
                  </a:cubicBezTo>
                  <a:cubicBezTo>
                    <a:pt x="1138" y="774"/>
                    <a:pt x="1230" y="770"/>
                    <a:pt x="1322" y="754"/>
                  </a:cubicBezTo>
                  <a:lnTo>
                    <a:pt x="1322" y="754"/>
                  </a:lnTo>
                  <a:cubicBezTo>
                    <a:pt x="1298" y="818"/>
                    <a:pt x="1274" y="870"/>
                    <a:pt x="1251" y="943"/>
                  </a:cubicBezTo>
                  <a:cubicBezTo>
                    <a:pt x="1251" y="971"/>
                    <a:pt x="1279" y="1001"/>
                    <a:pt x="1309" y="1001"/>
                  </a:cubicBezTo>
                  <a:cubicBezTo>
                    <a:pt x="1453" y="943"/>
                    <a:pt x="1627" y="913"/>
                    <a:pt x="1802" y="885"/>
                  </a:cubicBezTo>
                  <a:cubicBezTo>
                    <a:pt x="1860" y="854"/>
                    <a:pt x="1918" y="854"/>
                    <a:pt x="1976" y="827"/>
                  </a:cubicBezTo>
                  <a:cubicBezTo>
                    <a:pt x="2034" y="827"/>
                    <a:pt x="2064" y="827"/>
                    <a:pt x="2092" y="796"/>
                  </a:cubicBezTo>
                  <a:cubicBezTo>
                    <a:pt x="2181" y="827"/>
                    <a:pt x="2208" y="885"/>
                    <a:pt x="2150" y="913"/>
                  </a:cubicBezTo>
                  <a:cubicBezTo>
                    <a:pt x="2122" y="971"/>
                    <a:pt x="2034" y="1059"/>
                    <a:pt x="2006" y="1117"/>
                  </a:cubicBezTo>
                  <a:cubicBezTo>
                    <a:pt x="1948" y="1175"/>
                    <a:pt x="1918" y="1203"/>
                    <a:pt x="1890" y="1261"/>
                  </a:cubicBezTo>
                  <a:lnTo>
                    <a:pt x="1541" y="1698"/>
                  </a:lnTo>
                  <a:cubicBezTo>
                    <a:pt x="1541" y="1726"/>
                    <a:pt x="1541" y="1756"/>
                    <a:pt x="1569" y="1756"/>
                  </a:cubicBezTo>
                  <a:cubicBezTo>
                    <a:pt x="1595" y="1764"/>
                    <a:pt x="1620" y="1768"/>
                    <a:pt x="1646" y="1768"/>
                  </a:cubicBezTo>
                  <a:cubicBezTo>
                    <a:pt x="1694" y="1768"/>
                    <a:pt x="1742" y="1756"/>
                    <a:pt x="1791" y="1740"/>
                  </a:cubicBezTo>
                  <a:lnTo>
                    <a:pt x="1791" y="1740"/>
                  </a:lnTo>
                  <a:cubicBezTo>
                    <a:pt x="1802" y="1774"/>
                    <a:pt x="1802" y="1800"/>
                    <a:pt x="1802" y="1842"/>
                  </a:cubicBezTo>
                  <a:cubicBezTo>
                    <a:pt x="1813" y="1865"/>
                    <a:pt x="1829" y="1874"/>
                    <a:pt x="1844" y="1874"/>
                  </a:cubicBezTo>
                  <a:cubicBezTo>
                    <a:pt x="1868" y="1874"/>
                    <a:pt x="1890" y="1850"/>
                    <a:pt x="1890" y="1814"/>
                  </a:cubicBezTo>
                  <a:cubicBezTo>
                    <a:pt x="1890" y="1784"/>
                    <a:pt x="1860" y="1726"/>
                    <a:pt x="1860" y="1698"/>
                  </a:cubicBezTo>
                  <a:cubicBezTo>
                    <a:pt x="1860" y="1677"/>
                    <a:pt x="1846" y="1657"/>
                    <a:pt x="1827" y="1657"/>
                  </a:cubicBezTo>
                  <a:cubicBezTo>
                    <a:pt x="1819" y="1657"/>
                    <a:pt x="1810" y="1660"/>
                    <a:pt x="1802" y="1668"/>
                  </a:cubicBezTo>
                  <a:cubicBezTo>
                    <a:pt x="1741" y="1689"/>
                    <a:pt x="1695" y="1696"/>
                    <a:pt x="1642" y="1697"/>
                  </a:cubicBezTo>
                  <a:lnTo>
                    <a:pt x="1642" y="1697"/>
                  </a:lnTo>
                  <a:cubicBezTo>
                    <a:pt x="1777" y="1513"/>
                    <a:pt x="1932" y="1333"/>
                    <a:pt x="2064" y="1175"/>
                  </a:cubicBezTo>
                  <a:cubicBezTo>
                    <a:pt x="2122" y="1087"/>
                    <a:pt x="2325" y="913"/>
                    <a:pt x="2267" y="796"/>
                  </a:cubicBezTo>
                  <a:cubicBezTo>
                    <a:pt x="2253" y="738"/>
                    <a:pt x="2209" y="724"/>
                    <a:pt x="2162" y="724"/>
                  </a:cubicBezTo>
                  <a:cubicBezTo>
                    <a:pt x="2114" y="724"/>
                    <a:pt x="2063" y="738"/>
                    <a:pt x="2034" y="738"/>
                  </a:cubicBezTo>
                  <a:cubicBezTo>
                    <a:pt x="1802" y="790"/>
                    <a:pt x="1592" y="842"/>
                    <a:pt x="1363" y="894"/>
                  </a:cubicBezTo>
                  <a:lnTo>
                    <a:pt x="1363" y="894"/>
                  </a:lnTo>
                  <a:lnTo>
                    <a:pt x="1425" y="710"/>
                  </a:lnTo>
                  <a:cubicBezTo>
                    <a:pt x="1425" y="680"/>
                    <a:pt x="1395" y="680"/>
                    <a:pt x="1367" y="680"/>
                  </a:cubicBezTo>
                  <a:cubicBezTo>
                    <a:pt x="1343" y="680"/>
                    <a:pt x="1206" y="718"/>
                    <a:pt x="1139" y="718"/>
                  </a:cubicBezTo>
                  <a:cubicBezTo>
                    <a:pt x="1122" y="718"/>
                    <a:pt x="1110" y="716"/>
                    <a:pt x="1104" y="710"/>
                  </a:cubicBezTo>
                  <a:cubicBezTo>
                    <a:pt x="1018" y="680"/>
                    <a:pt x="1046" y="506"/>
                    <a:pt x="1018" y="448"/>
                  </a:cubicBezTo>
                  <a:cubicBezTo>
                    <a:pt x="1018" y="420"/>
                    <a:pt x="988" y="420"/>
                    <a:pt x="988" y="420"/>
                  </a:cubicBezTo>
                  <a:cubicBezTo>
                    <a:pt x="941" y="467"/>
                    <a:pt x="893" y="476"/>
                    <a:pt x="831" y="478"/>
                  </a:cubicBezTo>
                  <a:lnTo>
                    <a:pt x="831" y="478"/>
                  </a:lnTo>
                  <a:cubicBezTo>
                    <a:pt x="913" y="339"/>
                    <a:pt x="992" y="178"/>
                    <a:pt x="1046" y="41"/>
                  </a:cubicBezTo>
                  <a:cubicBezTo>
                    <a:pt x="1067" y="21"/>
                    <a:pt x="1059" y="0"/>
                    <a:pt x="104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786;p26">
              <a:extLst>
                <a:ext uri="{FF2B5EF4-FFF2-40B4-BE49-F238E27FC236}">
                  <a16:creationId xmlns:a16="http://schemas.microsoft.com/office/drawing/2014/main" id="{9748D52B-8F88-CD6D-FCFD-5BAFB4375120}"/>
                </a:ext>
              </a:extLst>
            </p:cNvPr>
            <p:cNvSpPr/>
            <p:nvPr/>
          </p:nvSpPr>
          <p:spPr>
            <a:xfrm>
              <a:off x="6588684" y="2254590"/>
              <a:ext cx="50827" cy="32812"/>
            </a:xfrm>
            <a:custGeom>
              <a:avLst/>
              <a:gdLst/>
              <a:ahLst/>
              <a:cxnLst/>
              <a:rect l="l" t="t" r="r" b="b"/>
              <a:pathLst>
                <a:path w="632" h="408" extrusionOk="0">
                  <a:moveTo>
                    <a:pt x="408" y="0"/>
                  </a:moveTo>
                  <a:cubicBezTo>
                    <a:pt x="408" y="1"/>
                    <a:pt x="407" y="1"/>
                    <a:pt x="407" y="1"/>
                  </a:cubicBezTo>
                  <a:lnTo>
                    <a:pt x="407" y="1"/>
                  </a:lnTo>
                  <a:cubicBezTo>
                    <a:pt x="336" y="6"/>
                    <a:pt x="284" y="28"/>
                    <a:pt x="233" y="28"/>
                  </a:cubicBezTo>
                  <a:cubicBezTo>
                    <a:pt x="147" y="58"/>
                    <a:pt x="89" y="116"/>
                    <a:pt x="31" y="116"/>
                  </a:cubicBezTo>
                  <a:cubicBezTo>
                    <a:pt x="31" y="144"/>
                    <a:pt x="1" y="144"/>
                    <a:pt x="31" y="144"/>
                  </a:cubicBezTo>
                  <a:cubicBezTo>
                    <a:pt x="34" y="144"/>
                    <a:pt x="37" y="144"/>
                    <a:pt x="40" y="143"/>
                  </a:cubicBezTo>
                  <a:lnTo>
                    <a:pt x="40" y="143"/>
                  </a:lnTo>
                  <a:cubicBezTo>
                    <a:pt x="44" y="144"/>
                    <a:pt x="50" y="144"/>
                    <a:pt x="59" y="144"/>
                  </a:cubicBezTo>
                  <a:lnTo>
                    <a:pt x="31" y="144"/>
                  </a:lnTo>
                  <a:cubicBezTo>
                    <a:pt x="31" y="174"/>
                    <a:pt x="31" y="174"/>
                    <a:pt x="59" y="174"/>
                  </a:cubicBezTo>
                  <a:cubicBezTo>
                    <a:pt x="159" y="148"/>
                    <a:pt x="259" y="102"/>
                    <a:pt x="379" y="71"/>
                  </a:cubicBezTo>
                  <a:lnTo>
                    <a:pt x="379" y="71"/>
                  </a:lnTo>
                  <a:cubicBezTo>
                    <a:pt x="350" y="133"/>
                    <a:pt x="313" y="191"/>
                    <a:pt x="291" y="233"/>
                  </a:cubicBezTo>
                  <a:cubicBezTo>
                    <a:pt x="291" y="291"/>
                    <a:pt x="264" y="319"/>
                    <a:pt x="291" y="349"/>
                  </a:cubicBezTo>
                  <a:cubicBezTo>
                    <a:pt x="303" y="392"/>
                    <a:pt x="338" y="407"/>
                    <a:pt x="381" y="407"/>
                  </a:cubicBezTo>
                  <a:cubicBezTo>
                    <a:pt x="453" y="407"/>
                    <a:pt x="546" y="366"/>
                    <a:pt x="582" y="349"/>
                  </a:cubicBezTo>
                  <a:cubicBezTo>
                    <a:pt x="632" y="349"/>
                    <a:pt x="619" y="284"/>
                    <a:pt x="577" y="284"/>
                  </a:cubicBezTo>
                  <a:cubicBezTo>
                    <a:pt x="570" y="284"/>
                    <a:pt x="563" y="286"/>
                    <a:pt x="554" y="291"/>
                  </a:cubicBezTo>
                  <a:lnTo>
                    <a:pt x="466" y="291"/>
                  </a:lnTo>
                  <a:cubicBezTo>
                    <a:pt x="442" y="302"/>
                    <a:pt x="423" y="309"/>
                    <a:pt x="409" y="309"/>
                  </a:cubicBezTo>
                  <a:cubicBezTo>
                    <a:pt x="390" y="309"/>
                    <a:pt x="380" y="295"/>
                    <a:pt x="380" y="260"/>
                  </a:cubicBezTo>
                  <a:cubicBezTo>
                    <a:pt x="408" y="174"/>
                    <a:pt x="438" y="116"/>
                    <a:pt x="466" y="28"/>
                  </a:cubicBezTo>
                  <a:cubicBezTo>
                    <a:pt x="466" y="28"/>
                    <a:pt x="466" y="0"/>
                    <a:pt x="438" y="0"/>
                  </a:cubicBezTo>
                  <a:cubicBezTo>
                    <a:pt x="427" y="0"/>
                    <a:pt x="417" y="1"/>
                    <a:pt x="408" y="1"/>
                  </a:cubicBezTo>
                  <a:lnTo>
                    <a:pt x="408" y="1"/>
                  </a:lnTo>
                  <a:cubicBezTo>
                    <a:pt x="408" y="1"/>
                    <a:pt x="408" y="0"/>
                    <a:pt x="40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787;p26">
              <a:extLst>
                <a:ext uri="{FF2B5EF4-FFF2-40B4-BE49-F238E27FC236}">
                  <a16:creationId xmlns:a16="http://schemas.microsoft.com/office/drawing/2014/main" id="{3F7EB4C6-C990-98DC-904E-F9BBC287E31F}"/>
                </a:ext>
              </a:extLst>
            </p:cNvPr>
            <p:cNvSpPr/>
            <p:nvPr/>
          </p:nvSpPr>
          <p:spPr>
            <a:xfrm>
              <a:off x="6380870" y="2342654"/>
              <a:ext cx="90636" cy="69163"/>
            </a:xfrm>
            <a:custGeom>
              <a:avLst/>
              <a:gdLst/>
              <a:ahLst/>
              <a:cxnLst/>
              <a:rect l="l" t="t" r="r" b="b"/>
              <a:pathLst>
                <a:path w="1127" h="860" extrusionOk="0">
                  <a:moveTo>
                    <a:pt x="1048" y="1"/>
                  </a:moveTo>
                  <a:cubicBezTo>
                    <a:pt x="1038" y="1"/>
                    <a:pt x="1027" y="4"/>
                    <a:pt x="1016" y="9"/>
                  </a:cubicBezTo>
                  <a:cubicBezTo>
                    <a:pt x="842" y="153"/>
                    <a:pt x="872" y="416"/>
                    <a:pt x="756" y="590"/>
                  </a:cubicBezTo>
                  <a:cubicBezTo>
                    <a:pt x="667" y="707"/>
                    <a:pt x="551" y="765"/>
                    <a:pt x="407" y="793"/>
                  </a:cubicBezTo>
                  <a:cubicBezTo>
                    <a:pt x="382" y="799"/>
                    <a:pt x="355" y="802"/>
                    <a:pt x="327" y="802"/>
                  </a:cubicBezTo>
                  <a:cubicBezTo>
                    <a:pt x="254" y="802"/>
                    <a:pt x="175" y="785"/>
                    <a:pt x="103" y="785"/>
                  </a:cubicBezTo>
                  <a:cubicBezTo>
                    <a:pt x="77" y="785"/>
                    <a:pt x="52" y="787"/>
                    <a:pt x="28" y="793"/>
                  </a:cubicBezTo>
                  <a:cubicBezTo>
                    <a:pt x="0" y="823"/>
                    <a:pt x="28" y="851"/>
                    <a:pt x="58" y="851"/>
                  </a:cubicBezTo>
                  <a:cubicBezTo>
                    <a:pt x="82" y="845"/>
                    <a:pt x="107" y="843"/>
                    <a:pt x="133" y="843"/>
                  </a:cubicBezTo>
                  <a:cubicBezTo>
                    <a:pt x="206" y="843"/>
                    <a:pt x="287" y="860"/>
                    <a:pt x="370" y="860"/>
                  </a:cubicBezTo>
                  <a:cubicBezTo>
                    <a:pt x="401" y="860"/>
                    <a:pt x="433" y="857"/>
                    <a:pt x="465" y="851"/>
                  </a:cubicBezTo>
                  <a:cubicBezTo>
                    <a:pt x="551" y="851"/>
                    <a:pt x="667" y="793"/>
                    <a:pt x="756" y="734"/>
                  </a:cubicBezTo>
                  <a:cubicBezTo>
                    <a:pt x="958" y="560"/>
                    <a:pt x="930" y="270"/>
                    <a:pt x="1104" y="95"/>
                  </a:cubicBezTo>
                  <a:cubicBezTo>
                    <a:pt x="1127" y="48"/>
                    <a:pt x="1093" y="1"/>
                    <a:pt x="104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788;p26">
              <a:extLst>
                <a:ext uri="{FF2B5EF4-FFF2-40B4-BE49-F238E27FC236}">
                  <a16:creationId xmlns:a16="http://schemas.microsoft.com/office/drawing/2014/main" id="{C09A2A8B-7F9D-30B6-3A3A-0740052A9952}"/>
                </a:ext>
              </a:extLst>
            </p:cNvPr>
            <p:cNvSpPr/>
            <p:nvPr/>
          </p:nvSpPr>
          <p:spPr>
            <a:xfrm>
              <a:off x="6731354" y="2541863"/>
              <a:ext cx="53079" cy="112752"/>
            </a:xfrm>
            <a:custGeom>
              <a:avLst/>
              <a:gdLst/>
              <a:ahLst/>
              <a:cxnLst/>
              <a:rect l="l" t="t" r="r" b="b"/>
              <a:pathLst>
                <a:path w="660" h="1402" extrusionOk="0">
                  <a:moveTo>
                    <a:pt x="261" y="1"/>
                  </a:moveTo>
                  <a:cubicBezTo>
                    <a:pt x="86" y="175"/>
                    <a:pt x="0" y="554"/>
                    <a:pt x="59" y="786"/>
                  </a:cubicBezTo>
                  <a:cubicBezTo>
                    <a:pt x="86" y="1047"/>
                    <a:pt x="319" y="1279"/>
                    <a:pt x="551" y="1395"/>
                  </a:cubicBezTo>
                  <a:cubicBezTo>
                    <a:pt x="560" y="1400"/>
                    <a:pt x="568" y="1402"/>
                    <a:pt x="575" y="1402"/>
                  </a:cubicBezTo>
                  <a:cubicBezTo>
                    <a:pt x="623" y="1402"/>
                    <a:pt x="659" y="1329"/>
                    <a:pt x="609" y="1279"/>
                  </a:cubicBezTo>
                  <a:cubicBezTo>
                    <a:pt x="435" y="1163"/>
                    <a:pt x="233" y="1019"/>
                    <a:pt x="175" y="786"/>
                  </a:cubicBezTo>
                  <a:cubicBezTo>
                    <a:pt x="117" y="554"/>
                    <a:pt x="145" y="205"/>
                    <a:pt x="291" y="31"/>
                  </a:cubicBezTo>
                  <a:cubicBezTo>
                    <a:pt x="319" y="1"/>
                    <a:pt x="291" y="1"/>
                    <a:pt x="26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789;p26">
              <a:extLst>
                <a:ext uri="{FF2B5EF4-FFF2-40B4-BE49-F238E27FC236}">
                  <a16:creationId xmlns:a16="http://schemas.microsoft.com/office/drawing/2014/main" id="{C046CA1B-DB63-DB56-9084-0830133CF9C0}"/>
                </a:ext>
              </a:extLst>
            </p:cNvPr>
            <p:cNvSpPr/>
            <p:nvPr/>
          </p:nvSpPr>
          <p:spPr>
            <a:xfrm>
              <a:off x="6397116" y="2660166"/>
              <a:ext cx="48816" cy="48414"/>
            </a:xfrm>
            <a:custGeom>
              <a:avLst/>
              <a:gdLst/>
              <a:ahLst/>
              <a:cxnLst/>
              <a:rect l="l" t="t" r="r" b="b"/>
              <a:pathLst>
                <a:path w="607" h="602" extrusionOk="0">
                  <a:moveTo>
                    <a:pt x="24" y="0"/>
                  </a:moveTo>
                  <a:cubicBezTo>
                    <a:pt x="15" y="0"/>
                    <a:pt x="0" y="21"/>
                    <a:pt x="0" y="41"/>
                  </a:cubicBezTo>
                  <a:cubicBezTo>
                    <a:pt x="58" y="303"/>
                    <a:pt x="291" y="506"/>
                    <a:pt x="554" y="594"/>
                  </a:cubicBezTo>
                  <a:cubicBezTo>
                    <a:pt x="559" y="599"/>
                    <a:pt x="564" y="601"/>
                    <a:pt x="569" y="601"/>
                  </a:cubicBezTo>
                  <a:cubicBezTo>
                    <a:pt x="591" y="601"/>
                    <a:pt x="606" y="559"/>
                    <a:pt x="581" y="536"/>
                  </a:cubicBezTo>
                  <a:cubicBezTo>
                    <a:pt x="321" y="420"/>
                    <a:pt x="175" y="245"/>
                    <a:pt x="31" y="13"/>
                  </a:cubicBezTo>
                  <a:cubicBezTo>
                    <a:pt x="31" y="4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790;p26">
              <a:extLst>
                <a:ext uri="{FF2B5EF4-FFF2-40B4-BE49-F238E27FC236}">
                  <a16:creationId xmlns:a16="http://schemas.microsoft.com/office/drawing/2014/main" id="{97A78250-0F4D-2B30-4B11-DC162A09DAA1}"/>
                </a:ext>
              </a:extLst>
            </p:cNvPr>
            <p:cNvSpPr/>
            <p:nvPr/>
          </p:nvSpPr>
          <p:spPr>
            <a:xfrm>
              <a:off x="6404193" y="2705445"/>
              <a:ext cx="81790" cy="29354"/>
            </a:xfrm>
            <a:custGeom>
              <a:avLst/>
              <a:gdLst/>
              <a:ahLst/>
              <a:cxnLst/>
              <a:rect l="l" t="t" r="r" b="b"/>
              <a:pathLst>
                <a:path w="1017" h="365" extrusionOk="0">
                  <a:moveTo>
                    <a:pt x="59" y="1"/>
                  </a:moveTo>
                  <a:cubicBezTo>
                    <a:pt x="29" y="1"/>
                    <a:pt x="1" y="31"/>
                    <a:pt x="1" y="59"/>
                  </a:cubicBezTo>
                  <a:cubicBezTo>
                    <a:pt x="216" y="251"/>
                    <a:pt x="533" y="364"/>
                    <a:pt x="833" y="364"/>
                  </a:cubicBezTo>
                  <a:cubicBezTo>
                    <a:pt x="895" y="364"/>
                    <a:pt x="957" y="359"/>
                    <a:pt x="1016" y="349"/>
                  </a:cubicBezTo>
                  <a:lnTo>
                    <a:pt x="1016" y="321"/>
                  </a:lnTo>
                  <a:cubicBezTo>
                    <a:pt x="640" y="321"/>
                    <a:pt x="349" y="233"/>
                    <a:pt x="5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791;p26">
              <a:extLst>
                <a:ext uri="{FF2B5EF4-FFF2-40B4-BE49-F238E27FC236}">
                  <a16:creationId xmlns:a16="http://schemas.microsoft.com/office/drawing/2014/main" id="{A634AD87-B924-BAAC-F2F7-04DFF56E274D}"/>
                </a:ext>
              </a:extLst>
            </p:cNvPr>
            <p:cNvSpPr/>
            <p:nvPr/>
          </p:nvSpPr>
          <p:spPr>
            <a:xfrm>
              <a:off x="6340981" y="2633144"/>
              <a:ext cx="41739" cy="66107"/>
            </a:xfrm>
            <a:custGeom>
              <a:avLst/>
              <a:gdLst/>
              <a:ahLst/>
              <a:cxnLst/>
              <a:rect l="l" t="t" r="r" b="b"/>
              <a:pathLst>
                <a:path w="519" h="822" extrusionOk="0">
                  <a:moveTo>
                    <a:pt x="117" y="0"/>
                  </a:moveTo>
                  <a:cubicBezTo>
                    <a:pt x="1" y="291"/>
                    <a:pt x="233" y="581"/>
                    <a:pt x="466" y="814"/>
                  </a:cubicBezTo>
                  <a:cubicBezTo>
                    <a:pt x="466" y="819"/>
                    <a:pt x="468" y="821"/>
                    <a:pt x="471" y="821"/>
                  </a:cubicBezTo>
                  <a:cubicBezTo>
                    <a:pt x="485" y="821"/>
                    <a:pt x="519" y="783"/>
                    <a:pt x="496" y="783"/>
                  </a:cubicBezTo>
                  <a:cubicBezTo>
                    <a:pt x="292" y="551"/>
                    <a:pt x="89" y="319"/>
                    <a:pt x="11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792;p26">
              <a:extLst>
                <a:ext uri="{FF2B5EF4-FFF2-40B4-BE49-F238E27FC236}">
                  <a16:creationId xmlns:a16="http://schemas.microsoft.com/office/drawing/2014/main" id="{5F092854-138B-132B-48E9-9A19E44BC984}"/>
                </a:ext>
              </a:extLst>
            </p:cNvPr>
            <p:cNvSpPr/>
            <p:nvPr/>
          </p:nvSpPr>
          <p:spPr>
            <a:xfrm>
              <a:off x="6363258" y="2643036"/>
              <a:ext cx="21634" cy="37799"/>
            </a:xfrm>
            <a:custGeom>
              <a:avLst/>
              <a:gdLst/>
              <a:ahLst/>
              <a:cxnLst/>
              <a:rect l="l" t="t" r="r" b="b"/>
              <a:pathLst>
                <a:path w="269" h="470" extrusionOk="0">
                  <a:moveTo>
                    <a:pt x="4" y="0"/>
                  </a:moveTo>
                  <a:cubicBezTo>
                    <a:pt x="1" y="0"/>
                    <a:pt x="1" y="7"/>
                    <a:pt x="15" y="21"/>
                  </a:cubicBezTo>
                  <a:cubicBezTo>
                    <a:pt x="15" y="7"/>
                    <a:pt x="8" y="0"/>
                    <a:pt x="4" y="0"/>
                  </a:cubicBezTo>
                  <a:close/>
                  <a:moveTo>
                    <a:pt x="15" y="21"/>
                  </a:moveTo>
                  <a:cubicBezTo>
                    <a:pt x="15" y="168"/>
                    <a:pt x="103" y="342"/>
                    <a:pt x="219" y="458"/>
                  </a:cubicBezTo>
                  <a:cubicBezTo>
                    <a:pt x="227" y="466"/>
                    <a:pt x="235" y="470"/>
                    <a:pt x="242" y="470"/>
                  </a:cubicBezTo>
                  <a:cubicBezTo>
                    <a:pt x="259" y="470"/>
                    <a:pt x="268" y="449"/>
                    <a:pt x="247" y="428"/>
                  </a:cubicBezTo>
                  <a:cubicBezTo>
                    <a:pt x="247" y="400"/>
                    <a:pt x="247" y="342"/>
                    <a:pt x="219" y="284"/>
                  </a:cubicBezTo>
                  <a:cubicBezTo>
                    <a:pt x="219" y="284"/>
                    <a:pt x="189" y="284"/>
                    <a:pt x="189" y="312"/>
                  </a:cubicBezTo>
                  <a:cubicBezTo>
                    <a:pt x="189" y="318"/>
                    <a:pt x="189" y="326"/>
                    <a:pt x="189" y="335"/>
                  </a:cubicBezTo>
                  <a:lnTo>
                    <a:pt x="189" y="335"/>
                  </a:lnTo>
                  <a:cubicBezTo>
                    <a:pt x="123" y="230"/>
                    <a:pt x="60" y="135"/>
                    <a:pt x="15" y="2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793;p26">
              <a:extLst>
                <a:ext uri="{FF2B5EF4-FFF2-40B4-BE49-F238E27FC236}">
                  <a16:creationId xmlns:a16="http://schemas.microsoft.com/office/drawing/2014/main" id="{09978D2B-27F9-BEF7-BD16-B7E3827CFAA1}"/>
                </a:ext>
              </a:extLst>
            </p:cNvPr>
            <p:cNvSpPr/>
            <p:nvPr/>
          </p:nvSpPr>
          <p:spPr>
            <a:xfrm>
              <a:off x="6422932" y="2675205"/>
              <a:ext cx="20990" cy="20990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28" y="0"/>
                  </a:moveTo>
                  <a:cubicBezTo>
                    <a:pt x="28" y="0"/>
                    <a:pt x="0" y="0"/>
                    <a:pt x="0" y="28"/>
                  </a:cubicBezTo>
                  <a:cubicBezTo>
                    <a:pt x="58" y="116"/>
                    <a:pt x="116" y="202"/>
                    <a:pt x="202" y="260"/>
                  </a:cubicBezTo>
                  <a:cubicBezTo>
                    <a:pt x="233" y="260"/>
                    <a:pt x="260" y="233"/>
                    <a:pt x="233" y="202"/>
                  </a:cubicBezTo>
                  <a:cubicBezTo>
                    <a:pt x="144" y="174"/>
                    <a:pt x="86" y="86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794;p26">
              <a:extLst>
                <a:ext uri="{FF2B5EF4-FFF2-40B4-BE49-F238E27FC236}">
                  <a16:creationId xmlns:a16="http://schemas.microsoft.com/office/drawing/2014/main" id="{2F859D1E-458D-C8DB-588D-34754BB4235B}"/>
                </a:ext>
              </a:extLst>
            </p:cNvPr>
            <p:cNvSpPr/>
            <p:nvPr/>
          </p:nvSpPr>
          <p:spPr>
            <a:xfrm>
              <a:off x="6443842" y="2740590"/>
              <a:ext cx="81951" cy="12546"/>
            </a:xfrm>
            <a:custGeom>
              <a:avLst/>
              <a:gdLst/>
              <a:ahLst/>
              <a:cxnLst/>
              <a:rect l="l" t="t" r="r" b="b"/>
              <a:pathLst>
                <a:path w="1019" h="156" extrusionOk="0">
                  <a:moveTo>
                    <a:pt x="31" y="1"/>
                  </a:moveTo>
                  <a:cubicBezTo>
                    <a:pt x="0" y="1"/>
                    <a:pt x="0" y="29"/>
                    <a:pt x="0" y="29"/>
                  </a:cubicBezTo>
                  <a:cubicBezTo>
                    <a:pt x="245" y="117"/>
                    <a:pt x="488" y="156"/>
                    <a:pt x="744" y="156"/>
                  </a:cubicBezTo>
                  <a:cubicBezTo>
                    <a:pt x="824" y="156"/>
                    <a:pt x="905" y="152"/>
                    <a:pt x="988" y="145"/>
                  </a:cubicBezTo>
                  <a:cubicBezTo>
                    <a:pt x="1019" y="145"/>
                    <a:pt x="1019" y="87"/>
                    <a:pt x="988" y="87"/>
                  </a:cubicBezTo>
                  <a:cubicBezTo>
                    <a:pt x="922" y="92"/>
                    <a:pt x="859" y="95"/>
                    <a:pt x="796" y="95"/>
                  </a:cubicBezTo>
                  <a:cubicBezTo>
                    <a:pt x="529" y="95"/>
                    <a:pt x="289" y="48"/>
                    <a:pt x="3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795;p26">
              <a:extLst>
                <a:ext uri="{FF2B5EF4-FFF2-40B4-BE49-F238E27FC236}">
                  <a16:creationId xmlns:a16="http://schemas.microsoft.com/office/drawing/2014/main" id="{85C97AE9-CEF4-1F92-18F4-61B59F8DFEF6}"/>
                </a:ext>
              </a:extLst>
            </p:cNvPr>
            <p:cNvSpPr/>
            <p:nvPr/>
          </p:nvSpPr>
          <p:spPr>
            <a:xfrm>
              <a:off x="6503033" y="2322226"/>
              <a:ext cx="102217" cy="124977"/>
            </a:xfrm>
            <a:custGeom>
              <a:avLst/>
              <a:gdLst/>
              <a:ahLst/>
              <a:cxnLst/>
              <a:rect l="l" t="t" r="r" b="b"/>
              <a:pathLst>
                <a:path w="1271" h="1554" extrusionOk="0">
                  <a:moveTo>
                    <a:pt x="1240" y="1"/>
                  </a:moveTo>
                  <a:cubicBezTo>
                    <a:pt x="775" y="438"/>
                    <a:pt x="341" y="930"/>
                    <a:pt x="20" y="1511"/>
                  </a:cubicBezTo>
                  <a:cubicBezTo>
                    <a:pt x="0" y="1533"/>
                    <a:pt x="24" y="1553"/>
                    <a:pt x="49" y="1553"/>
                  </a:cubicBezTo>
                  <a:cubicBezTo>
                    <a:pt x="59" y="1553"/>
                    <a:pt x="70" y="1550"/>
                    <a:pt x="78" y="1542"/>
                  </a:cubicBezTo>
                  <a:cubicBezTo>
                    <a:pt x="427" y="988"/>
                    <a:pt x="806" y="496"/>
                    <a:pt x="1270" y="31"/>
                  </a:cubicBezTo>
                  <a:cubicBezTo>
                    <a:pt x="1270" y="1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796;p26">
              <a:extLst>
                <a:ext uri="{FF2B5EF4-FFF2-40B4-BE49-F238E27FC236}">
                  <a16:creationId xmlns:a16="http://schemas.microsoft.com/office/drawing/2014/main" id="{C688AAC4-1E0D-BC9C-930C-D7AC408917B7}"/>
                </a:ext>
              </a:extLst>
            </p:cNvPr>
            <p:cNvSpPr/>
            <p:nvPr/>
          </p:nvSpPr>
          <p:spPr>
            <a:xfrm>
              <a:off x="6443842" y="2329303"/>
              <a:ext cx="205721" cy="236040"/>
            </a:xfrm>
            <a:custGeom>
              <a:avLst/>
              <a:gdLst/>
              <a:ahLst/>
              <a:cxnLst/>
              <a:rect l="l" t="t" r="r" b="b"/>
              <a:pathLst>
                <a:path w="2558" h="2935" extrusionOk="0">
                  <a:moveTo>
                    <a:pt x="2557" y="1"/>
                  </a:moveTo>
                  <a:lnTo>
                    <a:pt x="2557" y="1"/>
                  </a:lnTo>
                  <a:cubicBezTo>
                    <a:pt x="2065" y="408"/>
                    <a:pt x="1569" y="842"/>
                    <a:pt x="1193" y="1365"/>
                  </a:cubicBezTo>
                  <a:cubicBezTo>
                    <a:pt x="1019" y="1628"/>
                    <a:pt x="844" y="1888"/>
                    <a:pt x="670" y="2121"/>
                  </a:cubicBezTo>
                  <a:cubicBezTo>
                    <a:pt x="465" y="2383"/>
                    <a:pt x="263" y="2644"/>
                    <a:pt x="31" y="2876"/>
                  </a:cubicBezTo>
                  <a:cubicBezTo>
                    <a:pt x="0" y="2906"/>
                    <a:pt x="59" y="2934"/>
                    <a:pt x="89" y="2934"/>
                  </a:cubicBezTo>
                  <a:cubicBezTo>
                    <a:pt x="523" y="2528"/>
                    <a:pt x="844" y="1977"/>
                    <a:pt x="1193" y="1512"/>
                  </a:cubicBezTo>
                  <a:cubicBezTo>
                    <a:pt x="1600" y="959"/>
                    <a:pt x="2092" y="494"/>
                    <a:pt x="255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797;p26">
              <a:extLst>
                <a:ext uri="{FF2B5EF4-FFF2-40B4-BE49-F238E27FC236}">
                  <a16:creationId xmlns:a16="http://schemas.microsoft.com/office/drawing/2014/main" id="{9147560A-0F31-3992-8859-675B2092DA17}"/>
                </a:ext>
              </a:extLst>
            </p:cNvPr>
            <p:cNvSpPr/>
            <p:nvPr/>
          </p:nvSpPr>
          <p:spPr>
            <a:xfrm>
              <a:off x="6638546" y="2357371"/>
              <a:ext cx="22760" cy="26700"/>
            </a:xfrm>
            <a:custGeom>
              <a:avLst/>
              <a:gdLst/>
              <a:ahLst/>
              <a:cxnLst/>
              <a:rect l="l" t="t" r="r" b="b"/>
              <a:pathLst>
                <a:path w="283" h="332" extrusionOk="0">
                  <a:moveTo>
                    <a:pt x="253" y="1"/>
                  </a:moveTo>
                  <a:cubicBezTo>
                    <a:pt x="167" y="117"/>
                    <a:pt x="108" y="203"/>
                    <a:pt x="20" y="291"/>
                  </a:cubicBezTo>
                  <a:cubicBezTo>
                    <a:pt x="0" y="311"/>
                    <a:pt x="9" y="332"/>
                    <a:pt x="26" y="332"/>
                  </a:cubicBezTo>
                  <a:cubicBezTo>
                    <a:pt x="33" y="332"/>
                    <a:pt x="41" y="328"/>
                    <a:pt x="50" y="319"/>
                  </a:cubicBezTo>
                  <a:cubicBezTo>
                    <a:pt x="108" y="233"/>
                    <a:pt x="194" y="117"/>
                    <a:pt x="283" y="28"/>
                  </a:cubicBezTo>
                  <a:cubicBezTo>
                    <a:pt x="283" y="1"/>
                    <a:pt x="283" y="1"/>
                    <a:pt x="25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798;p26">
              <a:extLst>
                <a:ext uri="{FF2B5EF4-FFF2-40B4-BE49-F238E27FC236}">
                  <a16:creationId xmlns:a16="http://schemas.microsoft.com/office/drawing/2014/main" id="{EC761870-B52D-99DF-0C49-6E54B0211413}"/>
                </a:ext>
              </a:extLst>
            </p:cNvPr>
            <p:cNvSpPr/>
            <p:nvPr/>
          </p:nvSpPr>
          <p:spPr>
            <a:xfrm>
              <a:off x="6647232" y="2280165"/>
              <a:ext cx="37477" cy="38120"/>
            </a:xfrm>
            <a:custGeom>
              <a:avLst/>
              <a:gdLst/>
              <a:ahLst/>
              <a:cxnLst/>
              <a:rect l="l" t="t" r="r" b="b"/>
              <a:pathLst>
                <a:path w="466" h="474" extrusionOk="0">
                  <a:moveTo>
                    <a:pt x="407" y="1"/>
                  </a:moveTo>
                  <a:cubicBezTo>
                    <a:pt x="261" y="117"/>
                    <a:pt x="117" y="263"/>
                    <a:pt x="0" y="407"/>
                  </a:cubicBezTo>
                  <a:cubicBezTo>
                    <a:pt x="0" y="432"/>
                    <a:pt x="18" y="474"/>
                    <a:pt x="41" y="474"/>
                  </a:cubicBezTo>
                  <a:cubicBezTo>
                    <a:pt x="47" y="474"/>
                    <a:pt x="53" y="471"/>
                    <a:pt x="59" y="465"/>
                  </a:cubicBezTo>
                  <a:cubicBezTo>
                    <a:pt x="175" y="321"/>
                    <a:pt x="291" y="175"/>
                    <a:pt x="435" y="31"/>
                  </a:cubicBezTo>
                  <a:cubicBezTo>
                    <a:pt x="465" y="31"/>
                    <a:pt x="435" y="1"/>
                    <a:pt x="40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799;p26">
              <a:extLst>
                <a:ext uri="{FF2B5EF4-FFF2-40B4-BE49-F238E27FC236}">
                  <a16:creationId xmlns:a16="http://schemas.microsoft.com/office/drawing/2014/main" id="{AFD27500-0337-EECF-0A14-C0D5FD56C796}"/>
                </a:ext>
              </a:extLst>
            </p:cNvPr>
            <p:cNvSpPr/>
            <p:nvPr/>
          </p:nvSpPr>
          <p:spPr>
            <a:xfrm>
              <a:off x="6601149" y="2357371"/>
              <a:ext cx="139613" cy="162212"/>
            </a:xfrm>
            <a:custGeom>
              <a:avLst/>
              <a:gdLst/>
              <a:ahLst/>
              <a:cxnLst/>
              <a:rect l="l" t="t" r="r" b="b"/>
              <a:pathLst>
                <a:path w="1736" h="2017" extrusionOk="0">
                  <a:moveTo>
                    <a:pt x="1736" y="1"/>
                  </a:moveTo>
                  <a:cubicBezTo>
                    <a:pt x="1038" y="551"/>
                    <a:pt x="632" y="1337"/>
                    <a:pt x="20" y="1976"/>
                  </a:cubicBezTo>
                  <a:cubicBezTo>
                    <a:pt x="1" y="1996"/>
                    <a:pt x="9" y="2017"/>
                    <a:pt x="26" y="2017"/>
                  </a:cubicBezTo>
                  <a:cubicBezTo>
                    <a:pt x="33" y="2017"/>
                    <a:pt x="42" y="2013"/>
                    <a:pt x="50" y="2004"/>
                  </a:cubicBezTo>
                  <a:cubicBezTo>
                    <a:pt x="659" y="1395"/>
                    <a:pt x="1066" y="582"/>
                    <a:pt x="1736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800;p26">
              <a:extLst>
                <a:ext uri="{FF2B5EF4-FFF2-40B4-BE49-F238E27FC236}">
                  <a16:creationId xmlns:a16="http://schemas.microsoft.com/office/drawing/2014/main" id="{3B9DC763-6D0A-7B24-8C38-14E6D470D69A}"/>
                </a:ext>
              </a:extLst>
            </p:cNvPr>
            <p:cNvSpPr/>
            <p:nvPr/>
          </p:nvSpPr>
          <p:spPr>
            <a:xfrm>
              <a:off x="6514373" y="2539611"/>
              <a:ext cx="69726" cy="89510"/>
            </a:xfrm>
            <a:custGeom>
              <a:avLst/>
              <a:gdLst/>
              <a:ahLst/>
              <a:cxnLst/>
              <a:rect l="l" t="t" r="r" b="b"/>
              <a:pathLst>
                <a:path w="867" h="1113" extrusionOk="0">
                  <a:moveTo>
                    <a:pt x="867" y="1"/>
                  </a:moveTo>
                  <a:cubicBezTo>
                    <a:pt x="576" y="350"/>
                    <a:pt x="286" y="698"/>
                    <a:pt x="25" y="1047"/>
                  </a:cubicBezTo>
                  <a:cubicBezTo>
                    <a:pt x="1" y="1070"/>
                    <a:pt x="16" y="1112"/>
                    <a:pt x="38" y="1112"/>
                  </a:cubicBezTo>
                  <a:cubicBezTo>
                    <a:pt x="43" y="1112"/>
                    <a:pt x="48" y="1110"/>
                    <a:pt x="53" y="1105"/>
                  </a:cubicBezTo>
                  <a:cubicBezTo>
                    <a:pt x="344" y="726"/>
                    <a:pt x="606" y="377"/>
                    <a:pt x="867" y="29"/>
                  </a:cubicBezTo>
                  <a:lnTo>
                    <a:pt x="867" y="1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801;p26">
              <a:extLst>
                <a:ext uri="{FF2B5EF4-FFF2-40B4-BE49-F238E27FC236}">
                  <a16:creationId xmlns:a16="http://schemas.microsoft.com/office/drawing/2014/main" id="{D8F46F8E-07AC-27D7-5A5C-2756C35BB3DA}"/>
                </a:ext>
              </a:extLst>
            </p:cNvPr>
            <p:cNvSpPr/>
            <p:nvPr/>
          </p:nvSpPr>
          <p:spPr>
            <a:xfrm>
              <a:off x="6556032" y="2475433"/>
              <a:ext cx="142670" cy="148380"/>
            </a:xfrm>
            <a:custGeom>
              <a:avLst/>
              <a:gdLst/>
              <a:ahLst/>
              <a:cxnLst/>
              <a:rect l="l" t="t" r="r" b="b"/>
              <a:pathLst>
                <a:path w="1774" h="1845" extrusionOk="0">
                  <a:moveTo>
                    <a:pt x="1751" y="1"/>
                  </a:moveTo>
                  <a:cubicBezTo>
                    <a:pt x="1747" y="1"/>
                    <a:pt x="1743" y="4"/>
                    <a:pt x="1743" y="13"/>
                  </a:cubicBezTo>
                  <a:cubicBezTo>
                    <a:pt x="1193" y="625"/>
                    <a:pt x="639" y="1234"/>
                    <a:pt x="30" y="1815"/>
                  </a:cubicBezTo>
                  <a:cubicBezTo>
                    <a:pt x="0" y="1815"/>
                    <a:pt x="30" y="1845"/>
                    <a:pt x="58" y="1845"/>
                  </a:cubicBezTo>
                  <a:cubicBezTo>
                    <a:pt x="670" y="1264"/>
                    <a:pt x="1251" y="652"/>
                    <a:pt x="1774" y="13"/>
                  </a:cubicBezTo>
                  <a:cubicBezTo>
                    <a:pt x="1774" y="13"/>
                    <a:pt x="1760" y="1"/>
                    <a:pt x="175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802;p26">
              <a:extLst>
                <a:ext uri="{FF2B5EF4-FFF2-40B4-BE49-F238E27FC236}">
                  <a16:creationId xmlns:a16="http://schemas.microsoft.com/office/drawing/2014/main" id="{DAB04771-72D3-8618-291A-C691A16FEF55}"/>
                </a:ext>
              </a:extLst>
            </p:cNvPr>
            <p:cNvSpPr/>
            <p:nvPr/>
          </p:nvSpPr>
          <p:spPr>
            <a:xfrm>
              <a:off x="6643211" y="2523205"/>
              <a:ext cx="53079" cy="54848"/>
            </a:xfrm>
            <a:custGeom>
              <a:avLst/>
              <a:gdLst/>
              <a:ahLst/>
              <a:cxnLst/>
              <a:rect l="l" t="t" r="r" b="b"/>
              <a:pathLst>
                <a:path w="660" h="682" extrusionOk="0">
                  <a:moveTo>
                    <a:pt x="601" y="0"/>
                  </a:moveTo>
                  <a:cubicBezTo>
                    <a:pt x="399" y="205"/>
                    <a:pt x="195" y="437"/>
                    <a:pt x="20" y="640"/>
                  </a:cubicBezTo>
                  <a:cubicBezTo>
                    <a:pt x="0" y="661"/>
                    <a:pt x="9" y="681"/>
                    <a:pt x="26" y="681"/>
                  </a:cubicBezTo>
                  <a:cubicBezTo>
                    <a:pt x="33" y="681"/>
                    <a:pt x="42" y="678"/>
                    <a:pt x="50" y="670"/>
                  </a:cubicBezTo>
                  <a:cubicBezTo>
                    <a:pt x="253" y="465"/>
                    <a:pt x="457" y="263"/>
                    <a:pt x="632" y="31"/>
                  </a:cubicBezTo>
                  <a:cubicBezTo>
                    <a:pt x="659" y="31"/>
                    <a:pt x="632" y="0"/>
                    <a:pt x="60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803;p26">
              <a:extLst>
                <a:ext uri="{FF2B5EF4-FFF2-40B4-BE49-F238E27FC236}">
                  <a16:creationId xmlns:a16="http://schemas.microsoft.com/office/drawing/2014/main" id="{F353B487-7486-3B1D-C236-074341B7BA30}"/>
                </a:ext>
              </a:extLst>
            </p:cNvPr>
            <p:cNvSpPr/>
            <p:nvPr/>
          </p:nvSpPr>
          <p:spPr>
            <a:xfrm>
              <a:off x="6546622" y="2613681"/>
              <a:ext cx="60880" cy="63855"/>
            </a:xfrm>
            <a:custGeom>
              <a:avLst/>
              <a:gdLst/>
              <a:ahLst/>
              <a:cxnLst/>
              <a:rect l="l" t="t" r="r" b="b"/>
              <a:pathLst>
                <a:path w="757" h="794" extrusionOk="0">
                  <a:moveTo>
                    <a:pt x="716" y="1"/>
                  </a:moveTo>
                  <a:cubicBezTo>
                    <a:pt x="711" y="1"/>
                    <a:pt x="704" y="3"/>
                    <a:pt x="698" y="10"/>
                  </a:cubicBezTo>
                  <a:cubicBezTo>
                    <a:pt x="496" y="270"/>
                    <a:pt x="264" y="502"/>
                    <a:pt x="31" y="735"/>
                  </a:cubicBezTo>
                  <a:cubicBezTo>
                    <a:pt x="1" y="765"/>
                    <a:pt x="31" y="793"/>
                    <a:pt x="59" y="793"/>
                  </a:cubicBezTo>
                  <a:cubicBezTo>
                    <a:pt x="291" y="533"/>
                    <a:pt x="524" y="300"/>
                    <a:pt x="756" y="38"/>
                  </a:cubicBezTo>
                  <a:cubicBezTo>
                    <a:pt x="756" y="38"/>
                    <a:pt x="739" y="1"/>
                    <a:pt x="716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804;p26">
              <a:extLst>
                <a:ext uri="{FF2B5EF4-FFF2-40B4-BE49-F238E27FC236}">
                  <a16:creationId xmlns:a16="http://schemas.microsoft.com/office/drawing/2014/main" id="{DA5EBFDD-1F1E-8CBA-5088-D326050C96B9}"/>
                </a:ext>
              </a:extLst>
            </p:cNvPr>
            <p:cNvSpPr/>
            <p:nvPr/>
          </p:nvSpPr>
          <p:spPr>
            <a:xfrm>
              <a:off x="6535042" y="2689199"/>
              <a:ext cx="80" cy="8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805;p26">
              <a:extLst>
                <a:ext uri="{FF2B5EF4-FFF2-40B4-BE49-F238E27FC236}">
                  <a16:creationId xmlns:a16="http://schemas.microsoft.com/office/drawing/2014/main" id="{37072B6D-6E26-F788-C43D-A783146C514F}"/>
                </a:ext>
              </a:extLst>
            </p:cNvPr>
            <p:cNvSpPr/>
            <p:nvPr/>
          </p:nvSpPr>
          <p:spPr>
            <a:xfrm>
              <a:off x="6464993" y="2675768"/>
              <a:ext cx="6997" cy="26942"/>
            </a:xfrm>
            <a:custGeom>
              <a:avLst/>
              <a:gdLst/>
              <a:ahLst/>
              <a:cxnLst/>
              <a:rect l="l" t="t" r="r" b="b"/>
              <a:pathLst>
                <a:path w="87" h="335" extrusionOk="0">
                  <a:moveTo>
                    <a:pt x="57" y="0"/>
                  </a:moveTo>
                  <a:cubicBezTo>
                    <a:pt x="43" y="0"/>
                    <a:pt x="28" y="7"/>
                    <a:pt x="28" y="21"/>
                  </a:cubicBezTo>
                  <a:cubicBezTo>
                    <a:pt x="28" y="109"/>
                    <a:pt x="0" y="226"/>
                    <a:pt x="0" y="312"/>
                  </a:cubicBezTo>
                  <a:cubicBezTo>
                    <a:pt x="0" y="327"/>
                    <a:pt x="7" y="334"/>
                    <a:pt x="18" y="334"/>
                  </a:cubicBezTo>
                  <a:cubicBezTo>
                    <a:pt x="29" y="334"/>
                    <a:pt x="43" y="327"/>
                    <a:pt x="58" y="312"/>
                  </a:cubicBezTo>
                  <a:cubicBezTo>
                    <a:pt x="86" y="226"/>
                    <a:pt x="86" y="109"/>
                    <a:pt x="86" y="21"/>
                  </a:cubicBezTo>
                  <a:cubicBezTo>
                    <a:pt x="86" y="7"/>
                    <a:pt x="72" y="0"/>
                    <a:pt x="5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806;p26">
              <a:extLst>
                <a:ext uri="{FF2B5EF4-FFF2-40B4-BE49-F238E27FC236}">
                  <a16:creationId xmlns:a16="http://schemas.microsoft.com/office/drawing/2014/main" id="{FF4E36C4-FF13-59BE-9D39-79F937CF1356}"/>
                </a:ext>
              </a:extLst>
            </p:cNvPr>
            <p:cNvSpPr/>
            <p:nvPr/>
          </p:nvSpPr>
          <p:spPr>
            <a:xfrm>
              <a:off x="6476574" y="2685098"/>
              <a:ext cx="8284" cy="26942"/>
            </a:xfrm>
            <a:custGeom>
              <a:avLst/>
              <a:gdLst/>
              <a:ahLst/>
              <a:cxnLst/>
              <a:rect l="l" t="t" r="r" b="b"/>
              <a:pathLst>
                <a:path w="103" h="335" extrusionOk="0">
                  <a:moveTo>
                    <a:pt x="84" y="0"/>
                  </a:moveTo>
                  <a:cubicBezTo>
                    <a:pt x="73" y="0"/>
                    <a:pt x="58" y="7"/>
                    <a:pt x="58" y="21"/>
                  </a:cubicBezTo>
                  <a:cubicBezTo>
                    <a:pt x="30" y="110"/>
                    <a:pt x="0" y="226"/>
                    <a:pt x="30" y="312"/>
                  </a:cubicBezTo>
                  <a:cubicBezTo>
                    <a:pt x="44" y="327"/>
                    <a:pt x="59" y="334"/>
                    <a:pt x="70" y="334"/>
                  </a:cubicBezTo>
                  <a:cubicBezTo>
                    <a:pt x="81" y="334"/>
                    <a:pt x="89" y="327"/>
                    <a:pt x="89" y="312"/>
                  </a:cubicBezTo>
                  <a:cubicBezTo>
                    <a:pt x="89" y="196"/>
                    <a:pt x="58" y="110"/>
                    <a:pt x="89" y="21"/>
                  </a:cubicBezTo>
                  <a:cubicBezTo>
                    <a:pt x="103" y="7"/>
                    <a:pt x="95" y="0"/>
                    <a:pt x="8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807;p26">
              <a:extLst>
                <a:ext uri="{FF2B5EF4-FFF2-40B4-BE49-F238E27FC236}">
                  <a16:creationId xmlns:a16="http://schemas.microsoft.com/office/drawing/2014/main" id="{09A6CE86-2569-0F5C-BC19-C751EE9F5D79}"/>
                </a:ext>
              </a:extLst>
            </p:cNvPr>
            <p:cNvSpPr/>
            <p:nvPr/>
          </p:nvSpPr>
          <p:spPr>
            <a:xfrm>
              <a:off x="6490568" y="2689762"/>
              <a:ext cx="7158" cy="36271"/>
            </a:xfrm>
            <a:custGeom>
              <a:avLst/>
              <a:gdLst/>
              <a:ahLst/>
              <a:cxnLst/>
              <a:rect l="l" t="t" r="r" b="b"/>
              <a:pathLst>
                <a:path w="89" h="451" extrusionOk="0">
                  <a:moveTo>
                    <a:pt x="45" y="0"/>
                  </a:moveTo>
                  <a:cubicBezTo>
                    <a:pt x="38" y="0"/>
                    <a:pt x="31" y="7"/>
                    <a:pt x="31" y="21"/>
                  </a:cubicBezTo>
                  <a:cubicBezTo>
                    <a:pt x="1" y="138"/>
                    <a:pt x="1" y="312"/>
                    <a:pt x="1" y="428"/>
                  </a:cubicBezTo>
                  <a:cubicBezTo>
                    <a:pt x="16" y="443"/>
                    <a:pt x="30" y="451"/>
                    <a:pt x="41" y="451"/>
                  </a:cubicBezTo>
                  <a:cubicBezTo>
                    <a:pt x="52" y="451"/>
                    <a:pt x="59" y="443"/>
                    <a:pt x="59" y="428"/>
                  </a:cubicBezTo>
                  <a:cubicBezTo>
                    <a:pt x="89" y="312"/>
                    <a:pt x="89" y="138"/>
                    <a:pt x="59" y="21"/>
                  </a:cubicBezTo>
                  <a:cubicBezTo>
                    <a:pt x="59" y="7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808;p26">
              <a:extLst>
                <a:ext uri="{FF2B5EF4-FFF2-40B4-BE49-F238E27FC236}">
                  <a16:creationId xmlns:a16="http://schemas.microsoft.com/office/drawing/2014/main" id="{3CA38974-3F33-C946-3BB1-7B83E99A1244}"/>
                </a:ext>
              </a:extLst>
            </p:cNvPr>
            <p:cNvSpPr/>
            <p:nvPr/>
          </p:nvSpPr>
          <p:spPr>
            <a:xfrm>
              <a:off x="6499897" y="2699091"/>
              <a:ext cx="9409" cy="36351"/>
            </a:xfrm>
            <a:custGeom>
              <a:avLst/>
              <a:gdLst/>
              <a:ahLst/>
              <a:cxnLst/>
              <a:rect l="l" t="t" r="r" b="b"/>
              <a:pathLst>
                <a:path w="117" h="452" extrusionOk="0">
                  <a:moveTo>
                    <a:pt x="60" y="1"/>
                  </a:moveTo>
                  <a:cubicBezTo>
                    <a:pt x="46" y="1"/>
                    <a:pt x="31" y="8"/>
                    <a:pt x="31" y="22"/>
                  </a:cubicBezTo>
                  <a:cubicBezTo>
                    <a:pt x="31" y="168"/>
                    <a:pt x="1" y="312"/>
                    <a:pt x="31" y="428"/>
                  </a:cubicBezTo>
                  <a:cubicBezTo>
                    <a:pt x="31" y="443"/>
                    <a:pt x="46" y="451"/>
                    <a:pt x="60" y="451"/>
                  </a:cubicBezTo>
                  <a:cubicBezTo>
                    <a:pt x="75" y="451"/>
                    <a:pt x="89" y="443"/>
                    <a:pt x="89" y="428"/>
                  </a:cubicBezTo>
                  <a:cubicBezTo>
                    <a:pt x="117" y="312"/>
                    <a:pt x="89" y="168"/>
                    <a:pt x="89" y="22"/>
                  </a:cubicBezTo>
                  <a:cubicBezTo>
                    <a:pt x="89" y="8"/>
                    <a:pt x="75" y="1"/>
                    <a:pt x="6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809;p26">
              <a:extLst>
                <a:ext uri="{FF2B5EF4-FFF2-40B4-BE49-F238E27FC236}">
                  <a16:creationId xmlns:a16="http://schemas.microsoft.com/office/drawing/2014/main" id="{E7AC1BD3-1367-8EDC-6D07-34EED616C1E9}"/>
                </a:ext>
              </a:extLst>
            </p:cNvPr>
            <p:cNvSpPr/>
            <p:nvPr/>
          </p:nvSpPr>
          <p:spPr>
            <a:xfrm>
              <a:off x="6513971" y="2713165"/>
              <a:ext cx="4745" cy="33858"/>
            </a:xfrm>
            <a:custGeom>
              <a:avLst/>
              <a:gdLst/>
              <a:ahLst/>
              <a:cxnLst/>
              <a:rect l="l" t="t" r="r" b="b"/>
              <a:pathLst>
                <a:path w="59" h="421" extrusionOk="0">
                  <a:moveTo>
                    <a:pt x="15" y="0"/>
                  </a:moveTo>
                  <a:cubicBezTo>
                    <a:pt x="8" y="0"/>
                    <a:pt x="0" y="7"/>
                    <a:pt x="0" y="21"/>
                  </a:cubicBezTo>
                  <a:lnTo>
                    <a:pt x="0" y="400"/>
                  </a:lnTo>
                  <a:cubicBezTo>
                    <a:pt x="0" y="414"/>
                    <a:pt x="15" y="421"/>
                    <a:pt x="29" y="421"/>
                  </a:cubicBezTo>
                  <a:cubicBezTo>
                    <a:pt x="44" y="421"/>
                    <a:pt x="58" y="414"/>
                    <a:pt x="58" y="400"/>
                  </a:cubicBezTo>
                  <a:cubicBezTo>
                    <a:pt x="58" y="284"/>
                    <a:pt x="58" y="137"/>
                    <a:pt x="30" y="21"/>
                  </a:cubicBezTo>
                  <a:cubicBezTo>
                    <a:pt x="30" y="7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810;p26">
              <a:extLst>
                <a:ext uri="{FF2B5EF4-FFF2-40B4-BE49-F238E27FC236}">
                  <a16:creationId xmlns:a16="http://schemas.microsoft.com/office/drawing/2014/main" id="{044F6729-63DA-5F08-2C81-C6A46EC09899}"/>
                </a:ext>
              </a:extLst>
            </p:cNvPr>
            <p:cNvSpPr/>
            <p:nvPr/>
          </p:nvSpPr>
          <p:spPr>
            <a:xfrm>
              <a:off x="6525712" y="2717830"/>
              <a:ext cx="6997" cy="40935"/>
            </a:xfrm>
            <a:custGeom>
              <a:avLst/>
              <a:gdLst/>
              <a:ahLst/>
              <a:cxnLst/>
              <a:rect l="l" t="t" r="r" b="b"/>
              <a:pathLst>
                <a:path w="87" h="509" extrusionOk="0">
                  <a:moveTo>
                    <a:pt x="30" y="0"/>
                  </a:moveTo>
                  <a:cubicBezTo>
                    <a:pt x="15" y="0"/>
                    <a:pt x="1" y="7"/>
                    <a:pt x="1" y="21"/>
                  </a:cubicBezTo>
                  <a:cubicBezTo>
                    <a:pt x="1" y="167"/>
                    <a:pt x="1" y="342"/>
                    <a:pt x="28" y="486"/>
                  </a:cubicBezTo>
                  <a:cubicBezTo>
                    <a:pt x="28" y="501"/>
                    <a:pt x="43" y="509"/>
                    <a:pt x="58" y="509"/>
                  </a:cubicBezTo>
                  <a:cubicBezTo>
                    <a:pt x="72" y="509"/>
                    <a:pt x="87" y="501"/>
                    <a:pt x="87" y="486"/>
                  </a:cubicBezTo>
                  <a:cubicBezTo>
                    <a:pt x="87" y="342"/>
                    <a:pt x="87" y="167"/>
                    <a:pt x="59" y="21"/>
                  </a:cubicBezTo>
                  <a:cubicBezTo>
                    <a:pt x="59" y="7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811;p26">
              <a:extLst>
                <a:ext uri="{FF2B5EF4-FFF2-40B4-BE49-F238E27FC236}">
                  <a16:creationId xmlns:a16="http://schemas.microsoft.com/office/drawing/2014/main" id="{199D61B4-ECCF-FABD-0356-3CD27BA25CF7}"/>
                </a:ext>
              </a:extLst>
            </p:cNvPr>
            <p:cNvSpPr/>
            <p:nvPr/>
          </p:nvSpPr>
          <p:spPr>
            <a:xfrm>
              <a:off x="6539706" y="2720082"/>
              <a:ext cx="6997" cy="24690"/>
            </a:xfrm>
            <a:custGeom>
              <a:avLst/>
              <a:gdLst/>
              <a:ahLst/>
              <a:cxnLst/>
              <a:rect l="l" t="t" r="r" b="b"/>
              <a:pathLst>
                <a:path w="87" h="307" extrusionOk="0">
                  <a:moveTo>
                    <a:pt x="15" y="1"/>
                  </a:moveTo>
                  <a:cubicBezTo>
                    <a:pt x="8" y="1"/>
                    <a:pt x="1" y="8"/>
                    <a:pt x="1" y="23"/>
                  </a:cubicBezTo>
                  <a:cubicBezTo>
                    <a:pt x="1" y="109"/>
                    <a:pt x="1" y="198"/>
                    <a:pt x="29" y="284"/>
                  </a:cubicBezTo>
                  <a:cubicBezTo>
                    <a:pt x="29" y="299"/>
                    <a:pt x="43" y="306"/>
                    <a:pt x="58" y="306"/>
                  </a:cubicBezTo>
                  <a:cubicBezTo>
                    <a:pt x="72" y="306"/>
                    <a:pt x="87" y="299"/>
                    <a:pt x="87" y="284"/>
                  </a:cubicBezTo>
                  <a:cubicBezTo>
                    <a:pt x="59" y="198"/>
                    <a:pt x="59" y="109"/>
                    <a:pt x="29" y="23"/>
                  </a:cubicBezTo>
                  <a:cubicBezTo>
                    <a:pt x="29" y="8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812;p26">
              <a:extLst>
                <a:ext uri="{FF2B5EF4-FFF2-40B4-BE49-F238E27FC236}">
                  <a16:creationId xmlns:a16="http://schemas.microsoft.com/office/drawing/2014/main" id="{941EAAF4-8ADA-E525-E53E-C079319D61E8}"/>
                </a:ext>
              </a:extLst>
            </p:cNvPr>
            <p:cNvSpPr/>
            <p:nvPr/>
          </p:nvSpPr>
          <p:spPr>
            <a:xfrm>
              <a:off x="6551367" y="2695794"/>
              <a:ext cx="7158" cy="32571"/>
            </a:xfrm>
            <a:custGeom>
              <a:avLst/>
              <a:gdLst/>
              <a:ahLst/>
              <a:cxnLst/>
              <a:rect l="l" t="t" r="r" b="b"/>
              <a:pathLst>
                <a:path w="89" h="405" extrusionOk="0">
                  <a:moveTo>
                    <a:pt x="23" y="1"/>
                  </a:moveTo>
                  <a:cubicBezTo>
                    <a:pt x="11" y="1"/>
                    <a:pt x="0" y="10"/>
                    <a:pt x="0" y="35"/>
                  </a:cubicBezTo>
                  <a:lnTo>
                    <a:pt x="0" y="383"/>
                  </a:lnTo>
                  <a:cubicBezTo>
                    <a:pt x="0" y="397"/>
                    <a:pt x="15" y="404"/>
                    <a:pt x="29" y="404"/>
                  </a:cubicBezTo>
                  <a:cubicBezTo>
                    <a:pt x="44" y="404"/>
                    <a:pt x="58" y="397"/>
                    <a:pt x="58" y="383"/>
                  </a:cubicBezTo>
                  <a:cubicBezTo>
                    <a:pt x="88" y="267"/>
                    <a:pt x="58" y="151"/>
                    <a:pt x="58" y="35"/>
                  </a:cubicBezTo>
                  <a:cubicBezTo>
                    <a:pt x="58" y="17"/>
                    <a:pt x="39" y="1"/>
                    <a:pt x="2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1813;p26">
              <a:extLst>
                <a:ext uri="{FF2B5EF4-FFF2-40B4-BE49-F238E27FC236}">
                  <a16:creationId xmlns:a16="http://schemas.microsoft.com/office/drawing/2014/main" id="{E656BA3A-DEFF-13FB-0823-ADA138D8997D}"/>
                </a:ext>
              </a:extLst>
            </p:cNvPr>
            <p:cNvSpPr/>
            <p:nvPr/>
          </p:nvSpPr>
          <p:spPr>
            <a:xfrm>
              <a:off x="6563109" y="2683489"/>
              <a:ext cx="8686" cy="27746"/>
            </a:xfrm>
            <a:custGeom>
              <a:avLst/>
              <a:gdLst/>
              <a:ahLst/>
              <a:cxnLst/>
              <a:rect l="l" t="t" r="r" b="b"/>
              <a:pathLst>
                <a:path w="108" h="345" extrusionOk="0">
                  <a:moveTo>
                    <a:pt x="41" y="1"/>
                  </a:moveTo>
                  <a:cubicBezTo>
                    <a:pt x="33" y="1"/>
                    <a:pt x="28" y="4"/>
                    <a:pt x="28" y="13"/>
                  </a:cubicBezTo>
                  <a:cubicBezTo>
                    <a:pt x="0" y="130"/>
                    <a:pt x="28" y="216"/>
                    <a:pt x="28" y="332"/>
                  </a:cubicBezTo>
                  <a:cubicBezTo>
                    <a:pt x="37" y="341"/>
                    <a:pt x="49" y="344"/>
                    <a:pt x="59" y="344"/>
                  </a:cubicBezTo>
                  <a:cubicBezTo>
                    <a:pt x="85" y="344"/>
                    <a:pt x="108" y="324"/>
                    <a:pt x="86" y="304"/>
                  </a:cubicBezTo>
                  <a:lnTo>
                    <a:pt x="86" y="41"/>
                  </a:lnTo>
                  <a:cubicBezTo>
                    <a:pt x="86" y="22"/>
                    <a:pt x="58" y="1"/>
                    <a:pt x="4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1814;p26">
              <a:extLst>
                <a:ext uri="{FF2B5EF4-FFF2-40B4-BE49-F238E27FC236}">
                  <a16:creationId xmlns:a16="http://schemas.microsoft.com/office/drawing/2014/main" id="{C0829850-877D-A21F-A205-6716794C5BDA}"/>
                </a:ext>
              </a:extLst>
            </p:cNvPr>
            <p:cNvSpPr/>
            <p:nvPr/>
          </p:nvSpPr>
          <p:spPr>
            <a:xfrm>
              <a:off x="6581767" y="2664831"/>
              <a:ext cx="6997" cy="22036"/>
            </a:xfrm>
            <a:custGeom>
              <a:avLst/>
              <a:gdLst/>
              <a:ahLst/>
              <a:cxnLst/>
              <a:rect l="l" t="t" r="r" b="b"/>
              <a:pathLst>
                <a:path w="87" h="274" extrusionOk="0">
                  <a:moveTo>
                    <a:pt x="54" y="0"/>
                  </a:moveTo>
                  <a:cubicBezTo>
                    <a:pt x="46" y="0"/>
                    <a:pt x="38" y="4"/>
                    <a:pt x="29" y="13"/>
                  </a:cubicBezTo>
                  <a:cubicBezTo>
                    <a:pt x="1" y="99"/>
                    <a:pt x="1" y="187"/>
                    <a:pt x="29" y="273"/>
                  </a:cubicBezTo>
                  <a:cubicBezTo>
                    <a:pt x="59" y="273"/>
                    <a:pt x="87" y="273"/>
                    <a:pt x="87" y="245"/>
                  </a:cubicBezTo>
                  <a:cubicBezTo>
                    <a:pt x="87" y="215"/>
                    <a:pt x="59" y="187"/>
                    <a:pt x="59" y="157"/>
                  </a:cubicBezTo>
                  <a:cubicBezTo>
                    <a:pt x="59" y="99"/>
                    <a:pt x="87" y="71"/>
                    <a:pt x="87" y="41"/>
                  </a:cubicBezTo>
                  <a:cubicBezTo>
                    <a:pt x="87" y="21"/>
                    <a:pt x="73" y="0"/>
                    <a:pt x="5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1815;p26">
              <a:extLst>
                <a:ext uri="{FF2B5EF4-FFF2-40B4-BE49-F238E27FC236}">
                  <a16:creationId xmlns:a16="http://schemas.microsoft.com/office/drawing/2014/main" id="{C200D22A-CFAA-9176-313E-B3DC0CCA4F95}"/>
                </a:ext>
              </a:extLst>
            </p:cNvPr>
            <p:cNvSpPr/>
            <p:nvPr/>
          </p:nvSpPr>
          <p:spPr>
            <a:xfrm>
              <a:off x="6595841" y="2649389"/>
              <a:ext cx="4745" cy="23885"/>
            </a:xfrm>
            <a:custGeom>
              <a:avLst/>
              <a:gdLst/>
              <a:ahLst/>
              <a:cxnLst/>
              <a:rect l="l" t="t" r="r" b="b"/>
              <a:pathLst>
                <a:path w="59" h="297" extrusionOk="0">
                  <a:moveTo>
                    <a:pt x="28" y="0"/>
                  </a:moveTo>
                  <a:cubicBezTo>
                    <a:pt x="0" y="89"/>
                    <a:pt x="0" y="175"/>
                    <a:pt x="0" y="263"/>
                  </a:cubicBezTo>
                  <a:cubicBezTo>
                    <a:pt x="12" y="287"/>
                    <a:pt x="24" y="296"/>
                    <a:pt x="34" y="296"/>
                  </a:cubicBezTo>
                  <a:cubicBezTo>
                    <a:pt x="48" y="296"/>
                    <a:pt x="58" y="279"/>
                    <a:pt x="58" y="263"/>
                  </a:cubicBezTo>
                  <a:lnTo>
                    <a:pt x="58" y="31"/>
                  </a:lnTo>
                  <a:cubicBezTo>
                    <a:pt x="58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1816;p26">
              <a:extLst>
                <a:ext uri="{FF2B5EF4-FFF2-40B4-BE49-F238E27FC236}">
                  <a16:creationId xmlns:a16="http://schemas.microsoft.com/office/drawing/2014/main" id="{1C19D302-59A5-DE0B-2ABD-D33767D04D48}"/>
                </a:ext>
              </a:extLst>
            </p:cNvPr>
            <p:cNvSpPr/>
            <p:nvPr/>
          </p:nvSpPr>
          <p:spPr>
            <a:xfrm>
              <a:off x="6607422" y="2629042"/>
              <a:ext cx="9409" cy="32491"/>
            </a:xfrm>
            <a:custGeom>
              <a:avLst/>
              <a:gdLst/>
              <a:ahLst/>
              <a:cxnLst/>
              <a:rect l="l" t="t" r="r" b="b"/>
              <a:pathLst>
                <a:path w="117" h="404" extrusionOk="0">
                  <a:moveTo>
                    <a:pt x="29" y="0"/>
                  </a:moveTo>
                  <a:cubicBezTo>
                    <a:pt x="15" y="0"/>
                    <a:pt x="0" y="7"/>
                    <a:pt x="0" y="21"/>
                  </a:cubicBezTo>
                  <a:cubicBezTo>
                    <a:pt x="0" y="137"/>
                    <a:pt x="31" y="284"/>
                    <a:pt x="58" y="370"/>
                  </a:cubicBezTo>
                  <a:cubicBezTo>
                    <a:pt x="58" y="394"/>
                    <a:pt x="69" y="404"/>
                    <a:pt x="81" y="404"/>
                  </a:cubicBezTo>
                  <a:cubicBezTo>
                    <a:pt x="97" y="404"/>
                    <a:pt x="117" y="387"/>
                    <a:pt x="117" y="370"/>
                  </a:cubicBezTo>
                  <a:cubicBezTo>
                    <a:pt x="117" y="253"/>
                    <a:pt x="89" y="137"/>
                    <a:pt x="58" y="21"/>
                  </a:cubicBezTo>
                  <a:cubicBezTo>
                    <a:pt x="58" y="7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1817;p26">
              <a:extLst>
                <a:ext uri="{FF2B5EF4-FFF2-40B4-BE49-F238E27FC236}">
                  <a16:creationId xmlns:a16="http://schemas.microsoft.com/office/drawing/2014/main" id="{73DC9D83-3EA4-0A0A-E5D5-556D0C91469A}"/>
                </a:ext>
              </a:extLst>
            </p:cNvPr>
            <p:cNvSpPr/>
            <p:nvPr/>
          </p:nvSpPr>
          <p:spPr>
            <a:xfrm>
              <a:off x="6619164" y="2615209"/>
              <a:ext cx="9490" cy="29998"/>
            </a:xfrm>
            <a:custGeom>
              <a:avLst/>
              <a:gdLst/>
              <a:ahLst/>
              <a:cxnLst/>
              <a:rect l="l" t="t" r="r" b="b"/>
              <a:pathLst>
                <a:path w="118" h="373" extrusionOk="0">
                  <a:moveTo>
                    <a:pt x="38" y="0"/>
                  </a:moveTo>
                  <a:cubicBezTo>
                    <a:pt x="21" y="0"/>
                    <a:pt x="1" y="14"/>
                    <a:pt x="1" y="49"/>
                  </a:cubicBezTo>
                  <a:cubicBezTo>
                    <a:pt x="29" y="135"/>
                    <a:pt x="29" y="251"/>
                    <a:pt x="59" y="339"/>
                  </a:cubicBezTo>
                  <a:cubicBezTo>
                    <a:pt x="59" y="364"/>
                    <a:pt x="69" y="373"/>
                    <a:pt x="81" y="373"/>
                  </a:cubicBezTo>
                  <a:cubicBezTo>
                    <a:pt x="97" y="373"/>
                    <a:pt x="117" y="356"/>
                    <a:pt x="117" y="339"/>
                  </a:cubicBezTo>
                  <a:cubicBezTo>
                    <a:pt x="117" y="223"/>
                    <a:pt x="87" y="135"/>
                    <a:pt x="59" y="19"/>
                  </a:cubicBezTo>
                  <a:cubicBezTo>
                    <a:pt x="59" y="7"/>
                    <a:pt x="49" y="0"/>
                    <a:pt x="3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1818;p26">
              <a:extLst>
                <a:ext uri="{FF2B5EF4-FFF2-40B4-BE49-F238E27FC236}">
                  <a16:creationId xmlns:a16="http://schemas.microsoft.com/office/drawing/2014/main" id="{5DD9FC7C-4C17-D021-222B-23FA11381BB1}"/>
                </a:ext>
              </a:extLst>
            </p:cNvPr>
            <p:cNvSpPr/>
            <p:nvPr/>
          </p:nvSpPr>
          <p:spPr>
            <a:xfrm>
              <a:off x="6633238" y="2603226"/>
              <a:ext cx="6997" cy="26942"/>
            </a:xfrm>
            <a:custGeom>
              <a:avLst/>
              <a:gdLst/>
              <a:ahLst/>
              <a:cxnLst/>
              <a:rect l="l" t="t" r="r" b="b"/>
              <a:pathLst>
                <a:path w="87" h="335" extrusionOk="0">
                  <a:moveTo>
                    <a:pt x="18" y="1"/>
                  </a:moveTo>
                  <a:cubicBezTo>
                    <a:pt x="7" y="1"/>
                    <a:pt x="0" y="8"/>
                    <a:pt x="0" y="23"/>
                  </a:cubicBezTo>
                  <a:cubicBezTo>
                    <a:pt x="0" y="109"/>
                    <a:pt x="0" y="226"/>
                    <a:pt x="28" y="314"/>
                  </a:cubicBezTo>
                  <a:cubicBezTo>
                    <a:pt x="28" y="328"/>
                    <a:pt x="43" y="335"/>
                    <a:pt x="57" y="335"/>
                  </a:cubicBezTo>
                  <a:cubicBezTo>
                    <a:pt x="72" y="335"/>
                    <a:pt x="86" y="328"/>
                    <a:pt x="86" y="314"/>
                  </a:cubicBezTo>
                  <a:cubicBezTo>
                    <a:pt x="58" y="198"/>
                    <a:pt x="58" y="109"/>
                    <a:pt x="58" y="23"/>
                  </a:cubicBezTo>
                  <a:cubicBezTo>
                    <a:pt x="43" y="8"/>
                    <a:pt x="29" y="1"/>
                    <a:pt x="1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1819;p26">
              <a:extLst>
                <a:ext uri="{FF2B5EF4-FFF2-40B4-BE49-F238E27FC236}">
                  <a16:creationId xmlns:a16="http://schemas.microsoft.com/office/drawing/2014/main" id="{56B6A553-FB39-44FC-16A4-BB09C3878D53}"/>
                </a:ext>
              </a:extLst>
            </p:cNvPr>
            <p:cNvSpPr/>
            <p:nvPr/>
          </p:nvSpPr>
          <p:spPr>
            <a:xfrm>
              <a:off x="6642567" y="2587624"/>
              <a:ext cx="6997" cy="26298"/>
            </a:xfrm>
            <a:custGeom>
              <a:avLst/>
              <a:gdLst/>
              <a:ahLst/>
              <a:cxnLst/>
              <a:rect l="l" t="t" r="r" b="b"/>
              <a:pathLst>
                <a:path w="87" h="327" extrusionOk="0">
                  <a:moveTo>
                    <a:pt x="21" y="1"/>
                  </a:moveTo>
                  <a:cubicBezTo>
                    <a:pt x="13" y="1"/>
                    <a:pt x="0" y="13"/>
                    <a:pt x="0" y="13"/>
                  </a:cubicBezTo>
                  <a:cubicBezTo>
                    <a:pt x="28" y="101"/>
                    <a:pt x="28" y="217"/>
                    <a:pt x="28" y="303"/>
                  </a:cubicBezTo>
                  <a:cubicBezTo>
                    <a:pt x="43" y="319"/>
                    <a:pt x="58" y="326"/>
                    <a:pt x="69" y="326"/>
                  </a:cubicBezTo>
                  <a:cubicBezTo>
                    <a:pt x="79" y="326"/>
                    <a:pt x="86" y="319"/>
                    <a:pt x="86" y="303"/>
                  </a:cubicBezTo>
                  <a:cubicBezTo>
                    <a:pt x="58" y="217"/>
                    <a:pt x="58" y="101"/>
                    <a:pt x="28" y="13"/>
                  </a:cubicBezTo>
                  <a:cubicBezTo>
                    <a:pt x="28" y="4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1820;p26">
              <a:extLst>
                <a:ext uri="{FF2B5EF4-FFF2-40B4-BE49-F238E27FC236}">
                  <a16:creationId xmlns:a16="http://schemas.microsoft.com/office/drawing/2014/main" id="{73170A27-DD1F-A09C-54B5-A976096EBD79}"/>
                </a:ext>
              </a:extLst>
            </p:cNvPr>
            <p:cNvSpPr/>
            <p:nvPr/>
          </p:nvSpPr>
          <p:spPr>
            <a:xfrm>
              <a:off x="6656561" y="2575963"/>
              <a:ext cx="6997" cy="26218"/>
            </a:xfrm>
            <a:custGeom>
              <a:avLst/>
              <a:gdLst/>
              <a:ahLst/>
              <a:cxnLst/>
              <a:rect l="l" t="t" r="r" b="b"/>
              <a:pathLst>
                <a:path w="87" h="326" extrusionOk="0">
                  <a:moveTo>
                    <a:pt x="21" y="0"/>
                  </a:moveTo>
                  <a:cubicBezTo>
                    <a:pt x="13" y="0"/>
                    <a:pt x="1" y="14"/>
                    <a:pt x="1" y="14"/>
                  </a:cubicBezTo>
                  <a:cubicBezTo>
                    <a:pt x="29" y="130"/>
                    <a:pt x="29" y="216"/>
                    <a:pt x="29" y="304"/>
                  </a:cubicBezTo>
                  <a:cubicBezTo>
                    <a:pt x="29" y="318"/>
                    <a:pt x="43" y="325"/>
                    <a:pt x="58" y="325"/>
                  </a:cubicBezTo>
                  <a:cubicBezTo>
                    <a:pt x="72" y="325"/>
                    <a:pt x="87" y="318"/>
                    <a:pt x="87" y="304"/>
                  </a:cubicBezTo>
                  <a:cubicBezTo>
                    <a:pt x="87" y="216"/>
                    <a:pt x="59" y="100"/>
                    <a:pt x="29" y="14"/>
                  </a:cubicBezTo>
                  <a:cubicBezTo>
                    <a:pt x="29" y="4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1821;p26">
              <a:extLst>
                <a:ext uri="{FF2B5EF4-FFF2-40B4-BE49-F238E27FC236}">
                  <a16:creationId xmlns:a16="http://schemas.microsoft.com/office/drawing/2014/main" id="{A71F5B8D-E2F4-4BB8-B4D3-BBA5155A949E}"/>
                </a:ext>
              </a:extLst>
            </p:cNvPr>
            <p:cNvSpPr/>
            <p:nvPr/>
          </p:nvSpPr>
          <p:spPr>
            <a:xfrm>
              <a:off x="6670635" y="2565829"/>
              <a:ext cx="4745" cy="24127"/>
            </a:xfrm>
            <a:custGeom>
              <a:avLst/>
              <a:gdLst/>
              <a:ahLst/>
              <a:cxnLst/>
              <a:rect l="l" t="t" r="r" b="b"/>
              <a:pathLst>
                <a:path w="59" h="300" extrusionOk="0">
                  <a:moveTo>
                    <a:pt x="29" y="1"/>
                  </a:moveTo>
                  <a:cubicBezTo>
                    <a:pt x="15" y="1"/>
                    <a:pt x="0" y="8"/>
                    <a:pt x="0" y="24"/>
                  </a:cubicBezTo>
                  <a:lnTo>
                    <a:pt x="0" y="256"/>
                  </a:lnTo>
                  <a:cubicBezTo>
                    <a:pt x="0" y="285"/>
                    <a:pt x="15" y="300"/>
                    <a:pt x="29" y="300"/>
                  </a:cubicBezTo>
                  <a:cubicBezTo>
                    <a:pt x="44" y="300"/>
                    <a:pt x="58" y="285"/>
                    <a:pt x="58" y="256"/>
                  </a:cubicBezTo>
                  <a:lnTo>
                    <a:pt x="58" y="24"/>
                  </a:lnTo>
                  <a:cubicBezTo>
                    <a:pt x="58" y="8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1822;p26">
              <a:extLst>
                <a:ext uri="{FF2B5EF4-FFF2-40B4-BE49-F238E27FC236}">
                  <a16:creationId xmlns:a16="http://schemas.microsoft.com/office/drawing/2014/main" id="{E65CB1D9-3A29-8C9E-A39E-66546ED900BA}"/>
                </a:ext>
              </a:extLst>
            </p:cNvPr>
            <p:cNvSpPr/>
            <p:nvPr/>
          </p:nvSpPr>
          <p:spPr>
            <a:xfrm>
              <a:off x="6682216" y="2547171"/>
              <a:ext cx="4745" cy="26942"/>
            </a:xfrm>
            <a:custGeom>
              <a:avLst/>
              <a:gdLst/>
              <a:ahLst/>
              <a:cxnLst/>
              <a:rect l="l" t="t" r="r" b="b"/>
              <a:pathLst>
                <a:path w="59" h="335" extrusionOk="0">
                  <a:moveTo>
                    <a:pt x="29" y="0"/>
                  </a:moveTo>
                  <a:cubicBezTo>
                    <a:pt x="15" y="0"/>
                    <a:pt x="0" y="8"/>
                    <a:pt x="0" y="23"/>
                  </a:cubicBezTo>
                  <a:lnTo>
                    <a:pt x="0" y="314"/>
                  </a:lnTo>
                  <a:cubicBezTo>
                    <a:pt x="0" y="328"/>
                    <a:pt x="15" y="335"/>
                    <a:pt x="29" y="335"/>
                  </a:cubicBezTo>
                  <a:cubicBezTo>
                    <a:pt x="44" y="335"/>
                    <a:pt x="58" y="328"/>
                    <a:pt x="58" y="314"/>
                  </a:cubicBezTo>
                  <a:lnTo>
                    <a:pt x="58" y="23"/>
                  </a:lnTo>
                  <a:cubicBezTo>
                    <a:pt x="58" y="8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823;p26">
              <a:extLst>
                <a:ext uri="{FF2B5EF4-FFF2-40B4-BE49-F238E27FC236}">
                  <a16:creationId xmlns:a16="http://schemas.microsoft.com/office/drawing/2014/main" id="{B4FB7C1A-06FF-BDC5-0B67-F5B4C8A8839E}"/>
                </a:ext>
              </a:extLst>
            </p:cNvPr>
            <p:cNvSpPr/>
            <p:nvPr/>
          </p:nvSpPr>
          <p:spPr>
            <a:xfrm>
              <a:off x="6698622" y="2539611"/>
              <a:ext cx="4745" cy="31686"/>
            </a:xfrm>
            <a:custGeom>
              <a:avLst/>
              <a:gdLst/>
              <a:ahLst/>
              <a:cxnLst/>
              <a:rect l="l" t="t" r="r" b="b"/>
              <a:pathLst>
                <a:path w="59" h="394" extrusionOk="0">
                  <a:moveTo>
                    <a:pt x="29" y="1"/>
                  </a:moveTo>
                  <a:cubicBezTo>
                    <a:pt x="29" y="1"/>
                    <a:pt x="1" y="1"/>
                    <a:pt x="1" y="29"/>
                  </a:cubicBezTo>
                  <a:lnTo>
                    <a:pt x="1" y="350"/>
                  </a:lnTo>
                  <a:cubicBezTo>
                    <a:pt x="1" y="379"/>
                    <a:pt x="15" y="393"/>
                    <a:pt x="30" y="393"/>
                  </a:cubicBezTo>
                  <a:cubicBezTo>
                    <a:pt x="44" y="393"/>
                    <a:pt x="59" y="379"/>
                    <a:pt x="59" y="350"/>
                  </a:cubicBezTo>
                  <a:cubicBezTo>
                    <a:pt x="59" y="233"/>
                    <a:pt x="59" y="117"/>
                    <a:pt x="2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824;p26">
              <a:extLst>
                <a:ext uri="{FF2B5EF4-FFF2-40B4-BE49-F238E27FC236}">
                  <a16:creationId xmlns:a16="http://schemas.microsoft.com/office/drawing/2014/main" id="{E24ED973-DD1A-9D70-25A0-340E9085F0CA}"/>
                </a:ext>
              </a:extLst>
            </p:cNvPr>
            <p:cNvSpPr/>
            <p:nvPr/>
          </p:nvSpPr>
          <p:spPr>
            <a:xfrm>
              <a:off x="6714868" y="2533177"/>
              <a:ext cx="4825" cy="24609"/>
            </a:xfrm>
            <a:custGeom>
              <a:avLst/>
              <a:gdLst/>
              <a:ahLst/>
              <a:cxnLst/>
              <a:rect l="l" t="t" r="r" b="b"/>
              <a:pathLst>
                <a:path w="60" h="306" extrusionOk="0">
                  <a:moveTo>
                    <a:pt x="45" y="0"/>
                  </a:moveTo>
                  <a:cubicBezTo>
                    <a:pt x="38" y="0"/>
                    <a:pt x="31" y="8"/>
                    <a:pt x="31" y="23"/>
                  </a:cubicBezTo>
                  <a:cubicBezTo>
                    <a:pt x="1" y="109"/>
                    <a:pt x="1" y="197"/>
                    <a:pt x="1" y="283"/>
                  </a:cubicBezTo>
                  <a:cubicBezTo>
                    <a:pt x="1" y="298"/>
                    <a:pt x="15" y="306"/>
                    <a:pt x="30" y="306"/>
                  </a:cubicBezTo>
                  <a:cubicBezTo>
                    <a:pt x="45" y="306"/>
                    <a:pt x="59" y="298"/>
                    <a:pt x="59" y="283"/>
                  </a:cubicBezTo>
                  <a:lnTo>
                    <a:pt x="59" y="23"/>
                  </a:lnTo>
                  <a:cubicBezTo>
                    <a:pt x="59" y="8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825;p26">
              <a:extLst>
                <a:ext uri="{FF2B5EF4-FFF2-40B4-BE49-F238E27FC236}">
                  <a16:creationId xmlns:a16="http://schemas.microsoft.com/office/drawing/2014/main" id="{8742974C-CCB8-107B-DC05-465BE3E695B4}"/>
                </a:ext>
              </a:extLst>
            </p:cNvPr>
            <p:cNvSpPr/>
            <p:nvPr/>
          </p:nvSpPr>
          <p:spPr>
            <a:xfrm>
              <a:off x="6689293" y="2579903"/>
              <a:ext cx="6997" cy="29113"/>
            </a:xfrm>
            <a:custGeom>
              <a:avLst/>
              <a:gdLst/>
              <a:ahLst/>
              <a:cxnLst/>
              <a:rect l="l" t="t" r="r" b="b"/>
              <a:pathLst>
                <a:path w="87" h="362" extrusionOk="0">
                  <a:moveTo>
                    <a:pt x="69" y="0"/>
                  </a:moveTo>
                  <a:cubicBezTo>
                    <a:pt x="58" y="0"/>
                    <a:pt x="43" y="8"/>
                    <a:pt x="28" y="23"/>
                  </a:cubicBezTo>
                  <a:cubicBezTo>
                    <a:pt x="28" y="109"/>
                    <a:pt x="0" y="225"/>
                    <a:pt x="0" y="313"/>
                  </a:cubicBezTo>
                  <a:cubicBezTo>
                    <a:pt x="0" y="347"/>
                    <a:pt x="20" y="361"/>
                    <a:pt x="37" y="361"/>
                  </a:cubicBezTo>
                  <a:cubicBezTo>
                    <a:pt x="48" y="361"/>
                    <a:pt x="59" y="354"/>
                    <a:pt x="59" y="341"/>
                  </a:cubicBezTo>
                  <a:cubicBezTo>
                    <a:pt x="86" y="225"/>
                    <a:pt x="86" y="139"/>
                    <a:pt x="86" y="23"/>
                  </a:cubicBezTo>
                  <a:cubicBezTo>
                    <a:pt x="86" y="8"/>
                    <a:pt x="80" y="0"/>
                    <a:pt x="6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826;p26">
              <a:extLst>
                <a:ext uri="{FF2B5EF4-FFF2-40B4-BE49-F238E27FC236}">
                  <a16:creationId xmlns:a16="http://schemas.microsoft.com/office/drawing/2014/main" id="{E36672F7-6BB8-5F3E-583C-5F4F376EAFFD}"/>
                </a:ext>
              </a:extLst>
            </p:cNvPr>
            <p:cNvSpPr/>
            <p:nvPr/>
          </p:nvSpPr>
          <p:spPr>
            <a:xfrm>
              <a:off x="6703287" y="2572907"/>
              <a:ext cx="6997" cy="37959"/>
            </a:xfrm>
            <a:custGeom>
              <a:avLst/>
              <a:gdLst/>
              <a:ahLst/>
              <a:cxnLst/>
              <a:rect l="l" t="t" r="r" b="b"/>
              <a:pathLst>
                <a:path w="87" h="472" extrusionOk="0">
                  <a:moveTo>
                    <a:pt x="58" y="1"/>
                  </a:moveTo>
                  <a:cubicBezTo>
                    <a:pt x="43" y="1"/>
                    <a:pt x="29" y="8"/>
                    <a:pt x="29" y="22"/>
                  </a:cubicBezTo>
                  <a:cubicBezTo>
                    <a:pt x="29" y="168"/>
                    <a:pt x="1" y="312"/>
                    <a:pt x="1" y="428"/>
                  </a:cubicBezTo>
                  <a:cubicBezTo>
                    <a:pt x="1" y="457"/>
                    <a:pt x="15" y="472"/>
                    <a:pt x="30" y="472"/>
                  </a:cubicBezTo>
                  <a:cubicBezTo>
                    <a:pt x="44" y="472"/>
                    <a:pt x="59" y="457"/>
                    <a:pt x="59" y="428"/>
                  </a:cubicBezTo>
                  <a:cubicBezTo>
                    <a:pt x="87" y="312"/>
                    <a:pt x="87" y="168"/>
                    <a:pt x="87" y="22"/>
                  </a:cubicBezTo>
                  <a:cubicBezTo>
                    <a:pt x="87" y="8"/>
                    <a:pt x="72" y="1"/>
                    <a:pt x="5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827;p26">
              <a:extLst>
                <a:ext uri="{FF2B5EF4-FFF2-40B4-BE49-F238E27FC236}">
                  <a16:creationId xmlns:a16="http://schemas.microsoft.com/office/drawing/2014/main" id="{CA8DFA69-ED74-DBA6-97D5-D280B5B07445}"/>
                </a:ext>
              </a:extLst>
            </p:cNvPr>
            <p:cNvSpPr/>
            <p:nvPr/>
          </p:nvSpPr>
          <p:spPr>
            <a:xfrm>
              <a:off x="6714868" y="2566634"/>
              <a:ext cx="4825" cy="51953"/>
            </a:xfrm>
            <a:custGeom>
              <a:avLst/>
              <a:gdLst/>
              <a:ahLst/>
              <a:cxnLst/>
              <a:rect l="l" t="t" r="r" b="b"/>
              <a:pathLst>
                <a:path w="60" h="646" extrusionOk="0">
                  <a:moveTo>
                    <a:pt x="23" y="0"/>
                  </a:moveTo>
                  <a:cubicBezTo>
                    <a:pt x="14" y="0"/>
                    <a:pt x="1" y="14"/>
                    <a:pt x="1" y="14"/>
                  </a:cubicBezTo>
                  <a:lnTo>
                    <a:pt x="1" y="623"/>
                  </a:lnTo>
                  <a:cubicBezTo>
                    <a:pt x="1" y="638"/>
                    <a:pt x="15" y="645"/>
                    <a:pt x="30" y="645"/>
                  </a:cubicBezTo>
                  <a:cubicBezTo>
                    <a:pt x="45" y="645"/>
                    <a:pt x="59" y="638"/>
                    <a:pt x="59" y="623"/>
                  </a:cubicBezTo>
                  <a:cubicBezTo>
                    <a:pt x="59" y="420"/>
                    <a:pt x="59" y="216"/>
                    <a:pt x="31" y="14"/>
                  </a:cubicBezTo>
                  <a:cubicBezTo>
                    <a:pt x="31" y="4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828;p26">
              <a:extLst>
                <a:ext uri="{FF2B5EF4-FFF2-40B4-BE49-F238E27FC236}">
                  <a16:creationId xmlns:a16="http://schemas.microsoft.com/office/drawing/2014/main" id="{14A2D807-62BA-897E-8C8C-750ADF6AA138}"/>
                </a:ext>
              </a:extLst>
            </p:cNvPr>
            <p:cNvSpPr/>
            <p:nvPr/>
          </p:nvSpPr>
          <p:spPr>
            <a:xfrm>
              <a:off x="6724277" y="2572907"/>
              <a:ext cx="9409" cy="40774"/>
            </a:xfrm>
            <a:custGeom>
              <a:avLst/>
              <a:gdLst/>
              <a:ahLst/>
              <a:cxnLst/>
              <a:rect l="l" t="t" r="r" b="b"/>
              <a:pathLst>
                <a:path w="117" h="507" extrusionOk="0">
                  <a:moveTo>
                    <a:pt x="73" y="1"/>
                  </a:moveTo>
                  <a:cubicBezTo>
                    <a:pt x="66" y="1"/>
                    <a:pt x="58" y="8"/>
                    <a:pt x="58" y="22"/>
                  </a:cubicBezTo>
                  <a:cubicBezTo>
                    <a:pt x="58" y="168"/>
                    <a:pt x="30" y="312"/>
                    <a:pt x="0" y="459"/>
                  </a:cubicBezTo>
                  <a:cubicBezTo>
                    <a:pt x="0" y="492"/>
                    <a:pt x="20" y="506"/>
                    <a:pt x="42" y="506"/>
                  </a:cubicBezTo>
                  <a:cubicBezTo>
                    <a:pt x="58" y="506"/>
                    <a:pt x="76" y="499"/>
                    <a:pt x="88" y="486"/>
                  </a:cubicBezTo>
                  <a:cubicBezTo>
                    <a:pt x="88" y="342"/>
                    <a:pt x="116" y="168"/>
                    <a:pt x="88" y="22"/>
                  </a:cubicBezTo>
                  <a:cubicBezTo>
                    <a:pt x="88" y="8"/>
                    <a:pt x="81" y="1"/>
                    <a:pt x="7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829;p26">
              <a:extLst>
                <a:ext uri="{FF2B5EF4-FFF2-40B4-BE49-F238E27FC236}">
                  <a16:creationId xmlns:a16="http://schemas.microsoft.com/office/drawing/2014/main" id="{477C3A30-B0A5-6519-D213-DFCB09B0CA8D}"/>
                </a:ext>
              </a:extLst>
            </p:cNvPr>
            <p:cNvSpPr/>
            <p:nvPr/>
          </p:nvSpPr>
          <p:spPr>
            <a:xfrm>
              <a:off x="6736019" y="2596310"/>
              <a:ext cx="6997" cy="26942"/>
            </a:xfrm>
            <a:custGeom>
              <a:avLst/>
              <a:gdLst/>
              <a:ahLst/>
              <a:cxnLst/>
              <a:rect l="l" t="t" r="r" b="b"/>
              <a:pathLst>
                <a:path w="87" h="335" extrusionOk="0">
                  <a:moveTo>
                    <a:pt x="73" y="0"/>
                  </a:moveTo>
                  <a:cubicBezTo>
                    <a:pt x="66" y="0"/>
                    <a:pt x="59" y="7"/>
                    <a:pt x="59" y="21"/>
                  </a:cubicBezTo>
                  <a:cubicBezTo>
                    <a:pt x="28" y="109"/>
                    <a:pt x="1" y="226"/>
                    <a:pt x="1" y="312"/>
                  </a:cubicBezTo>
                  <a:cubicBezTo>
                    <a:pt x="1" y="327"/>
                    <a:pt x="15" y="334"/>
                    <a:pt x="30" y="334"/>
                  </a:cubicBezTo>
                  <a:cubicBezTo>
                    <a:pt x="44" y="334"/>
                    <a:pt x="59" y="327"/>
                    <a:pt x="59" y="312"/>
                  </a:cubicBezTo>
                  <a:cubicBezTo>
                    <a:pt x="59" y="226"/>
                    <a:pt x="59" y="109"/>
                    <a:pt x="87" y="21"/>
                  </a:cubicBezTo>
                  <a:cubicBezTo>
                    <a:pt x="87" y="7"/>
                    <a:pt x="80" y="0"/>
                    <a:pt x="7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830;p26">
              <a:extLst>
                <a:ext uri="{FF2B5EF4-FFF2-40B4-BE49-F238E27FC236}">
                  <a16:creationId xmlns:a16="http://schemas.microsoft.com/office/drawing/2014/main" id="{49AAF4F3-D7E4-14C8-CE9C-7B04594430AD}"/>
                </a:ext>
              </a:extLst>
            </p:cNvPr>
            <p:cNvSpPr/>
            <p:nvPr/>
          </p:nvSpPr>
          <p:spPr>
            <a:xfrm>
              <a:off x="6455584" y="2673356"/>
              <a:ext cx="4745" cy="23885"/>
            </a:xfrm>
            <a:custGeom>
              <a:avLst/>
              <a:gdLst/>
              <a:ahLst/>
              <a:cxnLst/>
              <a:rect l="l" t="t" r="r" b="b"/>
              <a:pathLst>
                <a:path w="59" h="297" extrusionOk="0">
                  <a:moveTo>
                    <a:pt x="44" y="0"/>
                  </a:moveTo>
                  <a:cubicBezTo>
                    <a:pt x="36" y="0"/>
                    <a:pt x="29" y="8"/>
                    <a:pt x="29" y="23"/>
                  </a:cubicBezTo>
                  <a:cubicBezTo>
                    <a:pt x="1" y="109"/>
                    <a:pt x="1" y="197"/>
                    <a:pt x="1" y="283"/>
                  </a:cubicBezTo>
                  <a:cubicBezTo>
                    <a:pt x="1" y="294"/>
                    <a:pt x="7" y="297"/>
                    <a:pt x="16" y="297"/>
                  </a:cubicBezTo>
                  <a:cubicBezTo>
                    <a:pt x="33" y="297"/>
                    <a:pt x="59" y="283"/>
                    <a:pt x="59" y="283"/>
                  </a:cubicBezTo>
                  <a:cubicBezTo>
                    <a:pt x="29" y="197"/>
                    <a:pt x="29" y="109"/>
                    <a:pt x="59" y="23"/>
                  </a:cubicBezTo>
                  <a:cubicBezTo>
                    <a:pt x="59" y="8"/>
                    <a:pt x="51" y="0"/>
                    <a:pt x="4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831;p26">
              <a:extLst>
                <a:ext uri="{FF2B5EF4-FFF2-40B4-BE49-F238E27FC236}">
                  <a16:creationId xmlns:a16="http://schemas.microsoft.com/office/drawing/2014/main" id="{205B7823-A70C-3CB8-3613-0BAE4ADF0E7C}"/>
                </a:ext>
              </a:extLst>
            </p:cNvPr>
            <p:cNvSpPr/>
            <p:nvPr/>
          </p:nvSpPr>
          <p:spPr>
            <a:xfrm>
              <a:off x="6441590" y="2668048"/>
              <a:ext cx="6997" cy="17452"/>
            </a:xfrm>
            <a:custGeom>
              <a:avLst/>
              <a:gdLst/>
              <a:ahLst/>
              <a:cxnLst/>
              <a:rect l="l" t="t" r="r" b="b"/>
              <a:pathLst>
                <a:path w="87" h="217" extrusionOk="0">
                  <a:moveTo>
                    <a:pt x="28" y="1"/>
                  </a:moveTo>
                  <a:cubicBezTo>
                    <a:pt x="28" y="59"/>
                    <a:pt x="1" y="147"/>
                    <a:pt x="28" y="205"/>
                  </a:cubicBezTo>
                  <a:cubicBezTo>
                    <a:pt x="28" y="213"/>
                    <a:pt x="33" y="217"/>
                    <a:pt x="40" y="217"/>
                  </a:cubicBezTo>
                  <a:cubicBezTo>
                    <a:pt x="55" y="217"/>
                    <a:pt x="78" y="197"/>
                    <a:pt x="59" y="175"/>
                  </a:cubicBezTo>
                  <a:lnTo>
                    <a:pt x="59" y="31"/>
                  </a:lnTo>
                  <a:cubicBezTo>
                    <a:pt x="87" y="1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832;p26">
              <a:extLst>
                <a:ext uri="{FF2B5EF4-FFF2-40B4-BE49-F238E27FC236}">
                  <a16:creationId xmlns:a16="http://schemas.microsoft.com/office/drawing/2014/main" id="{26DC2FDC-E265-4881-53B2-6A072284F02D}"/>
                </a:ext>
              </a:extLst>
            </p:cNvPr>
            <p:cNvSpPr/>
            <p:nvPr/>
          </p:nvSpPr>
          <p:spPr>
            <a:xfrm>
              <a:off x="6434513" y="2661694"/>
              <a:ext cx="4745" cy="12948"/>
            </a:xfrm>
            <a:custGeom>
              <a:avLst/>
              <a:gdLst/>
              <a:ahLst/>
              <a:cxnLst/>
              <a:rect l="l" t="t" r="r" b="b"/>
              <a:pathLst>
                <a:path w="59" h="161" extrusionOk="0">
                  <a:moveTo>
                    <a:pt x="15" y="1"/>
                  </a:moveTo>
                  <a:cubicBezTo>
                    <a:pt x="8" y="1"/>
                    <a:pt x="0" y="8"/>
                    <a:pt x="0" y="22"/>
                  </a:cubicBezTo>
                  <a:lnTo>
                    <a:pt x="0" y="138"/>
                  </a:lnTo>
                  <a:cubicBezTo>
                    <a:pt x="0" y="153"/>
                    <a:pt x="15" y="161"/>
                    <a:pt x="29" y="161"/>
                  </a:cubicBezTo>
                  <a:cubicBezTo>
                    <a:pt x="44" y="161"/>
                    <a:pt x="58" y="153"/>
                    <a:pt x="58" y="138"/>
                  </a:cubicBezTo>
                  <a:cubicBezTo>
                    <a:pt x="58" y="110"/>
                    <a:pt x="30" y="52"/>
                    <a:pt x="30" y="22"/>
                  </a:cubicBezTo>
                  <a:cubicBezTo>
                    <a:pt x="30" y="8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833;p26">
              <a:extLst>
                <a:ext uri="{FF2B5EF4-FFF2-40B4-BE49-F238E27FC236}">
                  <a16:creationId xmlns:a16="http://schemas.microsoft.com/office/drawing/2014/main" id="{7FC7C753-8BAF-61A6-5EB9-719A3D55C962}"/>
                </a:ext>
              </a:extLst>
            </p:cNvPr>
            <p:cNvSpPr/>
            <p:nvPr/>
          </p:nvSpPr>
          <p:spPr>
            <a:xfrm>
              <a:off x="6404193" y="2300271"/>
              <a:ext cx="25735" cy="65142"/>
            </a:xfrm>
            <a:custGeom>
              <a:avLst/>
              <a:gdLst/>
              <a:ahLst/>
              <a:cxnLst/>
              <a:rect l="l" t="t" r="r" b="b"/>
              <a:pathLst>
                <a:path w="320" h="810" extrusionOk="0">
                  <a:moveTo>
                    <a:pt x="23" y="1"/>
                  </a:moveTo>
                  <a:cubicBezTo>
                    <a:pt x="15" y="1"/>
                    <a:pt x="1" y="21"/>
                    <a:pt x="1" y="41"/>
                  </a:cubicBezTo>
                  <a:cubicBezTo>
                    <a:pt x="59" y="274"/>
                    <a:pt x="145" y="564"/>
                    <a:pt x="261" y="797"/>
                  </a:cubicBezTo>
                  <a:cubicBezTo>
                    <a:pt x="261" y="806"/>
                    <a:pt x="266" y="809"/>
                    <a:pt x="273" y="809"/>
                  </a:cubicBezTo>
                  <a:cubicBezTo>
                    <a:pt x="290" y="809"/>
                    <a:pt x="319" y="788"/>
                    <a:pt x="319" y="769"/>
                  </a:cubicBezTo>
                  <a:cubicBezTo>
                    <a:pt x="233" y="536"/>
                    <a:pt x="145" y="274"/>
                    <a:pt x="29" y="13"/>
                  </a:cubicBezTo>
                  <a:cubicBezTo>
                    <a:pt x="29" y="4"/>
                    <a:pt x="26" y="1"/>
                    <a:pt x="2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834;p26">
              <a:extLst>
                <a:ext uri="{FF2B5EF4-FFF2-40B4-BE49-F238E27FC236}">
                  <a16:creationId xmlns:a16="http://schemas.microsoft.com/office/drawing/2014/main" id="{4B8027B3-3222-6567-88A3-957F280FA174}"/>
                </a:ext>
              </a:extLst>
            </p:cNvPr>
            <p:cNvSpPr/>
            <p:nvPr/>
          </p:nvSpPr>
          <p:spPr>
            <a:xfrm>
              <a:off x="6407249" y="2281532"/>
              <a:ext cx="32008" cy="82031"/>
            </a:xfrm>
            <a:custGeom>
              <a:avLst/>
              <a:gdLst/>
              <a:ahLst/>
              <a:cxnLst/>
              <a:rect l="l" t="t" r="r" b="b"/>
              <a:pathLst>
                <a:path w="398" h="1020" extrusionOk="0">
                  <a:moveTo>
                    <a:pt x="35" y="0"/>
                  </a:moveTo>
                  <a:cubicBezTo>
                    <a:pt x="20" y="0"/>
                    <a:pt x="1" y="14"/>
                    <a:pt x="21" y="14"/>
                  </a:cubicBezTo>
                  <a:cubicBezTo>
                    <a:pt x="107" y="362"/>
                    <a:pt x="223" y="681"/>
                    <a:pt x="339" y="1002"/>
                  </a:cubicBezTo>
                  <a:cubicBezTo>
                    <a:pt x="339" y="1013"/>
                    <a:pt x="349" y="1020"/>
                    <a:pt x="360" y="1020"/>
                  </a:cubicBezTo>
                  <a:cubicBezTo>
                    <a:pt x="377" y="1020"/>
                    <a:pt x="397" y="1006"/>
                    <a:pt x="397" y="971"/>
                  </a:cubicBezTo>
                  <a:lnTo>
                    <a:pt x="49" y="14"/>
                  </a:lnTo>
                  <a:cubicBezTo>
                    <a:pt x="49" y="4"/>
                    <a:pt x="42" y="0"/>
                    <a:pt x="3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835;p26">
              <a:extLst>
                <a:ext uri="{FF2B5EF4-FFF2-40B4-BE49-F238E27FC236}">
                  <a16:creationId xmlns:a16="http://schemas.microsoft.com/office/drawing/2014/main" id="{BC2D59E5-0545-5A1A-587D-AA5F9BBC2A3A}"/>
                </a:ext>
              </a:extLst>
            </p:cNvPr>
            <p:cNvSpPr/>
            <p:nvPr/>
          </p:nvSpPr>
          <p:spPr>
            <a:xfrm>
              <a:off x="6415774" y="2274535"/>
              <a:ext cx="32812" cy="79940"/>
            </a:xfrm>
            <a:custGeom>
              <a:avLst/>
              <a:gdLst/>
              <a:ahLst/>
              <a:cxnLst/>
              <a:rect l="l" t="t" r="r" b="b"/>
              <a:pathLst>
                <a:path w="408" h="994" extrusionOk="0">
                  <a:moveTo>
                    <a:pt x="67" y="0"/>
                  </a:moveTo>
                  <a:cubicBezTo>
                    <a:pt x="62" y="0"/>
                    <a:pt x="59" y="3"/>
                    <a:pt x="59" y="12"/>
                  </a:cubicBezTo>
                  <a:cubicBezTo>
                    <a:pt x="1" y="129"/>
                    <a:pt x="117" y="303"/>
                    <a:pt x="147" y="419"/>
                  </a:cubicBezTo>
                  <a:cubicBezTo>
                    <a:pt x="205" y="594"/>
                    <a:pt x="263" y="798"/>
                    <a:pt x="349" y="972"/>
                  </a:cubicBezTo>
                  <a:cubicBezTo>
                    <a:pt x="365" y="986"/>
                    <a:pt x="379" y="993"/>
                    <a:pt x="390" y="993"/>
                  </a:cubicBezTo>
                  <a:cubicBezTo>
                    <a:pt x="401" y="993"/>
                    <a:pt x="408" y="986"/>
                    <a:pt x="408" y="972"/>
                  </a:cubicBezTo>
                  <a:cubicBezTo>
                    <a:pt x="349" y="798"/>
                    <a:pt x="291" y="652"/>
                    <a:pt x="233" y="508"/>
                  </a:cubicBezTo>
                  <a:lnTo>
                    <a:pt x="147" y="245"/>
                  </a:lnTo>
                  <a:cubicBezTo>
                    <a:pt x="117" y="187"/>
                    <a:pt x="59" y="101"/>
                    <a:pt x="89" y="12"/>
                  </a:cubicBezTo>
                  <a:cubicBezTo>
                    <a:pt x="89" y="12"/>
                    <a:pt x="76" y="0"/>
                    <a:pt x="6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836;p26">
              <a:extLst>
                <a:ext uri="{FF2B5EF4-FFF2-40B4-BE49-F238E27FC236}">
                  <a16:creationId xmlns:a16="http://schemas.microsoft.com/office/drawing/2014/main" id="{2892A6DE-52EF-EFC1-4316-8D06C41B4BB1}"/>
                </a:ext>
              </a:extLst>
            </p:cNvPr>
            <p:cNvSpPr/>
            <p:nvPr/>
          </p:nvSpPr>
          <p:spPr>
            <a:xfrm>
              <a:off x="6427596" y="2266734"/>
              <a:ext cx="28067" cy="77608"/>
            </a:xfrm>
            <a:custGeom>
              <a:avLst/>
              <a:gdLst/>
              <a:ahLst/>
              <a:cxnLst/>
              <a:rect l="l" t="t" r="r" b="b"/>
              <a:pathLst>
                <a:path w="349" h="965" extrusionOk="0">
                  <a:moveTo>
                    <a:pt x="14" y="1"/>
                  </a:moveTo>
                  <a:cubicBezTo>
                    <a:pt x="7" y="1"/>
                    <a:pt x="0" y="8"/>
                    <a:pt x="0" y="23"/>
                  </a:cubicBezTo>
                  <a:cubicBezTo>
                    <a:pt x="86" y="342"/>
                    <a:pt x="175" y="632"/>
                    <a:pt x="291" y="953"/>
                  </a:cubicBezTo>
                  <a:cubicBezTo>
                    <a:pt x="291" y="961"/>
                    <a:pt x="296" y="965"/>
                    <a:pt x="303" y="965"/>
                  </a:cubicBezTo>
                  <a:cubicBezTo>
                    <a:pt x="320" y="965"/>
                    <a:pt x="349" y="944"/>
                    <a:pt x="349" y="923"/>
                  </a:cubicBezTo>
                  <a:cubicBezTo>
                    <a:pt x="261" y="632"/>
                    <a:pt x="144" y="314"/>
                    <a:pt x="28" y="23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837;p26">
              <a:extLst>
                <a:ext uri="{FF2B5EF4-FFF2-40B4-BE49-F238E27FC236}">
                  <a16:creationId xmlns:a16="http://schemas.microsoft.com/office/drawing/2014/main" id="{E413CFAB-69B2-4FF0-A235-FFC67FC6150D}"/>
                </a:ext>
              </a:extLst>
            </p:cNvPr>
            <p:cNvSpPr/>
            <p:nvPr/>
          </p:nvSpPr>
          <p:spPr>
            <a:xfrm>
              <a:off x="6441590" y="2257405"/>
              <a:ext cx="24770" cy="75838"/>
            </a:xfrm>
            <a:custGeom>
              <a:avLst/>
              <a:gdLst/>
              <a:ahLst/>
              <a:cxnLst/>
              <a:rect l="l" t="t" r="r" b="b"/>
              <a:pathLst>
                <a:path w="308" h="943" extrusionOk="0">
                  <a:moveTo>
                    <a:pt x="14" y="1"/>
                  </a:moveTo>
                  <a:cubicBezTo>
                    <a:pt x="8" y="1"/>
                    <a:pt x="1" y="8"/>
                    <a:pt x="1" y="23"/>
                  </a:cubicBezTo>
                  <a:cubicBezTo>
                    <a:pt x="59" y="314"/>
                    <a:pt x="145" y="632"/>
                    <a:pt x="233" y="923"/>
                  </a:cubicBezTo>
                  <a:cubicBezTo>
                    <a:pt x="245" y="935"/>
                    <a:pt x="262" y="943"/>
                    <a:pt x="275" y="943"/>
                  </a:cubicBezTo>
                  <a:cubicBezTo>
                    <a:pt x="294" y="943"/>
                    <a:pt x="307" y="929"/>
                    <a:pt x="291" y="895"/>
                  </a:cubicBezTo>
                  <a:cubicBezTo>
                    <a:pt x="233" y="604"/>
                    <a:pt x="117" y="314"/>
                    <a:pt x="28" y="23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838;p26">
              <a:extLst>
                <a:ext uri="{FF2B5EF4-FFF2-40B4-BE49-F238E27FC236}">
                  <a16:creationId xmlns:a16="http://schemas.microsoft.com/office/drawing/2014/main" id="{7F2E3021-F926-E76B-71EC-309A8524063F}"/>
                </a:ext>
              </a:extLst>
            </p:cNvPr>
            <p:cNvSpPr/>
            <p:nvPr/>
          </p:nvSpPr>
          <p:spPr>
            <a:xfrm>
              <a:off x="6457835" y="2245743"/>
              <a:ext cx="16567" cy="67635"/>
            </a:xfrm>
            <a:custGeom>
              <a:avLst/>
              <a:gdLst/>
              <a:ahLst/>
              <a:cxnLst/>
              <a:rect l="l" t="t" r="r" b="b"/>
              <a:pathLst>
                <a:path w="206" h="841" extrusionOk="0">
                  <a:moveTo>
                    <a:pt x="5" y="1"/>
                  </a:moveTo>
                  <a:cubicBezTo>
                    <a:pt x="1" y="1"/>
                    <a:pt x="1" y="8"/>
                    <a:pt x="1" y="22"/>
                  </a:cubicBezTo>
                  <a:cubicBezTo>
                    <a:pt x="1" y="284"/>
                    <a:pt x="59" y="575"/>
                    <a:pt x="147" y="807"/>
                  </a:cubicBezTo>
                  <a:cubicBezTo>
                    <a:pt x="147" y="832"/>
                    <a:pt x="157" y="841"/>
                    <a:pt x="169" y="841"/>
                  </a:cubicBezTo>
                  <a:cubicBezTo>
                    <a:pt x="186" y="841"/>
                    <a:pt x="205" y="824"/>
                    <a:pt x="205" y="807"/>
                  </a:cubicBezTo>
                  <a:lnTo>
                    <a:pt x="31" y="22"/>
                  </a:lnTo>
                  <a:cubicBezTo>
                    <a:pt x="16" y="8"/>
                    <a:pt x="8" y="1"/>
                    <a:pt x="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839;p26">
              <a:extLst>
                <a:ext uri="{FF2B5EF4-FFF2-40B4-BE49-F238E27FC236}">
                  <a16:creationId xmlns:a16="http://schemas.microsoft.com/office/drawing/2014/main" id="{AB635734-AFE6-D98C-36B9-5CB045E2A8ED}"/>
                </a:ext>
              </a:extLst>
            </p:cNvPr>
            <p:cNvSpPr/>
            <p:nvPr/>
          </p:nvSpPr>
          <p:spPr>
            <a:xfrm>
              <a:off x="6476574" y="2236414"/>
              <a:ext cx="11822" cy="62006"/>
            </a:xfrm>
            <a:custGeom>
              <a:avLst/>
              <a:gdLst/>
              <a:ahLst/>
              <a:cxnLst/>
              <a:rect l="l" t="t" r="r" b="b"/>
              <a:pathLst>
                <a:path w="147" h="771" extrusionOk="0">
                  <a:moveTo>
                    <a:pt x="15" y="1"/>
                  </a:moveTo>
                  <a:cubicBezTo>
                    <a:pt x="8" y="1"/>
                    <a:pt x="0" y="8"/>
                    <a:pt x="0" y="22"/>
                  </a:cubicBezTo>
                  <a:cubicBezTo>
                    <a:pt x="0" y="168"/>
                    <a:pt x="0" y="284"/>
                    <a:pt x="30" y="428"/>
                  </a:cubicBezTo>
                  <a:cubicBezTo>
                    <a:pt x="30" y="545"/>
                    <a:pt x="30" y="661"/>
                    <a:pt x="89" y="749"/>
                  </a:cubicBezTo>
                  <a:cubicBezTo>
                    <a:pt x="89" y="763"/>
                    <a:pt x="103" y="770"/>
                    <a:pt x="118" y="770"/>
                  </a:cubicBezTo>
                  <a:cubicBezTo>
                    <a:pt x="132" y="770"/>
                    <a:pt x="147" y="763"/>
                    <a:pt x="147" y="749"/>
                  </a:cubicBezTo>
                  <a:cubicBezTo>
                    <a:pt x="89" y="486"/>
                    <a:pt x="89" y="254"/>
                    <a:pt x="30" y="22"/>
                  </a:cubicBezTo>
                  <a:cubicBezTo>
                    <a:pt x="30" y="8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840;p26">
              <a:extLst>
                <a:ext uri="{FF2B5EF4-FFF2-40B4-BE49-F238E27FC236}">
                  <a16:creationId xmlns:a16="http://schemas.microsoft.com/office/drawing/2014/main" id="{23A552AA-65B9-8B63-D84F-9893515C1274}"/>
                </a:ext>
              </a:extLst>
            </p:cNvPr>
            <p:cNvSpPr/>
            <p:nvPr/>
          </p:nvSpPr>
          <p:spPr>
            <a:xfrm>
              <a:off x="6497645" y="2231187"/>
              <a:ext cx="6997" cy="60236"/>
            </a:xfrm>
            <a:custGeom>
              <a:avLst/>
              <a:gdLst/>
              <a:ahLst/>
              <a:cxnLst/>
              <a:rect l="l" t="t" r="r" b="b"/>
              <a:pathLst>
                <a:path w="87" h="749" extrusionOk="0">
                  <a:moveTo>
                    <a:pt x="29" y="1"/>
                  </a:moveTo>
                  <a:cubicBezTo>
                    <a:pt x="29" y="1"/>
                    <a:pt x="1" y="1"/>
                    <a:pt x="1" y="28"/>
                  </a:cubicBezTo>
                  <a:cubicBezTo>
                    <a:pt x="29" y="233"/>
                    <a:pt x="1" y="493"/>
                    <a:pt x="29" y="726"/>
                  </a:cubicBezTo>
                  <a:cubicBezTo>
                    <a:pt x="29" y="741"/>
                    <a:pt x="43" y="748"/>
                    <a:pt x="58" y="748"/>
                  </a:cubicBezTo>
                  <a:cubicBezTo>
                    <a:pt x="72" y="748"/>
                    <a:pt x="87" y="741"/>
                    <a:pt x="87" y="726"/>
                  </a:cubicBezTo>
                  <a:cubicBezTo>
                    <a:pt x="87" y="610"/>
                    <a:pt x="59" y="465"/>
                    <a:pt x="59" y="349"/>
                  </a:cubicBezTo>
                  <a:cubicBezTo>
                    <a:pt x="59" y="233"/>
                    <a:pt x="59" y="117"/>
                    <a:pt x="2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841;p26">
              <a:extLst>
                <a:ext uri="{FF2B5EF4-FFF2-40B4-BE49-F238E27FC236}">
                  <a16:creationId xmlns:a16="http://schemas.microsoft.com/office/drawing/2014/main" id="{F0F94835-D77B-8681-0DFD-92A3CDDCED33}"/>
                </a:ext>
              </a:extLst>
            </p:cNvPr>
            <p:cNvSpPr/>
            <p:nvPr/>
          </p:nvSpPr>
          <p:spPr>
            <a:xfrm>
              <a:off x="6513971" y="2229337"/>
              <a:ext cx="9409" cy="61523"/>
            </a:xfrm>
            <a:custGeom>
              <a:avLst/>
              <a:gdLst/>
              <a:ahLst/>
              <a:cxnLst/>
              <a:rect l="l" t="t" r="r" b="b"/>
              <a:pathLst>
                <a:path w="117" h="765" extrusionOk="0">
                  <a:moveTo>
                    <a:pt x="99" y="1"/>
                  </a:moveTo>
                  <a:cubicBezTo>
                    <a:pt x="88" y="1"/>
                    <a:pt x="73" y="8"/>
                    <a:pt x="58" y="24"/>
                  </a:cubicBezTo>
                  <a:cubicBezTo>
                    <a:pt x="30" y="256"/>
                    <a:pt x="0" y="488"/>
                    <a:pt x="0" y="721"/>
                  </a:cubicBezTo>
                  <a:cubicBezTo>
                    <a:pt x="0" y="750"/>
                    <a:pt x="15" y="764"/>
                    <a:pt x="29" y="764"/>
                  </a:cubicBezTo>
                  <a:cubicBezTo>
                    <a:pt x="44" y="764"/>
                    <a:pt x="58" y="750"/>
                    <a:pt x="58" y="721"/>
                  </a:cubicBezTo>
                  <a:cubicBezTo>
                    <a:pt x="88" y="488"/>
                    <a:pt x="116" y="256"/>
                    <a:pt x="116" y="24"/>
                  </a:cubicBezTo>
                  <a:cubicBezTo>
                    <a:pt x="116" y="8"/>
                    <a:pt x="109" y="1"/>
                    <a:pt x="9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842;p26">
              <a:extLst>
                <a:ext uri="{FF2B5EF4-FFF2-40B4-BE49-F238E27FC236}">
                  <a16:creationId xmlns:a16="http://schemas.microsoft.com/office/drawing/2014/main" id="{923C8BBF-14D4-E922-3B0A-5E317061BC5E}"/>
                </a:ext>
              </a:extLst>
            </p:cNvPr>
            <p:cNvSpPr/>
            <p:nvPr/>
          </p:nvSpPr>
          <p:spPr>
            <a:xfrm>
              <a:off x="6525712" y="2231750"/>
              <a:ext cx="14074" cy="66670"/>
            </a:xfrm>
            <a:custGeom>
              <a:avLst/>
              <a:gdLst/>
              <a:ahLst/>
              <a:cxnLst/>
              <a:rect l="l" t="t" r="r" b="b"/>
              <a:pathLst>
                <a:path w="175" h="829" extrusionOk="0">
                  <a:moveTo>
                    <a:pt x="160" y="1"/>
                  </a:moveTo>
                  <a:cubicBezTo>
                    <a:pt x="152" y="1"/>
                    <a:pt x="145" y="8"/>
                    <a:pt x="145" y="21"/>
                  </a:cubicBezTo>
                  <a:cubicBezTo>
                    <a:pt x="59" y="284"/>
                    <a:pt x="28" y="544"/>
                    <a:pt x="1" y="807"/>
                  </a:cubicBezTo>
                  <a:cubicBezTo>
                    <a:pt x="1" y="821"/>
                    <a:pt x="15" y="828"/>
                    <a:pt x="30" y="828"/>
                  </a:cubicBezTo>
                  <a:cubicBezTo>
                    <a:pt x="44" y="828"/>
                    <a:pt x="59" y="821"/>
                    <a:pt x="59" y="807"/>
                  </a:cubicBezTo>
                  <a:cubicBezTo>
                    <a:pt x="117" y="544"/>
                    <a:pt x="145" y="284"/>
                    <a:pt x="175" y="21"/>
                  </a:cubicBezTo>
                  <a:cubicBezTo>
                    <a:pt x="175" y="8"/>
                    <a:pt x="167" y="1"/>
                    <a:pt x="16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843;p26">
              <a:extLst>
                <a:ext uri="{FF2B5EF4-FFF2-40B4-BE49-F238E27FC236}">
                  <a16:creationId xmlns:a16="http://schemas.microsoft.com/office/drawing/2014/main" id="{6983DC6E-021B-EB6C-1935-068A360F7742}"/>
                </a:ext>
              </a:extLst>
            </p:cNvPr>
            <p:cNvSpPr/>
            <p:nvPr/>
          </p:nvSpPr>
          <p:spPr>
            <a:xfrm>
              <a:off x="6539706" y="2247432"/>
              <a:ext cx="18819" cy="57180"/>
            </a:xfrm>
            <a:custGeom>
              <a:avLst/>
              <a:gdLst/>
              <a:ahLst/>
              <a:cxnLst/>
              <a:rect l="l" t="t" r="r" b="b"/>
              <a:pathLst>
                <a:path w="234" h="711" extrusionOk="0">
                  <a:moveTo>
                    <a:pt x="175" y="1"/>
                  </a:moveTo>
                  <a:cubicBezTo>
                    <a:pt x="145" y="31"/>
                    <a:pt x="145" y="31"/>
                    <a:pt x="175" y="31"/>
                  </a:cubicBezTo>
                  <a:cubicBezTo>
                    <a:pt x="145" y="31"/>
                    <a:pt x="87" y="322"/>
                    <a:pt x="87" y="349"/>
                  </a:cubicBezTo>
                  <a:cubicBezTo>
                    <a:pt x="59" y="438"/>
                    <a:pt x="29" y="554"/>
                    <a:pt x="1" y="670"/>
                  </a:cubicBezTo>
                  <a:cubicBezTo>
                    <a:pt x="1" y="690"/>
                    <a:pt x="30" y="711"/>
                    <a:pt x="47" y="711"/>
                  </a:cubicBezTo>
                  <a:cubicBezTo>
                    <a:pt x="54" y="711"/>
                    <a:pt x="59" y="707"/>
                    <a:pt x="59" y="698"/>
                  </a:cubicBezTo>
                  <a:cubicBezTo>
                    <a:pt x="145" y="466"/>
                    <a:pt x="175" y="233"/>
                    <a:pt x="203" y="31"/>
                  </a:cubicBezTo>
                  <a:cubicBezTo>
                    <a:pt x="233" y="1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844;p26">
              <a:extLst>
                <a:ext uri="{FF2B5EF4-FFF2-40B4-BE49-F238E27FC236}">
                  <a16:creationId xmlns:a16="http://schemas.microsoft.com/office/drawing/2014/main" id="{C9D9832C-B6FE-CF09-6794-E6A22A4622E5}"/>
                </a:ext>
              </a:extLst>
            </p:cNvPr>
            <p:cNvSpPr/>
            <p:nvPr/>
          </p:nvSpPr>
          <p:spPr>
            <a:xfrm>
              <a:off x="6552333" y="2262874"/>
              <a:ext cx="29515" cy="55170"/>
            </a:xfrm>
            <a:custGeom>
              <a:avLst/>
              <a:gdLst/>
              <a:ahLst/>
              <a:cxnLst/>
              <a:rect l="l" t="t" r="r" b="b"/>
              <a:pathLst>
                <a:path w="367" h="686" extrusionOk="0">
                  <a:moveTo>
                    <a:pt x="333" y="1"/>
                  </a:moveTo>
                  <a:cubicBezTo>
                    <a:pt x="325" y="1"/>
                    <a:pt x="317" y="4"/>
                    <a:pt x="309" y="13"/>
                  </a:cubicBezTo>
                  <a:cubicBezTo>
                    <a:pt x="220" y="216"/>
                    <a:pt x="104" y="420"/>
                    <a:pt x="18" y="653"/>
                  </a:cubicBezTo>
                  <a:cubicBezTo>
                    <a:pt x="1" y="669"/>
                    <a:pt x="13" y="686"/>
                    <a:pt x="32" y="686"/>
                  </a:cubicBezTo>
                  <a:cubicBezTo>
                    <a:pt x="46" y="686"/>
                    <a:pt x="64" y="677"/>
                    <a:pt x="76" y="653"/>
                  </a:cubicBezTo>
                  <a:cubicBezTo>
                    <a:pt x="193" y="478"/>
                    <a:pt x="279" y="246"/>
                    <a:pt x="367" y="41"/>
                  </a:cubicBezTo>
                  <a:cubicBezTo>
                    <a:pt x="367" y="22"/>
                    <a:pt x="352" y="1"/>
                    <a:pt x="33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845;p26">
              <a:extLst>
                <a:ext uri="{FF2B5EF4-FFF2-40B4-BE49-F238E27FC236}">
                  <a16:creationId xmlns:a16="http://schemas.microsoft.com/office/drawing/2014/main" id="{7115C196-FD76-7C91-5007-60E02A2EDBB4}"/>
                </a:ext>
              </a:extLst>
            </p:cNvPr>
            <p:cNvSpPr/>
            <p:nvPr/>
          </p:nvSpPr>
          <p:spPr>
            <a:xfrm>
              <a:off x="6773416" y="2399996"/>
              <a:ext cx="6997" cy="33938"/>
            </a:xfrm>
            <a:custGeom>
              <a:avLst/>
              <a:gdLst/>
              <a:ahLst/>
              <a:cxnLst/>
              <a:rect l="l" t="t" r="r" b="b"/>
              <a:pathLst>
                <a:path w="87" h="422" extrusionOk="0">
                  <a:moveTo>
                    <a:pt x="73" y="1"/>
                  </a:moveTo>
                  <a:cubicBezTo>
                    <a:pt x="66" y="1"/>
                    <a:pt x="59" y="8"/>
                    <a:pt x="59" y="21"/>
                  </a:cubicBezTo>
                  <a:cubicBezTo>
                    <a:pt x="28" y="138"/>
                    <a:pt x="0" y="284"/>
                    <a:pt x="0" y="400"/>
                  </a:cubicBezTo>
                  <a:cubicBezTo>
                    <a:pt x="0" y="414"/>
                    <a:pt x="15" y="421"/>
                    <a:pt x="30" y="421"/>
                  </a:cubicBezTo>
                  <a:cubicBezTo>
                    <a:pt x="44" y="421"/>
                    <a:pt x="59" y="414"/>
                    <a:pt x="59" y="400"/>
                  </a:cubicBezTo>
                  <a:cubicBezTo>
                    <a:pt x="59" y="284"/>
                    <a:pt x="86" y="138"/>
                    <a:pt x="86" y="21"/>
                  </a:cubicBezTo>
                  <a:cubicBezTo>
                    <a:pt x="86" y="8"/>
                    <a:pt x="80" y="1"/>
                    <a:pt x="7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846;p26">
              <a:extLst>
                <a:ext uri="{FF2B5EF4-FFF2-40B4-BE49-F238E27FC236}">
                  <a16:creationId xmlns:a16="http://schemas.microsoft.com/office/drawing/2014/main" id="{92880D94-6938-19DE-6011-B5439F2144BC}"/>
                </a:ext>
              </a:extLst>
            </p:cNvPr>
            <p:cNvSpPr/>
            <p:nvPr/>
          </p:nvSpPr>
          <p:spPr>
            <a:xfrm>
              <a:off x="6787409" y="2384394"/>
              <a:ext cx="18819" cy="58869"/>
            </a:xfrm>
            <a:custGeom>
              <a:avLst/>
              <a:gdLst/>
              <a:ahLst/>
              <a:cxnLst/>
              <a:rect l="l" t="t" r="r" b="b"/>
              <a:pathLst>
                <a:path w="234" h="732" extrusionOk="0">
                  <a:moveTo>
                    <a:pt x="209" y="1"/>
                  </a:moveTo>
                  <a:cubicBezTo>
                    <a:pt x="206" y="1"/>
                    <a:pt x="203" y="4"/>
                    <a:pt x="203" y="13"/>
                  </a:cubicBezTo>
                  <a:cubicBezTo>
                    <a:pt x="87" y="215"/>
                    <a:pt x="29" y="478"/>
                    <a:pt x="1" y="711"/>
                  </a:cubicBezTo>
                  <a:cubicBezTo>
                    <a:pt x="1" y="725"/>
                    <a:pt x="15" y="732"/>
                    <a:pt x="30" y="732"/>
                  </a:cubicBezTo>
                  <a:cubicBezTo>
                    <a:pt x="44" y="732"/>
                    <a:pt x="59" y="725"/>
                    <a:pt x="59" y="711"/>
                  </a:cubicBezTo>
                  <a:cubicBezTo>
                    <a:pt x="117" y="478"/>
                    <a:pt x="175" y="246"/>
                    <a:pt x="233" y="41"/>
                  </a:cubicBezTo>
                  <a:cubicBezTo>
                    <a:pt x="233" y="21"/>
                    <a:pt x="218" y="1"/>
                    <a:pt x="20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847;p26">
              <a:extLst>
                <a:ext uri="{FF2B5EF4-FFF2-40B4-BE49-F238E27FC236}">
                  <a16:creationId xmlns:a16="http://schemas.microsoft.com/office/drawing/2014/main" id="{33160923-1679-0283-9CE6-4F0504083217}"/>
                </a:ext>
              </a:extLst>
            </p:cNvPr>
            <p:cNvSpPr/>
            <p:nvPr/>
          </p:nvSpPr>
          <p:spPr>
            <a:xfrm>
              <a:off x="6806148" y="2385439"/>
              <a:ext cx="16326" cy="73989"/>
            </a:xfrm>
            <a:custGeom>
              <a:avLst/>
              <a:gdLst/>
              <a:ahLst/>
              <a:cxnLst/>
              <a:rect l="l" t="t" r="r" b="b"/>
              <a:pathLst>
                <a:path w="203" h="920" extrusionOk="0">
                  <a:moveTo>
                    <a:pt x="203" y="0"/>
                  </a:moveTo>
                  <a:cubicBezTo>
                    <a:pt x="58" y="0"/>
                    <a:pt x="0" y="784"/>
                    <a:pt x="0" y="872"/>
                  </a:cubicBezTo>
                  <a:cubicBezTo>
                    <a:pt x="0" y="906"/>
                    <a:pt x="20" y="920"/>
                    <a:pt x="36" y="920"/>
                  </a:cubicBezTo>
                  <a:cubicBezTo>
                    <a:pt x="48" y="920"/>
                    <a:pt x="58" y="912"/>
                    <a:pt x="58" y="900"/>
                  </a:cubicBezTo>
                  <a:cubicBezTo>
                    <a:pt x="58" y="756"/>
                    <a:pt x="86" y="639"/>
                    <a:pt x="117" y="523"/>
                  </a:cubicBezTo>
                  <a:cubicBezTo>
                    <a:pt x="117" y="435"/>
                    <a:pt x="117" y="58"/>
                    <a:pt x="203" y="58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848;p26">
              <a:extLst>
                <a:ext uri="{FF2B5EF4-FFF2-40B4-BE49-F238E27FC236}">
                  <a16:creationId xmlns:a16="http://schemas.microsoft.com/office/drawing/2014/main" id="{73B441A9-DB8B-03DC-A59A-7EDBC81A79A7}"/>
                </a:ext>
              </a:extLst>
            </p:cNvPr>
            <p:cNvSpPr/>
            <p:nvPr/>
          </p:nvSpPr>
          <p:spPr>
            <a:xfrm>
              <a:off x="6806148" y="2387691"/>
              <a:ext cx="30319" cy="106962"/>
            </a:xfrm>
            <a:custGeom>
              <a:avLst/>
              <a:gdLst/>
              <a:ahLst/>
              <a:cxnLst/>
              <a:rect l="l" t="t" r="r" b="b"/>
              <a:pathLst>
                <a:path w="377" h="1330" extrusionOk="0">
                  <a:moveTo>
                    <a:pt x="349" y="0"/>
                  </a:moveTo>
                  <a:cubicBezTo>
                    <a:pt x="175" y="407"/>
                    <a:pt x="58" y="872"/>
                    <a:pt x="0" y="1309"/>
                  </a:cubicBezTo>
                  <a:cubicBezTo>
                    <a:pt x="0" y="1323"/>
                    <a:pt x="15" y="1330"/>
                    <a:pt x="29" y="1330"/>
                  </a:cubicBezTo>
                  <a:cubicBezTo>
                    <a:pt x="44" y="1330"/>
                    <a:pt x="58" y="1323"/>
                    <a:pt x="58" y="1309"/>
                  </a:cubicBezTo>
                  <a:cubicBezTo>
                    <a:pt x="144" y="872"/>
                    <a:pt x="261" y="437"/>
                    <a:pt x="37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849;p26">
              <a:extLst>
                <a:ext uri="{FF2B5EF4-FFF2-40B4-BE49-F238E27FC236}">
                  <a16:creationId xmlns:a16="http://schemas.microsoft.com/office/drawing/2014/main" id="{025F184D-DFDC-ED8A-A668-523BDCC05FC5}"/>
                </a:ext>
              </a:extLst>
            </p:cNvPr>
            <p:cNvSpPr/>
            <p:nvPr/>
          </p:nvSpPr>
          <p:spPr>
            <a:xfrm>
              <a:off x="6762880" y="2532534"/>
              <a:ext cx="12868" cy="36914"/>
            </a:xfrm>
            <a:custGeom>
              <a:avLst/>
              <a:gdLst/>
              <a:ahLst/>
              <a:cxnLst/>
              <a:rect l="l" t="t" r="r" b="b"/>
              <a:pathLst>
                <a:path w="160" h="459" extrusionOk="0">
                  <a:moveTo>
                    <a:pt x="101" y="1"/>
                  </a:moveTo>
                  <a:cubicBezTo>
                    <a:pt x="43" y="147"/>
                    <a:pt x="15" y="291"/>
                    <a:pt x="15" y="438"/>
                  </a:cubicBezTo>
                  <a:cubicBezTo>
                    <a:pt x="0" y="452"/>
                    <a:pt x="7" y="459"/>
                    <a:pt x="18" y="459"/>
                  </a:cubicBezTo>
                  <a:cubicBezTo>
                    <a:pt x="29" y="459"/>
                    <a:pt x="43" y="452"/>
                    <a:pt x="43" y="438"/>
                  </a:cubicBezTo>
                  <a:cubicBezTo>
                    <a:pt x="73" y="291"/>
                    <a:pt x="101" y="175"/>
                    <a:pt x="131" y="31"/>
                  </a:cubicBezTo>
                  <a:cubicBezTo>
                    <a:pt x="159" y="1"/>
                    <a:pt x="101" y="1"/>
                    <a:pt x="10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850;p26">
              <a:extLst>
                <a:ext uri="{FF2B5EF4-FFF2-40B4-BE49-F238E27FC236}">
                  <a16:creationId xmlns:a16="http://schemas.microsoft.com/office/drawing/2014/main" id="{A0D7F003-CEA4-12DF-01D8-FEF46BACEB3F}"/>
                </a:ext>
              </a:extLst>
            </p:cNvPr>
            <p:cNvSpPr/>
            <p:nvPr/>
          </p:nvSpPr>
          <p:spPr>
            <a:xfrm>
              <a:off x="6776391" y="2510498"/>
              <a:ext cx="18015" cy="62890"/>
            </a:xfrm>
            <a:custGeom>
              <a:avLst/>
              <a:gdLst/>
              <a:ahLst/>
              <a:cxnLst/>
              <a:rect l="l" t="t" r="r" b="b"/>
              <a:pathLst>
                <a:path w="224" h="782" extrusionOk="0">
                  <a:moveTo>
                    <a:pt x="203" y="1"/>
                  </a:moveTo>
                  <a:cubicBezTo>
                    <a:pt x="199" y="1"/>
                    <a:pt x="196" y="4"/>
                    <a:pt x="196" y="14"/>
                  </a:cubicBezTo>
                  <a:cubicBezTo>
                    <a:pt x="108" y="247"/>
                    <a:pt x="49" y="507"/>
                    <a:pt x="22" y="739"/>
                  </a:cubicBezTo>
                  <a:cubicBezTo>
                    <a:pt x="0" y="761"/>
                    <a:pt x="23" y="781"/>
                    <a:pt x="38" y="781"/>
                  </a:cubicBezTo>
                  <a:cubicBezTo>
                    <a:pt x="45" y="781"/>
                    <a:pt x="49" y="778"/>
                    <a:pt x="49" y="770"/>
                  </a:cubicBezTo>
                  <a:cubicBezTo>
                    <a:pt x="108" y="507"/>
                    <a:pt x="166" y="275"/>
                    <a:pt x="224" y="14"/>
                  </a:cubicBezTo>
                  <a:cubicBezTo>
                    <a:pt x="224" y="14"/>
                    <a:pt x="211" y="1"/>
                    <a:pt x="20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851;p26">
              <a:extLst>
                <a:ext uri="{FF2B5EF4-FFF2-40B4-BE49-F238E27FC236}">
                  <a16:creationId xmlns:a16="http://schemas.microsoft.com/office/drawing/2014/main" id="{5360FD83-754B-2453-187C-AA8E8B883405}"/>
                </a:ext>
              </a:extLst>
            </p:cNvPr>
            <p:cNvSpPr/>
            <p:nvPr/>
          </p:nvSpPr>
          <p:spPr>
            <a:xfrm>
              <a:off x="6789661" y="2490472"/>
              <a:ext cx="18819" cy="83639"/>
            </a:xfrm>
            <a:custGeom>
              <a:avLst/>
              <a:gdLst/>
              <a:ahLst/>
              <a:cxnLst/>
              <a:rect l="l" t="t" r="r" b="b"/>
              <a:pathLst>
                <a:path w="234" h="1040" extrusionOk="0">
                  <a:moveTo>
                    <a:pt x="205" y="1"/>
                  </a:moveTo>
                  <a:cubicBezTo>
                    <a:pt x="117" y="321"/>
                    <a:pt x="59" y="670"/>
                    <a:pt x="1" y="1019"/>
                  </a:cubicBezTo>
                  <a:cubicBezTo>
                    <a:pt x="1" y="1033"/>
                    <a:pt x="8" y="1040"/>
                    <a:pt x="16" y="1040"/>
                  </a:cubicBezTo>
                  <a:cubicBezTo>
                    <a:pt x="23" y="1040"/>
                    <a:pt x="31" y="1033"/>
                    <a:pt x="31" y="1019"/>
                  </a:cubicBezTo>
                  <a:cubicBezTo>
                    <a:pt x="117" y="698"/>
                    <a:pt x="205" y="349"/>
                    <a:pt x="233" y="31"/>
                  </a:cubicBezTo>
                  <a:cubicBezTo>
                    <a:pt x="233" y="1"/>
                    <a:pt x="233" y="1"/>
                    <a:pt x="20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852;p26">
              <a:extLst>
                <a:ext uri="{FF2B5EF4-FFF2-40B4-BE49-F238E27FC236}">
                  <a16:creationId xmlns:a16="http://schemas.microsoft.com/office/drawing/2014/main" id="{FD66C03B-5DB8-6DE9-93C7-75DD3FFBF90D}"/>
                </a:ext>
              </a:extLst>
            </p:cNvPr>
            <p:cNvSpPr/>
            <p:nvPr/>
          </p:nvSpPr>
          <p:spPr>
            <a:xfrm>
              <a:off x="6808400" y="2392356"/>
              <a:ext cx="37477" cy="177090"/>
            </a:xfrm>
            <a:custGeom>
              <a:avLst/>
              <a:gdLst/>
              <a:ahLst/>
              <a:cxnLst/>
              <a:rect l="l" t="t" r="r" b="b"/>
              <a:pathLst>
                <a:path w="466" h="2202" extrusionOk="0">
                  <a:moveTo>
                    <a:pt x="437" y="0"/>
                  </a:moveTo>
                  <a:cubicBezTo>
                    <a:pt x="349" y="379"/>
                    <a:pt x="321" y="728"/>
                    <a:pt x="263" y="1104"/>
                  </a:cubicBezTo>
                  <a:cubicBezTo>
                    <a:pt x="175" y="1453"/>
                    <a:pt x="89" y="1832"/>
                    <a:pt x="0" y="2181"/>
                  </a:cubicBezTo>
                  <a:cubicBezTo>
                    <a:pt x="0" y="2195"/>
                    <a:pt x="8" y="2202"/>
                    <a:pt x="19" y="2202"/>
                  </a:cubicBezTo>
                  <a:cubicBezTo>
                    <a:pt x="30" y="2202"/>
                    <a:pt x="44" y="2195"/>
                    <a:pt x="58" y="2181"/>
                  </a:cubicBezTo>
                  <a:cubicBezTo>
                    <a:pt x="175" y="1832"/>
                    <a:pt x="233" y="1453"/>
                    <a:pt x="321" y="1076"/>
                  </a:cubicBezTo>
                  <a:cubicBezTo>
                    <a:pt x="379" y="728"/>
                    <a:pt x="437" y="379"/>
                    <a:pt x="46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853;p26">
              <a:extLst>
                <a:ext uri="{FF2B5EF4-FFF2-40B4-BE49-F238E27FC236}">
                  <a16:creationId xmlns:a16="http://schemas.microsoft.com/office/drawing/2014/main" id="{CFDBA6D5-6379-4543-0986-CA6D6AE3CD46}"/>
                </a:ext>
              </a:extLst>
            </p:cNvPr>
            <p:cNvSpPr/>
            <p:nvPr/>
          </p:nvSpPr>
          <p:spPr>
            <a:xfrm>
              <a:off x="6825932" y="2397583"/>
              <a:ext cx="33938" cy="176527"/>
            </a:xfrm>
            <a:custGeom>
              <a:avLst/>
              <a:gdLst/>
              <a:ahLst/>
              <a:cxnLst/>
              <a:rect l="l" t="t" r="r" b="b"/>
              <a:pathLst>
                <a:path w="422" h="2195" extrusionOk="0">
                  <a:moveTo>
                    <a:pt x="407" y="1"/>
                  </a:moveTo>
                  <a:cubicBezTo>
                    <a:pt x="400" y="1"/>
                    <a:pt x="394" y="8"/>
                    <a:pt x="394" y="24"/>
                  </a:cubicBezTo>
                  <a:cubicBezTo>
                    <a:pt x="305" y="372"/>
                    <a:pt x="277" y="749"/>
                    <a:pt x="219" y="1097"/>
                  </a:cubicBezTo>
                  <a:cubicBezTo>
                    <a:pt x="161" y="1446"/>
                    <a:pt x="73" y="1795"/>
                    <a:pt x="15" y="2174"/>
                  </a:cubicBezTo>
                  <a:cubicBezTo>
                    <a:pt x="1" y="2188"/>
                    <a:pt x="8" y="2195"/>
                    <a:pt x="19" y="2195"/>
                  </a:cubicBezTo>
                  <a:cubicBezTo>
                    <a:pt x="30" y="2195"/>
                    <a:pt x="45" y="2188"/>
                    <a:pt x="45" y="2174"/>
                  </a:cubicBezTo>
                  <a:cubicBezTo>
                    <a:pt x="131" y="1825"/>
                    <a:pt x="219" y="1446"/>
                    <a:pt x="277" y="1097"/>
                  </a:cubicBezTo>
                  <a:cubicBezTo>
                    <a:pt x="335" y="721"/>
                    <a:pt x="394" y="372"/>
                    <a:pt x="421" y="24"/>
                  </a:cubicBezTo>
                  <a:cubicBezTo>
                    <a:pt x="421" y="8"/>
                    <a:pt x="414" y="1"/>
                    <a:pt x="40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854;p26">
              <a:extLst>
                <a:ext uri="{FF2B5EF4-FFF2-40B4-BE49-F238E27FC236}">
                  <a16:creationId xmlns:a16="http://schemas.microsoft.com/office/drawing/2014/main" id="{B4DC5184-2052-FD1D-1642-D5543FD85835}"/>
                </a:ext>
              </a:extLst>
            </p:cNvPr>
            <p:cNvSpPr/>
            <p:nvPr/>
          </p:nvSpPr>
          <p:spPr>
            <a:xfrm>
              <a:off x="6845796" y="2407717"/>
              <a:ext cx="28067" cy="136075"/>
            </a:xfrm>
            <a:custGeom>
              <a:avLst/>
              <a:gdLst/>
              <a:ahLst/>
              <a:cxnLst/>
              <a:rect l="l" t="t" r="r" b="b"/>
              <a:pathLst>
                <a:path w="349" h="1692" extrusionOk="0">
                  <a:moveTo>
                    <a:pt x="328" y="0"/>
                  </a:moveTo>
                  <a:cubicBezTo>
                    <a:pt x="324" y="0"/>
                    <a:pt x="321" y="4"/>
                    <a:pt x="321" y="14"/>
                  </a:cubicBezTo>
                  <a:cubicBezTo>
                    <a:pt x="205" y="565"/>
                    <a:pt x="116" y="1118"/>
                    <a:pt x="0" y="1669"/>
                  </a:cubicBezTo>
                  <a:cubicBezTo>
                    <a:pt x="0" y="1684"/>
                    <a:pt x="8" y="1691"/>
                    <a:pt x="19" y="1691"/>
                  </a:cubicBezTo>
                  <a:cubicBezTo>
                    <a:pt x="30" y="1691"/>
                    <a:pt x="44" y="1684"/>
                    <a:pt x="58" y="1669"/>
                  </a:cubicBezTo>
                  <a:cubicBezTo>
                    <a:pt x="174" y="1146"/>
                    <a:pt x="291" y="565"/>
                    <a:pt x="349" y="14"/>
                  </a:cubicBezTo>
                  <a:cubicBezTo>
                    <a:pt x="349" y="14"/>
                    <a:pt x="336" y="0"/>
                    <a:pt x="3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855;p26">
              <a:extLst>
                <a:ext uri="{FF2B5EF4-FFF2-40B4-BE49-F238E27FC236}">
                  <a16:creationId xmlns:a16="http://schemas.microsoft.com/office/drawing/2014/main" id="{21F7D33B-1F8C-26D2-ED83-5F91A66524F1}"/>
                </a:ext>
              </a:extLst>
            </p:cNvPr>
            <p:cNvSpPr/>
            <p:nvPr/>
          </p:nvSpPr>
          <p:spPr>
            <a:xfrm>
              <a:off x="6871532" y="2425651"/>
              <a:ext cx="16406" cy="75275"/>
            </a:xfrm>
            <a:custGeom>
              <a:avLst/>
              <a:gdLst/>
              <a:ahLst/>
              <a:cxnLst/>
              <a:rect l="l" t="t" r="r" b="b"/>
              <a:pathLst>
                <a:path w="204" h="936" extrusionOk="0">
                  <a:moveTo>
                    <a:pt x="185" y="1"/>
                  </a:moveTo>
                  <a:cubicBezTo>
                    <a:pt x="175" y="1"/>
                    <a:pt x="160" y="8"/>
                    <a:pt x="145" y="23"/>
                  </a:cubicBezTo>
                  <a:cubicBezTo>
                    <a:pt x="117" y="314"/>
                    <a:pt x="59" y="604"/>
                    <a:pt x="1" y="895"/>
                  </a:cubicBezTo>
                  <a:cubicBezTo>
                    <a:pt x="1" y="915"/>
                    <a:pt x="30" y="935"/>
                    <a:pt x="47" y="935"/>
                  </a:cubicBezTo>
                  <a:cubicBezTo>
                    <a:pt x="54" y="935"/>
                    <a:pt x="59" y="932"/>
                    <a:pt x="59" y="923"/>
                  </a:cubicBezTo>
                  <a:cubicBezTo>
                    <a:pt x="117" y="632"/>
                    <a:pt x="145" y="314"/>
                    <a:pt x="203" y="23"/>
                  </a:cubicBezTo>
                  <a:cubicBezTo>
                    <a:pt x="203" y="8"/>
                    <a:pt x="196" y="1"/>
                    <a:pt x="18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856;p26">
              <a:extLst>
                <a:ext uri="{FF2B5EF4-FFF2-40B4-BE49-F238E27FC236}">
                  <a16:creationId xmlns:a16="http://schemas.microsoft.com/office/drawing/2014/main" id="{236B670C-61B6-E57F-BA7F-D55C0F661365}"/>
                </a:ext>
              </a:extLst>
            </p:cNvPr>
            <p:cNvSpPr/>
            <p:nvPr/>
          </p:nvSpPr>
          <p:spPr>
            <a:xfrm>
              <a:off x="6885686" y="2286196"/>
              <a:ext cx="151757" cy="321931"/>
            </a:xfrm>
            <a:custGeom>
              <a:avLst/>
              <a:gdLst/>
              <a:ahLst/>
              <a:cxnLst/>
              <a:rect l="l" t="t" r="r" b="b"/>
              <a:pathLst>
                <a:path w="1887" h="4003" extrusionOk="0">
                  <a:moveTo>
                    <a:pt x="1856" y="0"/>
                  </a:moveTo>
                  <a:cubicBezTo>
                    <a:pt x="1848" y="0"/>
                    <a:pt x="1839" y="4"/>
                    <a:pt x="1829" y="14"/>
                  </a:cubicBezTo>
                  <a:cubicBezTo>
                    <a:pt x="1770" y="188"/>
                    <a:pt x="1770" y="390"/>
                    <a:pt x="1801" y="595"/>
                  </a:cubicBezTo>
                  <a:cubicBezTo>
                    <a:pt x="1829" y="769"/>
                    <a:pt x="1829" y="972"/>
                    <a:pt x="1801" y="1146"/>
                  </a:cubicBezTo>
                  <a:cubicBezTo>
                    <a:pt x="1801" y="1525"/>
                    <a:pt x="1684" y="1932"/>
                    <a:pt x="1538" y="2280"/>
                  </a:cubicBezTo>
                  <a:cubicBezTo>
                    <a:pt x="1220" y="2978"/>
                    <a:pt x="697" y="3559"/>
                    <a:pt x="27" y="3965"/>
                  </a:cubicBezTo>
                  <a:cubicBezTo>
                    <a:pt x="5" y="3965"/>
                    <a:pt x="0" y="4002"/>
                    <a:pt x="13" y="4002"/>
                  </a:cubicBezTo>
                  <a:cubicBezTo>
                    <a:pt x="17" y="4002"/>
                    <a:pt x="21" y="4000"/>
                    <a:pt x="27" y="3993"/>
                  </a:cubicBezTo>
                  <a:cubicBezTo>
                    <a:pt x="697" y="3645"/>
                    <a:pt x="1247" y="3036"/>
                    <a:pt x="1568" y="2338"/>
                  </a:cubicBezTo>
                  <a:cubicBezTo>
                    <a:pt x="1712" y="2018"/>
                    <a:pt x="1801" y="1669"/>
                    <a:pt x="1859" y="1320"/>
                  </a:cubicBezTo>
                  <a:cubicBezTo>
                    <a:pt x="1887" y="1118"/>
                    <a:pt x="1887" y="944"/>
                    <a:pt x="1859" y="739"/>
                  </a:cubicBezTo>
                  <a:cubicBezTo>
                    <a:pt x="1859" y="507"/>
                    <a:pt x="1801" y="274"/>
                    <a:pt x="1859" y="14"/>
                  </a:cubicBezTo>
                  <a:cubicBezTo>
                    <a:pt x="1877" y="14"/>
                    <a:pt x="1871" y="0"/>
                    <a:pt x="185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857;p26">
              <a:extLst>
                <a:ext uri="{FF2B5EF4-FFF2-40B4-BE49-F238E27FC236}">
                  <a16:creationId xmlns:a16="http://schemas.microsoft.com/office/drawing/2014/main" id="{6F8A3167-6BCF-A5AB-EFDE-B4D62F3AD0AB}"/>
                </a:ext>
              </a:extLst>
            </p:cNvPr>
            <p:cNvSpPr/>
            <p:nvPr/>
          </p:nvSpPr>
          <p:spPr>
            <a:xfrm>
              <a:off x="6753069" y="2596953"/>
              <a:ext cx="99885" cy="31043"/>
            </a:xfrm>
            <a:custGeom>
              <a:avLst/>
              <a:gdLst/>
              <a:ahLst/>
              <a:cxnLst/>
              <a:rect l="l" t="t" r="r" b="b"/>
              <a:pathLst>
                <a:path w="1242" h="386" extrusionOk="0">
                  <a:moveTo>
                    <a:pt x="14" y="1"/>
                  </a:moveTo>
                  <a:lnTo>
                    <a:pt x="14" y="1"/>
                  </a:lnTo>
                  <a:cubicBezTo>
                    <a:pt x="8" y="1"/>
                    <a:pt x="1" y="13"/>
                    <a:pt x="21" y="13"/>
                  </a:cubicBezTo>
                  <a:cubicBezTo>
                    <a:pt x="21" y="4"/>
                    <a:pt x="18" y="1"/>
                    <a:pt x="14" y="1"/>
                  </a:cubicBezTo>
                  <a:close/>
                  <a:moveTo>
                    <a:pt x="21" y="13"/>
                  </a:moveTo>
                  <a:lnTo>
                    <a:pt x="21" y="13"/>
                  </a:lnTo>
                  <a:cubicBezTo>
                    <a:pt x="144" y="297"/>
                    <a:pt x="398" y="386"/>
                    <a:pt x="670" y="386"/>
                  </a:cubicBezTo>
                  <a:cubicBezTo>
                    <a:pt x="843" y="386"/>
                    <a:pt x="1024" y="349"/>
                    <a:pt x="1183" y="304"/>
                  </a:cubicBezTo>
                  <a:cubicBezTo>
                    <a:pt x="1241" y="304"/>
                    <a:pt x="1211" y="246"/>
                    <a:pt x="1183" y="246"/>
                  </a:cubicBezTo>
                  <a:cubicBezTo>
                    <a:pt x="1013" y="283"/>
                    <a:pt x="826" y="319"/>
                    <a:pt x="648" y="319"/>
                  </a:cubicBezTo>
                  <a:cubicBezTo>
                    <a:pt x="402" y="319"/>
                    <a:pt x="172" y="249"/>
                    <a:pt x="21" y="13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858;p26">
              <a:extLst>
                <a:ext uri="{FF2B5EF4-FFF2-40B4-BE49-F238E27FC236}">
                  <a16:creationId xmlns:a16="http://schemas.microsoft.com/office/drawing/2014/main" id="{0B79B8E1-4E5E-C6EE-5A3B-696906FC49CB}"/>
                </a:ext>
              </a:extLst>
            </p:cNvPr>
            <p:cNvSpPr/>
            <p:nvPr/>
          </p:nvSpPr>
          <p:spPr>
            <a:xfrm>
              <a:off x="6761674" y="2610304"/>
              <a:ext cx="9409" cy="28470"/>
            </a:xfrm>
            <a:custGeom>
              <a:avLst/>
              <a:gdLst/>
              <a:ahLst/>
              <a:cxnLst/>
              <a:rect l="l" t="t" r="r" b="b"/>
              <a:pathLst>
                <a:path w="117" h="354" extrusionOk="0">
                  <a:moveTo>
                    <a:pt x="102" y="1"/>
                  </a:moveTo>
                  <a:cubicBezTo>
                    <a:pt x="95" y="1"/>
                    <a:pt x="88" y="8"/>
                    <a:pt x="88" y="21"/>
                  </a:cubicBezTo>
                  <a:cubicBezTo>
                    <a:pt x="58" y="110"/>
                    <a:pt x="30" y="226"/>
                    <a:pt x="0" y="312"/>
                  </a:cubicBezTo>
                  <a:cubicBezTo>
                    <a:pt x="0" y="333"/>
                    <a:pt x="15" y="354"/>
                    <a:pt x="34" y="354"/>
                  </a:cubicBezTo>
                  <a:cubicBezTo>
                    <a:pt x="42" y="354"/>
                    <a:pt x="50" y="350"/>
                    <a:pt x="58" y="342"/>
                  </a:cubicBezTo>
                  <a:cubicBezTo>
                    <a:pt x="88" y="226"/>
                    <a:pt x="116" y="110"/>
                    <a:pt x="116" y="21"/>
                  </a:cubicBezTo>
                  <a:cubicBezTo>
                    <a:pt x="116" y="8"/>
                    <a:pt x="109" y="1"/>
                    <a:pt x="10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859;p26">
              <a:extLst>
                <a:ext uri="{FF2B5EF4-FFF2-40B4-BE49-F238E27FC236}">
                  <a16:creationId xmlns:a16="http://schemas.microsoft.com/office/drawing/2014/main" id="{DE4B0C8D-10F7-09CF-C8FC-428D12A64534}"/>
                </a:ext>
              </a:extLst>
            </p:cNvPr>
            <p:cNvSpPr/>
            <p:nvPr/>
          </p:nvSpPr>
          <p:spPr>
            <a:xfrm>
              <a:off x="6775667" y="2624297"/>
              <a:ext cx="9409" cy="19945"/>
            </a:xfrm>
            <a:custGeom>
              <a:avLst/>
              <a:gdLst/>
              <a:ahLst/>
              <a:cxnLst/>
              <a:rect l="l" t="t" r="r" b="b"/>
              <a:pathLst>
                <a:path w="117" h="248" extrusionOk="0">
                  <a:moveTo>
                    <a:pt x="103" y="1"/>
                  </a:moveTo>
                  <a:cubicBezTo>
                    <a:pt x="96" y="1"/>
                    <a:pt x="89" y="8"/>
                    <a:pt x="89" y="22"/>
                  </a:cubicBezTo>
                  <a:cubicBezTo>
                    <a:pt x="31" y="80"/>
                    <a:pt x="31" y="138"/>
                    <a:pt x="0" y="226"/>
                  </a:cubicBezTo>
                  <a:cubicBezTo>
                    <a:pt x="0" y="240"/>
                    <a:pt x="15" y="247"/>
                    <a:pt x="29" y="247"/>
                  </a:cubicBezTo>
                  <a:cubicBezTo>
                    <a:pt x="44" y="247"/>
                    <a:pt x="58" y="240"/>
                    <a:pt x="58" y="226"/>
                  </a:cubicBezTo>
                  <a:cubicBezTo>
                    <a:pt x="58" y="138"/>
                    <a:pt x="89" y="80"/>
                    <a:pt x="117" y="22"/>
                  </a:cubicBezTo>
                  <a:cubicBezTo>
                    <a:pt x="117" y="8"/>
                    <a:pt x="110" y="1"/>
                    <a:pt x="10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860;p26">
              <a:extLst>
                <a:ext uri="{FF2B5EF4-FFF2-40B4-BE49-F238E27FC236}">
                  <a16:creationId xmlns:a16="http://schemas.microsoft.com/office/drawing/2014/main" id="{89521C7C-0B59-EB08-7BFC-677281733FD9}"/>
                </a:ext>
              </a:extLst>
            </p:cNvPr>
            <p:cNvSpPr/>
            <p:nvPr/>
          </p:nvSpPr>
          <p:spPr>
            <a:xfrm>
              <a:off x="6789661" y="2622769"/>
              <a:ext cx="9409" cy="19141"/>
            </a:xfrm>
            <a:custGeom>
              <a:avLst/>
              <a:gdLst/>
              <a:ahLst/>
              <a:cxnLst/>
              <a:rect l="l" t="t" r="r" b="b"/>
              <a:pathLst>
                <a:path w="117" h="238" extrusionOk="0">
                  <a:moveTo>
                    <a:pt x="95" y="0"/>
                  </a:moveTo>
                  <a:cubicBezTo>
                    <a:pt x="91" y="0"/>
                    <a:pt x="89" y="4"/>
                    <a:pt x="89" y="13"/>
                  </a:cubicBezTo>
                  <a:cubicBezTo>
                    <a:pt x="31" y="71"/>
                    <a:pt x="1" y="157"/>
                    <a:pt x="1" y="215"/>
                  </a:cubicBezTo>
                  <a:cubicBezTo>
                    <a:pt x="1" y="230"/>
                    <a:pt x="8" y="238"/>
                    <a:pt x="16" y="238"/>
                  </a:cubicBezTo>
                  <a:cubicBezTo>
                    <a:pt x="23" y="238"/>
                    <a:pt x="31" y="230"/>
                    <a:pt x="31" y="215"/>
                  </a:cubicBezTo>
                  <a:cubicBezTo>
                    <a:pt x="59" y="187"/>
                    <a:pt x="59" y="157"/>
                    <a:pt x="59" y="129"/>
                  </a:cubicBezTo>
                  <a:cubicBezTo>
                    <a:pt x="89" y="99"/>
                    <a:pt x="89" y="71"/>
                    <a:pt x="117" y="41"/>
                  </a:cubicBezTo>
                  <a:cubicBezTo>
                    <a:pt x="117" y="21"/>
                    <a:pt x="103" y="0"/>
                    <a:pt x="9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861;p26">
              <a:extLst>
                <a:ext uri="{FF2B5EF4-FFF2-40B4-BE49-F238E27FC236}">
                  <a16:creationId xmlns:a16="http://schemas.microsoft.com/office/drawing/2014/main" id="{76A4E27F-DE81-E369-FEA0-079FB6B7FDA3}"/>
                </a:ext>
              </a:extLst>
            </p:cNvPr>
            <p:cNvSpPr/>
            <p:nvPr/>
          </p:nvSpPr>
          <p:spPr>
            <a:xfrm>
              <a:off x="6797462" y="2624297"/>
              <a:ext cx="11018" cy="26137"/>
            </a:xfrm>
            <a:custGeom>
              <a:avLst/>
              <a:gdLst/>
              <a:ahLst/>
              <a:cxnLst/>
              <a:rect l="l" t="t" r="r" b="b"/>
              <a:pathLst>
                <a:path w="137" h="325" extrusionOk="0">
                  <a:moveTo>
                    <a:pt x="122" y="1"/>
                  </a:moveTo>
                  <a:cubicBezTo>
                    <a:pt x="115" y="1"/>
                    <a:pt x="108" y="8"/>
                    <a:pt x="108" y="22"/>
                  </a:cubicBezTo>
                  <a:cubicBezTo>
                    <a:pt x="78" y="110"/>
                    <a:pt x="20" y="196"/>
                    <a:pt x="20" y="284"/>
                  </a:cubicBezTo>
                  <a:cubicBezTo>
                    <a:pt x="0" y="304"/>
                    <a:pt x="23" y="325"/>
                    <a:pt x="39" y="325"/>
                  </a:cubicBezTo>
                  <a:cubicBezTo>
                    <a:pt x="45" y="325"/>
                    <a:pt x="50" y="321"/>
                    <a:pt x="50" y="312"/>
                  </a:cubicBezTo>
                  <a:cubicBezTo>
                    <a:pt x="78" y="226"/>
                    <a:pt x="108" y="110"/>
                    <a:pt x="136" y="22"/>
                  </a:cubicBezTo>
                  <a:cubicBezTo>
                    <a:pt x="136" y="8"/>
                    <a:pt x="129" y="1"/>
                    <a:pt x="12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862;p26">
              <a:extLst>
                <a:ext uri="{FF2B5EF4-FFF2-40B4-BE49-F238E27FC236}">
                  <a16:creationId xmlns:a16="http://schemas.microsoft.com/office/drawing/2014/main" id="{672B8702-9BB3-385E-A8E7-2E0E4A8C501E}"/>
                </a:ext>
              </a:extLst>
            </p:cNvPr>
            <p:cNvSpPr/>
            <p:nvPr/>
          </p:nvSpPr>
          <p:spPr>
            <a:xfrm>
              <a:off x="6811938" y="2626630"/>
              <a:ext cx="8284" cy="22277"/>
            </a:xfrm>
            <a:custGeom>
              <a:avLst/>
              <a:gdLst/>
              <a:ahLst/>
              <a:cxnLst/>
              <a:rect l="l" t="t" r="r" b="b"/>
              <a:pathLst>
                <a:path w="103" h="277" extrusionOk="0">
                  <a:moveTo>
                    <a:pt x="84" y="0"/>
                  </a:moveTo>
                  <a:cubicBezTo>
                    <a:pt x="73" y="0"/>
                    <a:pt x="58" y="8"/>
                    <a:pt x="45" y="23"/>
                  </a:cubicBezTo>
                  <a:lnTo>
                    <a:pt x="72" y="23"/>
                  </a:lnTo>
                  <a:cubicBezTo>
                    <a:pt x="72" y="23"/>
                    <a:pt x="14" y="225"/>
                    <a:pt x="14" y="255"/>
                  </a:cubicBezTo>
                  <a:cubicBezTo>
                    <a:pt x="0" y="269"/>
                    <a:pt x="8" y="276"/>
                    <a:pt x="19" y="276"/>
                  </a:cubicBezTo>
                  <a:cubicBezTo>
                    <a:pt x="30" y="276"/>
                    <a:pt x="45" y="269"/>
                    <a:pt x="45" y="255"/>
                  </a:cubicBezTo>
                  <a:cubicBezTo>
                    <a:pt x="72" y="225"/>
                    <a:pt x="72" y="167"/>
                    <a:pt x="72" y="139"/>
                  </a:cubicBezTo>
                  <a:cubicBezTo>
                    <a:pt x="72" y="109"/>
                    <a:pt x="103" y="51"/>
                    <a:pt x="103" y="23"/>
                  </a:cubicBezTo>
                  <a:cubicBezTo>
                    <a:pt x="103" y="8"/>
                    <a:pt x="95" y="0"/>
                    <a:pt x="8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863;p26">
              <a:extLst>
                <a:ext uri="{FF2B5EF4-FFF2-40B4-BE49-F238E27FC236}">
                  <a16:creationId xmlns:a16="http://schemas.microsoft.com/office/drawing/2014/main" id="{EAF9E517-D4C0-C499-084E-88AEC33EEEFD}"/>
                </a:ext>
              </a:extLst>
            </p:cNvPr>
            <p:cNvSpPr/>
            <p:nvPr/>
          </p:nvSpPr>
          <p:spPr>
            <a:xfrm>
              <a:off x="6829471" y="2618024"/>
              <a:ext cx="11661" cy="30882"/>
            </a:xfrm>
            <a:custGeom>
              <a:avLst/>
              <a:gdLst/>
              <a:ahLst/>
              <a:cxnLst/>
              <a:rect l="l" t="t" r="r" b="b"/>
              <a:pathLst>
                <a:path w="145" h="384" extrusionOk="0">
                  <a:moveTo>
                    <a:pt x="124" y="0"/>
                  </a:moveTo>
                  <a:cubicBezTo>
                    <a:pt x="120" y="0"/>
                    <a:pt x="117" y="4"/>
                    <a:pt x="117" y="14"/>
                  </a:cubicBezTo>
                  <a:cubicBezTo>
                    <a:pt x="59" y="100"/>
                    <a:pt x="1" y="246"/>
                    <a:pt x="1" y="362"/>
                  </a:cubicBezTo>
                  <a:cubicBezTo>
                    <a:pt x="1" y="376"/>
                    <a:pt x="8" y="383"/>
                    <a:pt x="15" y="383"/>
                  </a:cubicBezTo>
                  <a:cubicBezTo>
                    <a:pt x="22" y="383"/>
                    <a:pt x="29" y="376"/>
                    <a:pt x="29" y="362"/>
                  </a:cubicBezTo>
                  <a:cubicBezTo>
                    <a:pt x="59" y="304"/>
                    <a:pt x="59" y="246"/>
                    <a:pt x="87" y="188"/>
                  </a:cubicBezTo>
                  <a:cubicBezTo>
                    <a:pt x="87" y="130"/>
                    <a:pt x="117" y="72"/>
                    <a:pt x="145" y="14"/>
                  </a:cubicBezTo>
                  <a:cubicBezTo>
                    <a:pt x="145" y="14"/>
                    <a:pt x="133" y="0"/>
                    <a:pt x="12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864;p26">
              <a:extLst>
                <a:ext uri="{FF2B5EF4-FFF2-40B4-BE49-F238E27FC236}">
                  <a16:creationId xmlns:a16="http://schemas.microsoft.com/office/drawing/2014/main" id="{C599AAE7-2A93-22CC-83BE-FDCE31122D35}"/>
                </a:ext>
              </a:extLst>
            </p:cNvPr>
            <p:cNvSpPr/>
            <p:nvPr/>
          </p:nvSpPr>
          <p:spPr>
            <a:xfrm>
              <a:off x="6843545" y="2618024"/>
              <a:ext cx="9409" cy="33295"/>
            </a:xfrm>
            <a:custGeom>
              <a:avLst/>
              <a:gdLst/>
              <a:ahLst/>
              <a:cxnLst/>
              <a:rect l="l" t="t" r="r" b="b"/>
              <a:pathLst>
                <a:path w="117" h="414" extrusionOk="0">
                  <a:moveTo>
                    <a:pt x="94" y="0"/>
                  </a:moveTo>
                  <a:cubicBezTo>
                    <a:pt x="90" y="0"/>
                    <a:pt x="86" y="4"/>
                    <a:pt x="86" y="14"/>
                  </a:cubicBezTo>
                  <a:cubicBezTo>
                    <a:pt x="58" y="130"/>
                    <a:pt x="0" y="274"/>
                    <a:pt x="0" y="390"/>
                  </a:cubicBezTo>
                  <a:cubicBezTo>
                    <a:pt x="0" y="405"/>
                    <a:pt x="7" y="413"/>
                    <a:pt x="14" y="413"/>
                  </a:cubicBezTo>
                  <a:cubicBezTo>
                    <a:pt x="21" y="413"/>
                    <a:pt x="28" y="405"/>
                    <a:pt x="28" y="390"/>
                  </a:cubicBezTo>
                  <a:cubicBezTo>
                    <a:pt x="58" y="274"/>
                    <a:pt x="86" y="158"/>
                    <a:pt x="116" y="14"/>
                  </a:cubicBezTo>
                  <a:cubicBezTo>
                    <a:pt x="116" y="14"/>
                    <a:pt x="103" y="0"/>
                    <a:pt x="9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865;p26">
              <a:extLst>
                <a:ext uri="{FF2B5EF4-FFF2-40B4-BE49-F238E27FC236}">
                  <a16:creationId xmlns:a16="http://schemas.microsoft.com/office/drawing/2014/main" id="{816F1514-6FFF-6388-4B84-EAA299E2A03E}"/>
                </a:ext>
              </a:extLst>
            </p:cNvPr>
            <p:cNvSpPr/>
            <p:nvPr/>
          </p:nvSpPr>
          <p:spPr>
            <a:xfrm>
              <a:off x="6857538" y="2611027"/>
              <a:ext cx="16326" cy="40855"/>
            </a:xfrm>
            <a:custGeom>
              <a:avLst/>
              <a:gdLst/>
              <a:ahLst/>
              <a:cxnLst/>
              <a:rect l="l" t="t" r="r" b="b"/>
              <a:pathLst>
                <a:path w="203" h="508" extrusionOk="0">
                  <a:moveTo>
                    <a:pt x="181" y="1"/>
                  </a:moveTo>
                  <a:cubicBezTo>
                    <a:pt x="177" y="1"/>
                    <a:pt x="175" y="4"/>
                    <a:pt x="175" y="12"/>
                  </a:cubicBezTo>
                  <a:cubicBezTo>
                    <a:pt x="87" y="159"/>
                    <a:pt x="28" y="303"/>
                    <a:pt x="1" y="477"/>
                  </a:cubicBezTo>
                  <a:cubicBezTo>
                    <a:pt x="1" y="508"/>
                    <a:pt x="28" y="508"/>
                    <a:pt x="59" y="508"/>
                  </a:cubicBezTo>
                  <a:cubicBezTo>
                    <a:pt x="59" y="477"/>
                    <a:pt x="87" y="477"/>
                    <a:pt x="87" y="477"/>
                  </a:cubicBezTo>
                  <a:cubicBezTo>
                    <a:pt x="87" y="454"/>
                    <a:pt x="87" y="430"/>
                    <a:pt x="71" y="422"/>
                  </a:cubicBezTo>
                  <a:lnTo>
                    <a:pt x="71" y="422"/>
                  </a:lnTo>
                  <a:cubicBezTo>
                    <a:pt x="101" y="296"/>
                    <a:pt x="152" y="168"/>
                    <a:pt x="203" y="43"/>
                  </a:cubicBezTo>
                  <a:cubicBezTo>
                    <a:pt x="203" y="21"/>
                    <a:pt x="189" y="1"/>
                    <a:pt x="18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866;p26">
              <a:extLst>
                <a:ext uri="{FF2B5EF4-FFF2-40B4-BE49-F238E27FC236}">
                  <a16:creationId xmlns:a16="http://schemas.microsoft.com/office/drawing/2014/main" id="{67FFB26D-A61B-8D23-5F07-5BDB23AA3FC9}"/>
                </a:ext>
              </a:extLst>
            </p:cNvPr>
            <p:cNvSpPr/>
            <p:nvPr/>
          </p:nvSpPr>
          <p:spPr>
            <a:xfrm>
              <a:off x="6876196" y="2601618"/>
              <a:ext cx="15602" cy="47288"/>
            </a:xfrm>
            <a:custGeom>
              <a:avLst/>
              <a:gdLst/>
              <a:ahLst/>
              <a:cxnLst/>
              <a:rect l="l" t="t" r="r" b="b"/>
              <a:pathLst>
                <a:path w="194" h="588" extrusionOk="0">
                  <a:moveTo>
                    <a:pt x="159" y="1"/>
                  </a:moveTo>
                  <a:cubicBezTo>
                    <a:pt x="152" y="1"/>
                    <a:pt x="145" y="4"/>
                    <a:pt x="145" y="13"/>
                  </a:cubicBezTo>
                  <a:cubicBezTo>
                    <a:pt x="87" y="188"/>
                    <a:pt x="29" y="392"/>
                    <a:pt x="1" y="566"/>
                  </a:cubicBezTo>
                  <a:cubicBezTo>
                    <a:pt x="1" y="580"/>
                    <a:pt x="15" y="587"/>
                    <a:pt x="30" y="587"/>
                  </a:cubicBezTo>
                  <a:cubicBezTo>
                    <a:pt x="45" y="587"/>
                    <a:pt x="59" y="580"/>
                    <a:pt x="59" y="566"/>
                  </a:cubicBezTo>
                  <a:cubicBezTo>
                    <a:pt x="87" y="392"/>
                    <a:pt x="145" y="218"/>
                    <a:pt x="175" y="13"/>
                  </a:cubicBezTo>
                  <a:cubicBezTo>
                    <a:pt x="194" y="13"/>
                    <a:pt x="174" y="1"/>
                    <a:pt x="15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867;p26">
              <a:extLst>
                <a:ext uri="{FF2B5EF4-FFF2-40B4-BE49-F238E27FC236}">
                  <a16:creationId xmlns:a16="http://schemas.microsoft.com/office/drawing/2014/main" id="{B05D4789-6054-89FE-8A7E-C5209506C0CD}"/>
                </a:ext>
              </a:extLst>
            </p:cNvPr>
            <p:cNvSpPr/>
            <p:nvPr/>
          </p:nvSpPr>
          <p:spPr>
            <a:xfrm>
              <a:off x="6894935" y="2588589"/>
              <a:ext cx="14074" cy="64981"/>
            </a:xfrm>
            <a:custGeom>
              <a:avLst/>
              <a:gdLst/>
              <a:ahLst/>
              <a:cxnLst/>
              <a:rect l="l" t="t" r="r" b="b"/>
              <a:pathLst>
                <a:path w="175" h="808" extrusionOk="0">
                  <a:moveTo>
                    <a:pt x="145" y="1"/>
                  </a:moveTo>
                  <a:cubicBezTo>
                    <a:pt x="86" y="264"/>
                    <a:pt x="28" y="524"/>
                    <a:pt x="0" y="787"/>
                  </a:cubicBezTo>
                  <a:cubicBezTo>
                    <a:pt x="0" y="801"/>
                    <a:pt x="7" y="808"/>
                    <a:pt x="14" y="808"/>
                  </a:cubicBezTo>
                  <a:cubicBezTo>
                    <a:pt x="21" y="808"/>
                    <a:pt x="28" y="801"/>
                    <a:pt x="28" y="787"/>
                  </a:cubicBezTo>
                  <a:cubicBezTo>
                    <a:pt x="86" y="524"/>
                    <a:pt x="117" y="291"/>
                    <a:pt x="175" y="31"/>
                  </a:cubicBezTo>
                  <a:cubicBezTo>
                    <a:pt x="175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868;p26">
              <a:extLst>
                <a:ext uri="{FF2B5EF4-FFF2-40B4-BE49-F238E27FC236}">
                  <a16:creationId xmlns:a16="http://schemas.microsoft.com/office/drawing/2014/main" id="{B7744076-D2E3-6958-B69C-111AC2DAC0F5}"/>
                </a:ext>
              </a:extLst>
            </p:cNvPr>
            <p:cNvSpPr/>
            <p:nvPr/>
          </p:nvSpPr>
          <p:spPr>
            <a:xfrm>
              <a:off x="6913593" y="2579903"/>
              <a:ext cx="16406" cy="64338"/>
            </a:xfrm>
            <a:custGeom>
              <a:avLst/>
              <a:gdLst/>
              <a:ahLst/>
              <a:cxnLst/>
              <a:rect l="l" t="t" r="r" b="b"/>
              <a:pathLst>
                <a:path w="204" h="800" extrusionOk="0">
                  <a:moveTo>
                    <a:pt x="189" y="0"/>
                  </a:moveTo>
                  <a:cubicBezTo>
                    <a:pt x="182" y="0"/>
                    <a:pt x="175" y="8"/>
                    <a:pt x="175" y="23"/>
                  </a:cubicBezTo>
                  <a:cubicBezTo>
                    <a:pt x="87" y="255"/>
                    <a:pt x="29" y="516"/>
                    <a:pt x="1" y="778"/>
                  </a:cubicBezTo>
                  <a:cubicBezTo>
                    <a:pt x="1" y="792"/>
                    <a:pt x="15" y="799"/>
                    <a:pt x="30" y="799"/>
                  </a:cubicBezTo>
                  <a:cubicBezTo>
                    <a:pt x="44" y="799"/>
                    <a:pt x="59" y="792"/>
                    <a:pt x="59" y="778"/>
                  </a:cubicBezTo>
                  <a:cubicBezTo>
                    <a:pt x="87" y="516"/>
                    <a:pt x="145" y="283"/>
                    <a:pt x="203" y="23"/>
                  </a:cubicBezTo>
                  <a:cubicBezTo>
                    <a:pt x="203" y="8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869;p26">
              <a:extLst>
                <a:ext uri="{FF2B5EF4-FFF2-40B4-BE49-F238E27FC236}">
                  <a16:creationId xmlns:a16="http://schemas.microsoft.com/office/drawing/2014/main" id="{71708D9B-4CBB-2DA2-29A6-2D5CD3E7FA23}"/>
                </a:ext>
              </a:extLst>
            </p:cNvPr>
            <p:cNvSpPr/>
            <p:nvPr/>
          </p:nvSpPr>
          <p:spPr>
            <a:xfrm>
              <a:off x="6932975" y="2557224"/>
              <a:ext cx="22760" cy="72219"/>
            </a:xfrm>
            <a:custGeom>
              <a:avLst/>
              <a:gdLst/>
              <a:ahLst/>
              <a:cxnLst/>
              <a:rect l="l" t="t" r="r" b="b"/>
              <a:pathLst>
                <a:path w="283" h="898" extrusionOk="0">
                  <a:moveTo>
                    <a:pt x="260" y="1"/>
                  </a:moveTo>
                  <a:cubicBezTo>
                    <a:pt x="256" y="1"/>
                    <a:pt x="253" y="4"/>
                    <a:pt x="253" y="14"/>
                  </a:cubicBezTo>
                  <a:cubicBezTo>
                    <a:pt x="167" y="305"/>
                    <a:pt x="78" y="565"/>
                    <a:pt x="20" y="856"/>
                  </a:cubicBezTo>
                  <a:cubicBezTo>
                    <a:pt x="0" y="877"/>
                    <a:pt x="24" y="898"/>
                    <a:pt x="49" y="898"/>
                  </a:cubicBezTo>
                  <a:cubicBezTo>
                    <a:pt x="60" y="898"/>
                    <a:pt x="70" y="894"/>
                    <a:pt x="78" y="886"/>
                  </a:cubicBezTo>
                  <a:cubicBezTo>
                    <a:pt x="136" y="595"/>
                    <a:pt x="225" y="305"/>
                    <a:pt x="283" y="14"/>
                  </a:cubicBezTo>
                  <a:cubicBezTo>
                    <a:pt x="283" y="14"/>
                    <a:pt x="269" y="1"/>
                    <a:pt x="26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870;p26">
              <a:extLst>
                <a:ext uri="{FF2B5EF4-FFF2-40B4-BE49-F238E27FC236}">
                  <a16:creationId xmlns:a16="http://schemas.microsoft.com/office/drawing/2014/main" id="{9685845B-B1B8-069F-76D3-D3A213FA7CBC}"/>
                </a:ext>
              </a:extLst>
            </p:cNvPr>
            <p:cNvSpPr/>
            <p:nvPr/>
          </p:nvSpPr>
          <p:spPr>
            <a:xfrm>
              <a:off x="6953242" y="2542506"/>
              <a:ext cx="18819" cy="77608"/>
            </a:xfrm>
            <a:custGeom>
              <a:avLst/>
              <a:gdLst/>
              <a:ahLst/>
              <a:cxnLst/>
              <a:rect l="l" t="t" r="r" b="b"/>
              <a:pathLst>
                <a:path w="234" h="965" extrusionOk="0">
                  <a:moveTo>
                    <a:pt x="215" y="0"/>
                  </a:moveTo>
                  <a:cubicBezTo>
                    <a:pt x="205" y="0"/>
                    <a:pt x="190" y="8"/>
                    <a:pt x="175" y="23"/>
                  </a:cubicBezTo>
                  <a:cubicBezTo>
                    <a:pt x="117" y="314"/>
                    <a:pt x="59" y="632"/>
                    <a:pt x="1" y="923"/>
                  </a:cubicBezTo>
                  <a:cubicBezTo>
                    <a:pt x="1" y="944"/>
                    <a:pt x="30" y="964"/>
                    <a:pt x="47" y="964"/>
                  </a:cubicBezTo>
                  <a:cubicBezTo>
                    <a:pt x="54" y="964"/>
                    <a:pt x="59" y="961"/>
                    <a:pt x="59" y="953"/>
                  </a:cubicBezTo>
                  <a:cubicBezTo>
                    <a:pt x="117" y="632"/>
                    <a:pt x="175" y="341"/>
                    <a:pt x="233" y="23"/>
                  </a:cubicBezTo>
                  <a:cubicBezTo>
                    <a:pt x="233" y="8"/>
                    <a:pt x="226" y="0"/>
                    <a:pt x="21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871;p26">
              <a:extLst>
                <a:ext uri="{FF2B5EF4-FFF2-40B4-BE49-F238E27FC236}">
                  <a16:creationId xmlns:a16="http://schemas.microsoft.com/office/drawing/2014/main" id="{49EE3E41-4026-FFA5-1AFE-5407F14236CD}"/>
                </a:ext>
              </a:extLst>
            </p:cNvPr>
            <p:cNvSpPr/>
            <p:nvPr/>
          </p:nvSpPr>
          <p:spPr>
            <a:xfrm>
              <a:off x="6979057" y="2509774"/>
              <a:ext cx="11661" cy="89510"/>
            </a:xfrm>
            <a:custGeom>
              <a:avLst/>
              <a:gdLst/>
              <a:ahLst/>
              <a:cxnLst/>
              <a:rect l="l" t="t" r="r" b="b"/>
              <a:pathLst>
                <a:path w="145" h="1113" extrusionOk="0">
                  <a:moveTo>
                    <a:pt x="131" y="1"/>
                  </a:moveTo>
                  <a:cubicBezTo>
                    <a:pt x="124" y="1"/>
                    <a:pt x="117" y="8"/>
                    <a:pt x="117" y="23"/>
                  </a:cubicBezTo>
                  <a:cubicBezTo>
                    <a:pt x="59" y="372"/>
                    <a:pt x="0" y="721"/>
                    <a:pt x="0" y="1069"/>
                  </a:cubicBezTo>
                  <a:cubicBezTo>
                    <a:pt x="0" y="1098"/>
                    <a:pt x="7" y="1113"/>
                    <a:pt x="14" y="1113"/>
                  </a:cubicBezTo>
                  <a:cubicBezTo>
                    <a:pt x="21" y="1113"/>
                    <a:pt x="28" y="1098"/>
                    <a:pt x="28" y="1069"/>
                  </a:cubicBezTo>
                  <a:cubicBezTo>
                    <a:pt x="86" y="721"/>
                    <a:pt x="117" y="372"/>
                    <a:pt x="145" y="23"/>
                  </a:cubicBezTo>
                  <a:cubicBezTo>
                    <a:pt x="145" y="8"/>
                    <a:pt x="138" y="1"/>
                    <a:pt x="13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872;p26">
              <a:extLst>
                <a:ext uri="{FF2B5EF4-FFF2-40B4-BE49-F238E27FC236}">
                  <a16:creationId xmlns:a16="http://schemas.microsoft.com/office/drawing/2014/main" id="{149319A9-1A4A-094D-03E5-FC6B64907ED9}"/>
                </a:ext>
              </a:extLst>
            </p:cNvPr>
            <p:cNvSpPr/>
            <p:nvPr/>
          </p:nvSpPr>
          <p:spPr>
            <a:xfrm>
              <a:off x="6995303" y="2484119"/>
              <a:ext cx="11903" cy="94657"/>
            </a:xfrm>
            <a:custGeom>
              <a:avLst/>
              <a:gdLst/>
              <a:ahLst/>
              <a:cxnLst/>
              <a:rect l="l" t="t" r="r" b="b"/>
              <a:pathLst>
                <a:path w="148" h="1177" extrusionOk="0">
                  <a:moveTo>
                    <a:pt x="132" y="1"/>
                  </a:moveTo>
                  <a:cubicBezTo>
                    <a:pt x="124" y="1"/>
                    <a:pt x="117" y="8"/>
                    <a:pt x="117" y="21"/>
                  </a:cubicBezTo>
                  <a:cubicBezTo>
                    <a:pt x="89" y="400"/>
                    <a:pt x="31" y="777"/>
                    <a:pt x="1" y="1156"/>
                  </a:cubicBezTo>
                  <a:cubicBezTo>
                    <a:pt x="1" y="1170"/>
                    <a:pt x="8" y="1177"/>
                    <a:pt x="19" y="1177"/>
                  </a:cubicBezTo>
                  <a:cubicBezTo>
                    <a:pt x="30" y="1177"/>
                    <a:pt x="45" y="1170"/>
                    <a:pt x="59" y="1156"/>
                  </a:cubicBezTo>
                  <a:lnTo>
                    <a:pt x="147" y="21"/>
                  </a:lnTo>
                  <a:cubicBezTo>
                    <a:pt x="147" y="8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873;p26">
              <a:extLst>
                <a:ext uri="{FF2B5EF4-FFF2-40B4-BE49-F238E27FC236}">
                  <a16:creationId xmlns:a16="http://schemas.microsoft.com/office/drawing/2014/main" id="{D11F412A-4945-88FB-7E6F-461450FB98E3}"/>
                </a:ext>
              </a:extLst>
            </p:cNvPr>
            <p:cNvSpPr/>
            <p:nvPr/>
          </p:nvSpPr>
          <p:spPr>
            <a:xfrm>
              <a:off x="7016454" y="2444390"/>
              <a:ext cx="11661" cy="106399"/>
            </a:xfrm>
            <a:custGeom>
              <a:avLst/>
              <a:gdLst/>
              <a:ahLst/>
              <a:cxnLst/>
              <a:rect l="l" t="t" r="r" b="b"/>
              <a:pathLst>
                <a:path w="145" h="1323" extrusionOk="0">
                  <a:moveTo>
                    <a:pt x="130" y="0"/>
                  </a:moveTo>
                  <a:cubicBezTo>
                    <a:pt x="124" y="0"/>
                    <a:pt x="117" y="8"/>
                    <a:pt x="117" y="23"/>
                  </a:cubicBezTo>
                  <a:cubicBezTo>
                    <a:pt x="58" y="457"/>
                    <a:pt x="28" y="894"/>
                    <a:pt x="0" y="1301"/>
                  </a:cubicBezTo>
                  <a:cubicBezTo>
                    <a:pt x="0" y="1315"/>
                    <a:pt x="15" y="1322"/>
                    <a:pt x="29" y="1322"/>
                  </a:cubicBezTo>
                  <a:cubicBezTo>
                    <a:pt x="44" y="1322"/>
                    <a:pt x="58" y="1315"/>
                    <a:pt x="58" y="1301"/>
                  </a:cubicBezTo>
                  <a:cubicBezTo>
                    <a:pt x="86" y="894"/>
                    <a:pt x="117" y="457"/>
                    <a:pt x="144" y="23"/>
                  </a:cubicBezTo>
                  <a:cubicBezTo>
                    <a:pt x="144" y="8"/>
                    <a:pt x="137" y="0"/>
                    <a:pt x="13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1874;p26">
              <a:extLst>
                <a:ext uri="{FF2B5EF4-FFF2-40B4-BE49-F238E27FC236}">
                  <a16:creationId xmlns:a16="http://schemas.microsoft.com/office/drawing/2014/main" id="{941AF7B1-D67B-AD32-F8AC-A4BDF67A83B6}"/>
                </a:ext>
              </a:extLst>
            </p:cNvPr>
            <p:cNvSpPr/>
            <p:nvPr/>
          </p:nvSpPr>
          <p:spPr>
            <a:xfrm>
              <a:off x="7032700" y="2404097"/>
              <a:ext cx="9409" cy="113959"/>
            </a:xfrm>
            <a:custGeom>
              <a:avLst/>
              <a:gdLst/>
              <a:ahLst/>
              <a:cxnLst/>
              <a:rect l="l" t="t" r="r" b="b"/>
              <a:pathLst>
                <a:path w="117" h="1417" extrusionOk="0">
                  <a:moveTo>
                    <a:pt x="89" y="1"/>
                  </a:moveTo>
                  <a:cubicBezTo>
                    <a:pt x="1" y="466"/>
                    <a:pt x="1" y="930"/>
                    <a:pt x="59" y="1395"/>
                  </a:cubicBezTo>
                  <a:cubicBezTo>
                    <a:pt x="59" y="1409"/>
                    <a:pt x="66" y="1416"/>
                    <a:pt x="74" y="1416"/>
                  </a:cubicBezTo>
                  <a:cubicBezTo>
                    <a:pt x="81" y="1416"/>
                    <a:pt x="89" y="1409"/>
                    <a:pt x="89" y="1395"/>
                  </a:cubicBezTo>
                  <a:cubicBezTo>
                    <a:pt x="89" y="930"/>
                    <a:pt x="89" y="466"/>
                    <a:pt x="11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1875;p26">
              <a:extLst>
                <a:ext uri="{FF2B5EF4-FFF2-40B4-BE49-F238E27FC236}">
                  <a16:creationId xmlns:a16="http://schemas.microsoft.com/office/drawing/2014/main" id="{1FCB8CF6-05A8-59DB-080F-3AAC700D92FC}"/>
                </a:ext>
              </a:extLst>
            </p:cNvPr>
            <p:cNvSpPr/>
            <p:nvPr/>
          </p:nvSpPr>
          <p:spPr>
            <a:xfrm>
              <a:off x="7039777" y="2364931"/>
              <a:ext cx="16406" cy="99402"/>
            </a:xfrm>
            <a:custGeom>
              <a:avLst/>
              <a:gdLst/>
              <a:ahLst/>
              <a:cxnLst/>
              <a:rect l="l" t="t" r="r" b="b"/>
              <a:pathLst>
                <a:path w="204" h="1236" extrusionOk="0">
                  <a:moveTo>
                    <a:pt x="44" y="0"/>
                  </a:moveTo>
                  <a:cubicBezTo>
                    <a:pt x="36" y="0"/>
                    <a:pt x="29" y="8"/>
                    <a:pt x="29" y="23"/>
                  </a:cubicBezTo>
                  <a:cubicBezTo>
                    <a:pt x="1" y="81"/>
                    <a:pt x="29" y="167"/>
                    <a:pt x="29" y="225"/>
                  </a:cubicBezTo>
                  <a:cubicBezTo>
                    <a:pt x="59" y="341"/>
                    <a:pt x="59" y="457"/>
                    <a:pt x="87" y="574"/>
                  </a:cubicBezTo>
                  <a:cubicBezTo>
                    <a:pt x="87" y="806"/>
                    <a:pt x="117" y="1011"/>
                    <a:pt x="145" y="1213"/>
                  </a:cubicBezTo>
                  <a:cubicBezTo>
                    <a:pt x="145" y="1228"/>
                    <a:pt x="160" y="1236"/>
                    <a:pt x="174" y="1236"/>
                  </a:cubicBezTo>
                  <a:cubicBezTo>
                    <a:pt x="189" y="1236"/>
                    <a:pt x="203" y="1228"/>
                    <a:pt x="203" y="1213"/>
                  </a:cubicBezTo>
                  <a:cubicBezTo>
                    <a:pt x="175" y="1011"/>
                    <a:pt x="145" y="806"/>
                    <a:pt x="145" y="604"/>
                  </a:cubicBezTo>
                  <a:cubicBezTo>
                    <a:pt x="117" y="546"/>
                    <a:pt x="117" y="457"/>
                    <a:pt x="87" y="399"/>
                  </a:cubicBezTo>
                  <a:cubicBezTo>
                    <a:pt x="87" y="283"/>
                    <a:pt x="59" y="139"/>
                    <a:pt x="59" y="23"/>
                  </a:cubicBezTo>
                  <a:cubicBezTo>
                    <a:pt x="59" y="8"/>
                    <a:pt x="51" y="0"/>
                    <a:pt x="4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1876;p26">
              <a:extLst>
                <a:ext uri="{FF2B5EF4-FFF2-40B4-BE49-F238E27FC236}">
                  <a16:creationId xmlns:a16="http://schemas.microsoft.com/office/drawing/2014/main" id="{7B3BBC5A-5965-2537-551B-CED555AD5D70}"/>
                </a:ext>
              </a:extLst>
            </p:cNvPr>
            <p:cNvSpPr/>
            <p:nvPr/>
          </p:nvSpPr>
          <p:spPr>
            <a:xfrm>
              <a:off x="7031172" y="2318929"/>
              <a:ext cx="23885" cy="70611"/>
            </a:xfrm>
            <a:custGeom>
              <a:avLst/>
              <a:gdLst/>
              <a:ahLst/>
              <a:cxnLst/>
              <a:rect l="l" t="t" r="r" b="b"/>
              <a:pathLst>
                <a:path w="297" h="878" extrusionOk="0">
                  <a:moveTo>
                    <a:pt x="22" y="0"/>
                  </a:moveTo>
                  <a:cubicBezTo>
                    <a:pt x="7" y="0"/>
                    <a:pt x="1" y="14"/>
                    <a:pt x="20" y="14"/>
                  </a:cubicBezTo>
                  <a:cubicBezTo>
                    <a:pt x="78" y="304"/>
                    <a:pt x="166" y="595"/>
                    <a:pt x="252" y="855"/>
                  </a:cubicBezTo>
                  <a:cubicBezTo>
                    <a:pt x="252" y="870"/>
                    <a:pt x="267" y="878"/>
                    <a:pt x="278" y="878"/>
                  </a:cubicBezTo>
                  <a:cubicBezTo>
                    <a:pt x="289" y="878"/>
                    <a:pt x="296" y="870"/>
                    <a:pt x="282" y="855"/>
                  </a:cubicBezTo>
                  <a:cubicBezTo>
                    <a:pt x="224" y="565"/>
                    <a:pt x="136" y="274"/>
                    <a:pt x="50" y="14"/>
                  </a:cubicBezTo>
                  <a:cubicBezTo>
                    <a:pt x="40" y="4"/>
                    <a:pt x="30" y="0"/>
                    <a:pt x="2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1877;p26">
              <a:extLst>
                <a:ext uri="{FF2B5EF4-FFF2-40B4-BE49-F238E27FC236}">
                  <a16:creationId xmlns:a16="http://schemas.microsoft.com/office/drawing/2014/main" id="{3F4AB078-1062-B939-7C7C-9510BF15095D}"/>
                </a:ext>
              </a:extLst>
            </p:cNvPr>
            <p:cNvSpPr/>
            <p:nvPr/>
          </p:nvSpPr>
          <p:spPr>
            <a:xfrm>
              <a:off x="7033906" y="2313460"/>
              <a:ext cx="23885" cy="35627"/>
            </a:xfrm>
            <a:custGeom>
              <a:avLst/>
              <a:gdLst/>
              <a:ahLst/>
              <a:cxnLst/>
              <a:rect l="l" t="t" r="r" b="b"/>
              <a:pathLst>
                <a:path w="297" h="443" extrusionOk="0">
                  <a:moveTo>
                    <a:pt x="8" y="1"/>
                  </a:moveTo>
                  <a:cubicBezTo>
                    <a:pt x="1" y="1"/>
                    <a:pt x="1" y="8"/>
                    <a:pt x="16" y="24"/>
                  </a:cubicBezTo>
                  <a:cubicBezTo>
                    <a:pt x="74" y="168"/>
                    <a:pt x="160" y="314"/>
                    <a:pt x="248" y="430"/>
                  </a:cubicBezTo>
                  <a:cubicBezTo>
                    <a:pt x="248" y="440"/>
                    <a:pt x="255" y="443"/>
                    <a:pt x="262" y="443"/>
                  </a:cubicBezTo>
                  <a:cubicBezTo>
                    <a:pt x="277" y="443"/>
                    <a:pt x="296" y="430"/>
                    <a:pt x="276" y="430"/>
                  </a:cubicBezTo>
                  <a:cubicBezTo>
                    <a:pt x="190" y="284"/>
                    <a:pt x="132" y="140"/>
                    <a:pt x="44" y="24"/>
                  </a:cubicBezTo>
                  <a:cubicBezTo>
                    <a:pt x="30" y="8"/>
                    <a:pt x="15" y="1"/>
                    <a:pt x="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1878;p26">
              <a:extLst>
                <a:ext uri="{FF2B5EF4-FFF2-40B4-BE49-F238E27FC236}">
                  <a16:creationId xmlns:a16="http://schemas.microsoft.com/office/drawing/2014/main" id="{58E36E2D-3C49-E77D-0AEE-021F8829E63E}"/>
                </a:ext>
              </a:extLst>
            </p:cNvPr>
            <p:cNvSpPr/>
            <p:nvPr/>
          </p:nvSpPr>
          <p:spPr>
            <a:xfrm>
              <a:off x="6340981" y="2324639"/>
              <a:ext cx="58628" cy="68118"/>
            </a:xfrm>
            <a:custGeom>
              <a:avLst/>
              <a:gdLst/>
              <a:ahLst/>
              <a:cxnLst/>
              <a:rect l="l" t="t" r="r" b="b"/>
              <a:pathLst>
                <a:path w="729" h="847" extrusionOk="0">
                  <a:moveTo>
                    <a:pt x="31" y="1"/>
                  </a:moveTo>
                  <a:cubicBezTo>
                    <a:pt x="31" y="1"/>
                    <a:pt x="1" y="1"/>
                    <a:pt x="1" y="29"/>
                  </a:cubicBezTo>
                  <a:cubicBezTo>
                    <a:pt x="56" y="334"/>
                    <a:pt x="269" y="847"/>
                    <a:pt x="665" y="847"/>
                  </a:cubicBezTo>
                  <a:cubicBezTo>
                    <a:pt x="686" y="847"/>
                    <a:pt x="707" y="845"/>
                    <a:pt x="729" y="842"/>
                  </a:cubicBezTo>
                  <a:cubicBezTo>
                    <a:pt x="729" y="842"/>
                    <a:pt x="729" y="806"/>
                    <a:pt x="713" y="806"/>
                  </a:cubicBezTo>
                  <a:cubicBezTo>
                    <a:pt x="710" y="806"/>
                    <a:pt x="705" y="808"/>
                    <a:pt x="698" y="814"/>
                  </a:cubicBezTo>
                  <a:cubicBezTo>
                    <a:pt x="689" y="815"/>
                    <a:pt x="679" y="815"/>
                    <a:pt x="669" y="815"/>
                  </a:cubicBezTo>
                  <a:cubicBezTo>
                    <a:pt x="310" y="815"/>
                    <a:pt x="88" y="311"/>
                    <a:pt x="3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1879;p26">
              <a:extLst>
                <a:ext uri="{FF2B5EF4-FFF2-40B4-BE49-F238E27FC236}">
                  <a16:creationId xmlns:a16="http://schemas.microsoft.com/office/drawing/2014/main" id="{5034EF79-B347-F078-A992-739C4BEB376C}"/>
                </a:ext>
              </a:extLst>
            </p:cNvPr>
            <p:cNvSpPr/>
            <p:nvPr/>
          </p:nvSpPr>
          <p:spPr>
            <a:xfrm>
              <a:off x="6378377" y="2212528"/>
              <a:ext cx="114682" cy="102860"/>
            </a:xfrm>
            <a:custGeom>
              <a:avLst/>
              <a:gdLst/>
              <a:ahLst/>
              <a:cxnLst/>
              <a:rect l="l" t="t" r="r" b="b"/>
              <a:pathLst>
                <a:path w="1426" h="1279" extrusionOk="0">
                  <a:moveTo>
                    <a:pt x="1396" y="0"/>
                  </a:moveTo>
                  <a:cubicBezTo>
                    <a:pt x="1019" y="58"/>
                    <a:pt x="698" y="233"/>
                    <a:pt x="466" y="493"/>
                  </a:cubicBezTo>
                  <a:cubicBezTo>
                    <a:pt x="264" y="697"/>
                    <a:pt x="1" y="958"/>
                    <a:pt x="59" y="1279"/>
                  </a:cubicBezTo>
                  <a:cubicBezTo>
                    <a:pt x="59" y="958"/>
                    <a:pt x="350" y="667"/>
                    <a:pt x="554" y="465"/>
                  </a:cubicBezTo>
                  <a:cubicBezTo>
                    <a:pt x="787" y="233"/>
                    <a:pt x="1077" y="116"/>
                    <a:pt x="1396" y="58"/>
                  </a:cubicBezTo>
                  <a:cubicBezTo>
                    <a:pt x="1426" y="28"/>
                    <a:pt x="1396" y="0"/>
                    <a:pt x="139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1880;p26">
              <a:extLst>
                <a:ext uri="{FF2B5EF4-FFF2-40B4-BE49-F238E27FC236}">
                  <a16:creationId xmlns:a16="http://schemas.microsoft.com/office/drawing/2014/main" id="{46A62092-56CB-14E6-5DF8-07065A6B91D6}"/>
                </a:ext>
              </a:extLst>
            </p:cNvPr>
            <p:cNvSpPr/>
            <p:nvPr/>
          </p:nvSpPr>
          <p:spPr>
            <a:xfrm>
              <a:off x="6820141" y="2368791"/>
              <a:ext cx="83479" cy="57341"/>
            </a:xfrm>
            <a:custGeom>
              <a:avLst/>
              <a:gdLst/>
              <a:ahLst/>
              <a:cxnLst/>
              <a:rect l="l" t="t" r="r" b="b"/>
              <a:pathLst>
                <a:path w="1038" h="713" extrusionOk="0">
                  <a:moveTo>
                    <a:pt x="61" y="1"/>
                  </a:moveTo>
                  <a:cubicBezTo>
                    <a:pt x="41" y="1"/>
                    <a:pt x="20" y="1"/>
                    <a:pt x="1" y="3"/>
                  </a:cubicBezTo>
                  <a:cubicBezTo>
                    <a:pt x="407" y="61"/>
                    <a:pt x="872" y="265"/>
                    <a:pt x="989" y="700"/>
                  </a:cubicBezTo>
                  <a:cubicBezTo>
                    <a:pt x="989" y="709"/>
                    <a:pt x="994" y="713"/>
                    <a:pt x="1000" y="713"/>
                  </a:cubicBezTo>
                  <a:cubicBezTo>
                    <a:pt x="1015" y="713"/>
                    <a:pt x="1038" y="692"/>
                    <a:pt x="1016" y="672"/>
                  </a:cubicBezTo>
                  <a:cubicBezTo>
                    <a:pt x="961" y="256"/>
                    <a:pt x="460" y="1"/>
                    <a:pt x="6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1881;p26">
              <a:extLst>
                <a:ext uri="{FF2B5EF4-FFF2-40B4-BE49-F238E27FC236}">
                  <a16:creationId xmlns:a16="http://schemas.microsoft.com/office/drawing/2014/main" id="{2AE02BD3-581B-8F2C-95D3-0CF9A63606D2}"/>
                </a:ext>
              </a:extLst>
            </p:cNvPr>
            <p:cNvSpPr/>
            <p:nvPr/>
          </p:nvSpPr>
          <p:spPr>
            <a:xfrm>
              <a:off x="6792074" y="2585694"/>
              <a:ext cx="109375" cy="26861"/>
            </a:xfrm>
            <a:custGeom>
              <a:avLst/>
              <a:gdLst/>
              <a:ahLst/>
              <a:cxnLst/>
              <a:rect l="l" t="t" r="r" b="b"/>
              <a:pathLst>
                <a:path w="1360" h="334" extrusionOk="0">
                  <a:moveTo>
                    <a:pt x="1325" y="0"/>
                  </a:moveTo>
                  <a:cubicBezTo>
                    <a:pt x="1320" y="0"/>
                    <a:pt x="1314" y="3"/>
                    <a:pt x="1307" y="9"/>
                  </a:cubicBezTo>
                  <a:cubicBezTo>
                    <a:pt x="996" y="119"/>
                    <a:pt x="650" y="299"/>
                    <a:pt x="310" y="299"/>
                  </a:cubicBezTo>
                  <a:cubicBezTo>
                    <a:pt x="206" y="299"/>
                    <a:pt x="103" y="282"/>
                    <a:pt x="1" y="241"/>
                  </a:cubicBezTo>
                  <a:lnTo>
                    <a:pt x="1" y="241"/>
                  </a:lnTo>
                  <a:cubicBezTo>
                    <a:pt x="123" y="307"/>
                    <a:pt x="250" y="333"/>
                    <a:pt x="379" y="333"/>
                  </a:cubicBezTo>
                  <a:cubicBezTo>
                    <a:pt x="707" y="333"/>
                    <a:pt x="1045" y="162"/>
                    <a:pt x="1338" y="37"/>
                  </a:cubicBezTo>
                  <a:cubicBezTo>
                    <a:pt x="1360" y="37"/>
                    <a:pt x="1347" y="0"/>
                    <a:pt x="132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1882;p26">
              <a:extLst>
                <a:ext uri="{FF2B5EF4-FFF2-40B4-BE49-F238E27FC236}">
                  <a16:creationId xmlns:a16="http://schemas.microsoft.com/office/drawing/2014/main" id="{83FA1223-2A5C-C0FF-C5F3-69DC2C932FCB}"/>
                </a:ext>
              </a:extLst>
            </p:cNvPr>
            <p:cNvSpPr/>
            <p:nvPr/>
          </p:nvSpPr>
          <p:spPr>
            <a:xfrm>
              <a:off x="6455584" y="2491116"/>
              <a:ext cx="126263" cy="143072"/>
            </a:xfrm>
            <a:custGeom>
              <a:avLst/>
              <a:gdLst/>
              <a:ahLst/>
              <a:cxnLst/>
              <a:rect l="l" t="t" r="r" b="b"/>
              <a:pathLst>
                <a:path w="1570" h="1779" extrusionOk="0">
                  <a:moveTo>
                    <a:pt x="1555" y="0"/>
                  </a:moveTo>
                  <a:cubicBezTo>
                    <a:pt x="1547" y="0"/>
                    <a:pt x="1540" y="8"/>
                    <a:pt x="1540" y="23"/>
                  </a:cubicBezTo>
                  <a:cubicBezTo>
                    <a:pt x="1396" y="341"/>
                    <a:pt x="1017" y="488"/>
                    <a:pt x="842" y="806"/>
                  </a:cubicBezTo>
                  <a:cubicBezTo>
                    <a:pt x="814" y="836"/>
                    <a:pt x="784" y="894"/>
                    <a:pt x="784" y="922"/>
                  </a:cubicBezTo>
                  <a:cubicBezTo>
                    <a:pt x="726" y="980"/>
                    <a:pt x="640" y="980"/>
                    <a:pt x="582" y="1039"/>
                  </a:cubicBezTo>
                  <a:cubicBezTo>
                    <a:pt x="552" y="1069"/>
                    <a:pt x="494" y="1097"/>
                    <a:pt x="466" y="1155"/>
                  </a:cubicBezTo>
                  <a:cubicBezTo>
                    <a:pt x="319" y="1359"/>
                    <a:pt x="203" y="1562"/>
                    <a:pt x="1" y="1766"/>
                  </a:cubicBezTo>
                  <a:cubicBezTo>
                    <a:pt x="1" y="1766"/>
                    <a:pt x="1" y="1779"/>
                    <a:pt x="9" y="1779"/>
                  </a:cubicBezTo>
                  <a:cubicBezTo>
                    <a:pt x="13" y="1779"/>
                    <a:pt x="19" y="1775"/>
                    <a:pt x="29" y="1766"/>
                  </a:cubicBezTo>
                  <a:cubicBezTo>
                    <a:pt x="203" y="1620"/>
                    <a:pt x="350" y="1445"/>
                    <a:pt x="466" y="1243"/>
                  </a:cubicBezTo>
                  <a:cubicBezTo>
                    <a:pt x="524" y="1155"/>
                    <a:pt x="552" y="1097"/>
                    <a:pt x="640" y="1039"/>
                  </a:cubicBezTo>
                  <a:cubicBezTo>
                    <a:pt x="698" y="1039"/>
                    <a:pt x="698" y="1039"/>
                    <a:pt x="726" y="1011"/>
                  </a:cubicBezTo>
                  <a:cubicBezTo>
                    <a:pt x="784" y="980"/>
                    <a:pt x="814" y="922"/>
                    <a:pt x="842" y="864"/>
                  </a:cubicBezTo>
                  <a:cubicBezTo>
                    <a:pt x="1017" y="516"/>
                    <a:pt x="1423" y="371"/>
                    <a:pt x="1570" y="23"/>
                  </a:cubicBezTo>
                  <a:cubicBezTo>
                    <a:pt x="1570" y="8"/>
                    <a:pt x="1562" y="0"/>
                    <a:pt x="155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1883;p26">
              <a:extLst>
                <a:ext uri="{FF2B5EF4-FFF2-40B4-BE49-F238E27FC236}">
                  <a16:creationId xmlns:a16="http://schemas.microsoft.com/office/drawing/2014/main" id="{6A1C4DE6-9ECB-F0F5-7E2F-3A6369957AD0}"/>
                </a:ext>
              </a:extLst>
            </p:cNvPr>
            <p:cNvSpPr/>
            <p:nvPr/>
          </p:nvSpPr>
          <p:spPr>
            <a:xfrm>
              <a:off x="6413522" y="2597355"/>
              <a:ext cx="39327" cy="28711"/>
            </a:xfrm>
            <a:custGeom>
              <a:avLst/>
              <a:gdLst/>
              <a:ahLst/>
              <a:cxnLst/>
              <a:rect l="l" t="t" r="r" b="b"/>
              <a:pathLst>
                <a:path w="489" h="357" extrusionOk="0">
                  <a:moveTo>
                    <a:pt x="452" y="1"/>
                  </a:moveTo>
                  <a:cubicBezTo>
                    <a:pt x="447" y="1"/>
                    <a:pt x="441" y="3"/>
                    <a:pt x="436" y="8"/>
                  </a:cubicBezTo>
                  <a:cubicBezTo>
                    <a:pt x="291" y="124"/>
                    <a:pt x="175" y="213"/>
                    <a:pt x="29" y="329"/>
                  </a:cubicBezTo>
                  <a:cubicBezTo>
                    <a:pt x="1" y="357"/>
                    <a:pt x="29" y="357"/>
                    <a:pt x="59" y="357"/>
                  </a:cubicBezTo>
                  <a:cubicBezTo>
                    <a:pt x="175" y="241"/>
                    <a:pt x="319" y="155"/>
                    <a:pt x="466" y="38"/>
                  </a:cubicBezTo>
                  <a:cubicBezTo>
                    <a:pt x="488" y="38"/>
                    <a:pt x="474" y="1"/>
                    <a:pt x="45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1884;p26">
              <a:extLst>
                <a:ext uri="{FF2B5EF4-FFF2-40B4-BE49-F238E27FC236}">
                  <a16:creationId xmlns:a16="http://schemas.microsoft.com/office/drawing/2014/main" id="{34EB5BB3-9AE2-D2F8-F79A-5B594D5BEF92}"/>
                </a:ext>
              </a:extLst>
            </p:cNvPr>
            <p:cNvSpPr/>
            <p:nvPr/>
          </p:nvSpPr>
          <p:spPr>
            <a:xfrm>
              <a:off x="6390200" y="2581673"/>
              <a:ext cx="44393" cy="37477"/>
            </a:xfrm>
            <a:custGeom>
              <a:avLst/>
              <a:gdLst/>
              <a:ahLst/>
              <a:cxnLst/>
              <a:rect l="l" t="t" r="r" b="b"/>
              <a:pathLst>
                <a:path w="552" h="466" extrusionOk="0">
                  <a:moveTo>
                    <a:pt x="523" y="1"/>
                  </a:moveTo>
                  <a:lnTo>
                    <a:pt x="0" y="436"/>
                  </a:lnTo>
                  <a:lnTo>
                    <a:pt x="0" y="466"/>
                  </a:lnTo>
                  <a:cubicBezTo>
                    <a:pt x="175" y="291"/>
                    <a:pt x="349" y="145"/>
                    <a:pt x="55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1885;p26">
              <a:extLst>
                <a:ext uri="{FF2B5EF4-FFF2-40B4-BE49-F238E27FC236}">
                  <a16:creationId xmlns:a16="http://schemas.microsoft.com/office/drawing/2014/main" id="{8E872A80-4E45-93A8-4F66-A5B0F15E3337}"/>
                </a:ext>
              </a:extLst>
            </p:cNvPr>
            <p:cNvSpPr/>
            <p:nvPr/>
          </p:nvSpPr>
          <p:spPr>
            <a:xfrm>
              <a:off x="6647232" y="2276867"/>
              <a:ext cx="4745" cy="12144"/>
            </a:xfrm>
            <a:custGeom>
              <a:avLst/>
              <a:gdLst/>
              <a:ahLst/>
              <a:cxnLst/>
              <a:rect l="l" t="t" r="r" b="b"/>
              <a:pathLst>
                <a:path w="59" h="151" extrusionOk="0">
                  <a:moveTo>
                    <a:pt x="36" y="0"/>
                  </a:moveTo>
                  <a:cubicBezTo>
                    <a:pt x="32" y="0"/>
                    <a:pt x="28" y="4"/>
                    <a:pt x="28" y="14"/>
                  </a:cubicBezTo>
                  <a:cubicBezTo>
                    <a:pt x="0" y="42"/>
                    <a:pt x="0" y="100"/>
                    <a:pt x="0" y="130"/>
                  </a:cubicBezTo>
                  <a:cubicBezTo>
                    <a:pt x="0" y="144"/>
                    <a:pt x="0" y="151"/>
                    <a:pt x="4" y="151"/>
                  </a:cubicBezTo>
                  <a:cubicBezTo>
                    <a:pt x="7" y="151"/>
                    <a:pt x="14" y="144"/>
                    <a:pt x="28" y="130"/>
                  </a:cubicBezTo>
                  <a:cubicBezTo>
                    <a:pt x="28" y="100"/>
                    <a:pt x="59" y="72"/>
                    <a:pt x="59" y="14"/>
                  </a:cubicBezTo>
                  <a:cubicBezTo>
                    <a:pt x="59" y="14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1886;p26">
              <a:extLst>
                <a:ext uri="{FF2B5EF4-FFF2-40B4-BE49-F238E27FC236}">
                  <a16:creationId xmlns:a16="http://schemas.microsoft.com/office/drawing/2014/main" id="{7A1A29D6-E152-D249-722C-36405FE94406}"/>
                </a:ext>
              </a:extLst>
            </p:cNvPr>
            <p:cNvSpPr/>
            <p:nvPr/>
          </p:nvSpPr>
          <p:spPr>
            <a:xfrm>
              <a:off x="6654148" y="2276867"/>
              <a:ext cx="4745" cy="8042"/>
            </a:xfrm>
            <a:custGeom>
              <a:avLst/>
              <a:gdLst/>
              <a:ahLst/>
              <a:cxnLst/>
              <a:rect l="l" t="t" r="r" b="b"/>
              <a:pathLst>
                <a:path w="59" h="100" extrusionOk="0">
                  <a:moveTo>
                    <a:pt x="38" y="0"/>
                  </a:moveTo>
                  <a:cubicBezTo>
                    <a:pt x="34" y="0"/>
                    <a:pt x="31" y="4"/>
                    <a:pt x="31" y="14"/>
                  </a:cubicBezTo>
                  <a:cubicBezTo>
                    <a:pt x="0" y="42"/>
                    <a:pt x="0" y="72"/>
                    <a:pt x="0" y="100"/>
                  </a:cubicBezTo>
                  <a:lnTo>
                    <a:pt x="31" y="100"/>
                  </a:lnTo>
                  <a:cubicBezTo>
                    <a:pt x="31" y="72"/>
                    <a:pt x="31" y="42"/>
                    <a:pt x="59" y="14"/>
                  </a:cubicBezTo>
                  <a:cubicBezTo>
                    <a:pt x="59" y="14"/>
                    <a:pt x="46" y="0"/>
                    <a:pt x="3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1887;p26">
              <a:extLst>
                <a:ext uri="{FF2B5EF4-FFF2-40B4-BE49-F238E27FC236}">
                  <a16:creationId xmlns:a16="http://schemas.microsoft.com/office/drawing/2014/main" id="{BEFF29AC-AC3E-8522-32D9-D51C307B0AB2}"/>
                </a:ext>
              </a:extLst>
            </p:cNvPr>
            <p:cNvSpPr/>
            <p:nvPr/>
          </p:nvSpPr>
          <p:spPr>
            <a:xfrm>
              <a:off x="6661225" y="2274535"/>
              <a:ext cx="4745" cy="9168"/>
            </a:xfrm>
            <a:custGeom>
              <a:avLst/>
              <a:gdLst/>
              <a:ahLst/>
              <a:cxnLst/>
              <a:rect l="l" t="t" r="r" b="b"/>
              <a:pathLst>
                <a:path w="59" h="114" extrusionOk="0">
                  <a:moveTo>
                    <a:pt x="37" y="0"/>
                  </a:moveTo>
                  <a:cubicBezTo>
                    <a:pt x="32" y="0"/>
                    <a:pt x="29" y="3"/>
                    <a:pt x="29" y="12"/>
                  </a:cubicBezTo>
                  <a:lnTo>
                    <a:pt x="1" y="43"/>
                  </a:lnTo>
                  <a:lnTo>
                    <a:pt x="1" y="101"/>
                  </a:lnTo>
                  <a:cubicBezTo>
                    <a:pt x="1" y="101"/>
                    <a:pt x="13" y="113"/>
                    <a:pt x="21" y="113"/>
                  </a:cubicBezTo>
                  <a:cubicBezTo>
                    <a:pt x="26" y="113"/>
                    <a:pt x="29" y="110"/>
                    <a:pt x="29" y="101"/>
                  </a:cubicBezTo>
                  <a:lnTo>
                    <a:pt x="29" y="43"/>
                  </a:lnTo>
                  <a:cubicBezTo>
                    <a:pt x="59" y="43"/>
                    <a:pt x="59" y="12"/>
                    <a:pt x="59" y="12"/>
                  </a:cubicBezTo>
                  <a:cubicBezTo>
                    <a:pt x="59" y="12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1888;p26">
              <a:extLst>
                <a:ext uri="{FF2B5EF4-FFF2-40B4-BE49-F238E27FC236}">
                  <a16:creationId xmlns:a16="http://schemas.microsoft.com/office/drawing/2014/main" id="{8FF6C915-249D-E1DC-F5BC-5FC0BE2224D6}"/>
                </a:ext>
              </a:extLst>
            </p:cNvPr>
            <p:cNvSpPr/>
            <p:nvPr/>
          </p:nvSpPr>
          <p:spPr>
            <a:xfrm>
              <a:off x="6668142" y="2270836"/>
              <a:ext cx="4745" cy="8203"/>
            </a:xfrm>
            <a:custGeom>
              <a:avLst/>
              <a:gdLst/>
              <a:ahLst/>
              <a:cxnLst/>
              <a:rect l="l" t="t" r="r" b="b"/>
              <a:pathLst>
                <a:path w="59" h="102" extrusionOk="0">
                  <a:moveTo>
                    <a:pt x="31" y="0"/>
                  </a:moveTo>
                  <a:cubicBezTo>
                    <a:pt x="31" y="31"/>
                    <a:pt x="1" y="58"/>
                    <a:pt x="1" y="89"/>
                  </a:cubicBezTo>
                  <a:cubicBezTo>
                    <a:pt x="1" y="89"/>
                    <a:pt x="14" y="101"/>
                    <a:pt x="23" y="101"/>
                  </a:cubicBezTo>
                  <a:cubicBezTo>
                    <a:pt x="28" y="101"/>
                    <a:pt x="31" y="98"/>
                    <a:pt x="31" y="89"/>
                  </a:cubicBezTo>
                  <a:cubicBezTo>
                    <a:pt x="59" y="89"/>
                    <a:pt x="59" y="58"/>
                    <a:pt x="59" y="31"/>
                  </a:cubicBezTo>
                  <a:cubicBezTo>
                    <a:pt x="59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1889;p26">
              <a:extLst>
                <a:ext uri="{FF2B5EF4-FFF2-40B4-BE49-F238E27FC236}">
                  <a16:creationId xmlns:a16="http://schemas.microsoft.com/office/drawing/2014/main" id="{98D604F2-2405-9238-68C7-4C6E2F22CA5C}"/>
                </a:ext>
              </a:extLst>
            </p:cNvPr>
            <p:cNvSpPr/>
            <p:nvPr/>
          </p:nvSpPr>
          <p:spPr>
            <a:xfrm>
              <a:off x="6675299" y="2268584"/>
              <a:ext cx="4745" cy="8042"/>
            </a:xfrm>
            <a:custGeom>
              <a:avLst/>
              <a:gdLst/>
              <a:ahLst/>
              <a:cxnLst/>
              <a:rect l="l" t="t" r="r" b="b"/>
              <a:pathLst>
                <a:path w="59" h="100" extrusionOk="0">
                  <a:moveTo>
                    <a:pt x="28" y="0"/>
                  </a:moveTo>
                  <a:cubicBezTo>
                    <a:pt x="0" y="28"/>
                    <a:pt x="0" y="59"/>
                    <a:pt x="0" y="86"/>
                  </a:cubicBezTo>
                  <a:cubicBezTo>
                    <a:pt x="0" y="86"/>
                    <a:pt x="13" y="100"/>
                    <a:pt x="21" y="100"/>
                  </a:cubicBezTo>
                  <a:cubicBezTo>
                    <a:pt x="25" y="100"/>
                    <a:pt x="28" y="97"/>
                    <a:pt x="28" y="86"/>
                  </a:cubicBezTo>
                  <a:cubicBezTo>
                    <a:pt x="28" y="59"/>
                    <a:pt x="28" y="28"/>
                    <a:pt x="58" y="28"/>
                  </a:cubicBezTo>
                  <a:cubicBezTo>
                    <a:pt x="58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1890;p26">
              <a:extLst>
                <a:ext uri="{FF2B5EF4-FFF2-40B4-BE49-F238E27FC236}">
                  <a16:creationId xmlns:a16="http://schemas.microsoft.com/office/drawing/2014/main" id="{068C5E04-B34F-D5F8-5DDC-F93D4B3A9318}"/>
                </a:ext>
              </a:extLst>
            </p:cNvPr>
            <p:cNvSpPr/>
            <p:nvPr/>
          </p:nvSpPr>
          <p:spPr>
            <a:xfrm>
              <a:off x="6682216" y="2266171"/>
              <a:ext cx="4745" cy="7158"/>
            </a:xfrm>
            <a:custGeom>
              <a:avLst/>
              <a:gdLst/>
              <a:ahLst/>
              <a:cxnLst/>
              <a:rect l="l" t="t" r="r" b="b"/>
              <a:pathLst>
                <a:path w="59" h="89" extrusionOk="0">
                  <a:moveTo>
                    <a:pt x="30" y="0"/>
                  </a:moveTo>
                  <a:lnTo>
                    <a:pt x="30" y="58"/>
                  </a:lnTo>
                  <a:cubicBezTo>
                    <a:pt x="0" y="89"/>
                    <a:pt x="30" y="89"/>
                    <a:pt x="58" y="89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1891;p26">
              <a:extLst>
                <a:ext uri="{FF2B5EF4-FFF2-40B4-BE49-F238E27FC236}">
                  <a16:creationId xmlns:a16="http://schemas.microsoft.com/office/drawing/2014/main" id="{96223199-A259-0CD1-B00C-94FC964F7EF9}"/>
                </a:ext>
              </a:extLst>
            </p:cNvPr>
            <p:cNvSpPr/>
            <p:nvPr/>
          </p:nvSpPr>
          <p:spPr>
            <a:xfrm>
              <a:off x="6691545" y="2262793"/>
              <a:ext cx="4745" cy="8123"/>
            </a:xfrm>
            <a:custGeom>
              <a:avLst/>
              <a:gdLst/>
              <a:ahLst/>
              <a:cxnLst/>
              <a:rect l="l" t="t" r="r" b="b"/>
              <a:pathLst>
                <a:path w="59" h="101" extrusionOk="0">
                  <a:moveTo>
                    <a:pt x="38" y="1"/>
                  </a:moveTo>
                  <a:cubicBezTo>
                    <a:pt x="34" y="1"/>
                    <a:pt x="31" y="4"/>
                    <a:pt x="31" y="14"/>
                  </a:cubicBezTo>
                  <a:cubicBezTo>
                    <a:pt x="31" y="42"/>
                    <a:pt x="0" y="72"/>
                    <a:pt x="0" y="72"/>
                  </a:cubicBezTo>
                  <a:cubicBezTo>
                    <a:pt x="0" y="100"/>
                    <a:pt x="31" y="100"/>
                    <a:pt x="31" y="100"/>
                  </a:cubicBezTo>
                  <a:cubicBezTo>
                    <a:pt x="31" y="72"/>
                    <a:pt x="58" y="42"/>
                    <a:pt x="58" y="14"/>
                  </a:cubicBezTo>
                  <a:cubicBezTo>
                    <a:pt x="58" y="14"/>
                    <a:pt x="46" y="1"/>
                    <a:pt x="3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1892;p26">
              <a:extLst>
                <a:ext uri="{FF2B5EF4-FFF2-40B4-BE49-F238E27FC236}">
                  <a16:creationId xmlns:a16="http://schemas.microsoft.com/office/drawing/2014/main" id="{9B63A9B3-2630-A112-99DE-28B4473050C6}"/>
                </a:ext>
              </a:extLst>
            </p:cNvPr>
            <p:cNvSpPr/>
            <p:nvPr/>
          </p:nvSpPr>
          <p:spPr>
            <a:xfrm>
              <a:off x="6696209" y="2261506"/>
              <a:ext cx="4745" cy="6514"/>
            </a:xfrm>
            <a:custGeom>
              <a:avLst/>
              <a:gdLst/>
              <a:ahLst/>
              <a:cxnLst/>
              <a:rect l="l" t="t" r="r" b="b"/>
              <a:pathLst>
                <a:path w="59" h="81" extrusionOk="0">
                  <a:moveTo>
                    <a:pt x="59" y="0"/>
                  </a:moveTo>
                  <a:cubicBezTo>
                    <a:pt x="31" y="0"/>
                    <a:pt x="31" y="0"/>
                    <a:pt x="31" y="30"/>
                  </a:cubicBezTo>
                  <a:cubicBezTo>
                    <a:pt x="31" y="30"/>
                    <a:pt x="31" y="58"/>
                    <a:pt x="0" y="58"/>
                  </a:cubicBezTo>
                  <a:cubicBezTo>
                    <a:pt x="0" y="73"/>
                    <a:pt x="8" y="81"/>
                    <a:pt x="19" y="81"/>
                  </a:cubicBezTo>
                  <a:cubicBezTo>
                    <a:pt x="30" y="81"/>
                    <a:pt x="45" y="73"/>
                    <a:pt x="59" y="58"/>
                  </a:cubicBezTo>
                  <a:lnTo>
                    <a:pt x="59" y="3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1893;p26">
              <a:extLst>
                <a:ext uri="{FF2B5EF4-FFF2-40B4-BE49-F238E27FC236}">
                  <a16:creationId xmlns:a16="http://schemas.microsoft.com/office/drawing/2014/main" id="{F2C621C3-362E-A7D6-BADB-6ACA9A88A242}"/>
                </a:ext>
              </a:extLst>
            </p:cNvPr>
            <p:cNvSpPr/>
            <p:nvPr/>
          </p:nvSpPr>
          <p:spPr>
            <a:xfrm>
              <a:off x="6705539" y="2256842"/>
              <a:ext cx="4745" cy="8123"/>
            </a:xfrm>
            <a:custGeom>
              <a:avLst/>
              <a:gdLst/>
              <a:ahLst/>
              <a:cxnLst/>
              <a:rect l="l" t="t" r="r" b="b"/>
              <a:pathLst>
                <a:path w="59" h="101" extrusionOk="0">
                  <a:moveTo>
                    <a:pt x="31" y="0"/>
                  </a:moveTo>
                  <a:cubicBezTo>
                    <a:pt x="1" y="0"/>
                    <a:pt x="1" y="30"/>
                    <a:pt x="31" y="30"/>
                  </a:cubicBezTo>
                  <a:lnTo>
                    <a:pt x="1" y="30"/>
                  </a:lnTo>
                  <a:lnTo>
                    <a:pt x="1" y="58"/>
                  </a:lnTo>
                  <a:lnTo>
                    <a:pt x="1" y="88"/>
                  </a:lnTo>
                  <a:cubicBezTo>
                    <a:pt x="1" y="88"/>
                    <a:pt x="1" y="101"/>
                    <a:pt x="10" y="101"/>
                  </a:cubicBezTo>
                  <a:cubicBezTo>
                    <a:pt x="14" y="101"/>
                    <a:pt x="21" y="98"/>
                    <a:pt x="31" y="88"/>
                  </a:cubicBezTo>
                  <a:cubicBezTo>
                    <a:pt x="31" y="88"/>
                    <a:pt x="59" y="0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1894;p26">
              <a:extLst>
                <a:ext uri="{FF2B5EF4-FFF2-40B4-BE49-F238E27FC236}">
                  <a16:creationId xmlns:a16="http://schemas.microsoft.com/office/drawing/2014/main" id="{F8FD9DB3-691B-A765-5A32-8A6F4BB5B6C9}"/>
                </a:ext>
              </a:extLst>
            </p:cNvPr>
            <p:cNvSpPr/>
            <p:nvPr/>
          </p:nvSpPr>
          <p:spPr>
            <a:xfrm>
              <a:off x="6712696" y="2256842"/>
              <a:ext cx="4745" cy="579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8" y="0"/>
                  </a:moveTo>
                  <a:cubicBezTo>
                    <a:pt x="28" y="0"/>
                    <a:pt x="0" y="30"/>
                    <a:pt x="0" y="58"/>
                  </a:cubicBezTo>
                  <a:cubicBezTo>
                    <a:pt x="0" y="58"/>
                    <a:pt x="12" y="72"/>
                    <a:pt x="21" y="72"/>
                  </a:cubicBezTo>
                  <a:cubicBezTo>
                    <a:pt x="25" y="72"/>
                    <a:pt x="28" y="68"/>
                    <a:pt x="28" y="58"/>
                  </a:cubicBezTo>
                  <a:cubicBezTo>
                    <a:pt x="28" y="58"/>
                    <a:pt x="58" y="30"/>
                    <a:pt x="5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1895;p26">
              <a:extLst>
                <a:ext uri="{FF2B5EF4-FFF2-40B4-BE49-F238E27FC236}">
                  <a16:creationId xmlns:a16="http://schemas.microsoft.com/office/drawing/2014/main" id="{CD281890-E1F5-B006-07D6-4107F1856C36}"/>
                </a:ext>
              </a:extLst>
            </p:cNvPr>
            <p:cNvSpPr/>
            <p:nvPr/>
          </p:nvSpPr>
          <p:spPr>
            <a:xfrm>
              <a:off x="6750012" y="2324639"/>
              <a:ext cx="4825" cy="6997"/>
            </a:xfrm>
            <a:custGeom>
              <a:avLst/>
              <a:gdLst/>
              <a:ahLst/>
              <a:cxnLst/>
              <a:rect l="l" t="t" r="r" b="b"/>
              <a:pathLst>
                <a:path w="60" h="87" extrusionOk="0">
                  <a:moveTo>
                    <a:pt x="29" y="1"/>
                  </a:moveTo>
                  <a:cubicBezTo>
                    <a:pt x="29" y="1"/>
                    <a:pt x="29" y="59"/>
                    <a:pt x="1" y="59"/>
                  </a:cubicBezTo>
                  <a:cubicBezTo>
                    <a:pt x="1" y="87"/>
                    <a:pt x="29" y="87"/>
                    <a:pt x="59" y="87"/>
                  </a:cubicBezTo>
                  <a:lnTo>
                    <a:pt x="59" y="29"/>
                  </a:lnTo>
                  <a:lnTo>
                    <a:pt x="29" y="29"/>
                  </a:lnTo>
                  <a:cubicBezTo>
                    <a:pt x="59" y="29"/>
                    <a:pt x="59" y="29"/>
                    <a:pt x="5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1896;p26">
              <a:extLst>
                <a:ext uri="{FF2B5EF4-FFF2-40B4-BE49-F238E27FC236}">
                  <a16:creationId xmlns:a16="http://schemas.microsoft.com/office/drawing/2014/main" id="{0D9BA841-D682-30F8-6E4A-DFE6C7A213DC}"/>
                </a:ext>
              </a:extLst>
            </p:cNvPr>
            <p:cNvSpPr/>
            <p:nvPr/>
          </p:nvSpPr>
          <p:spPr>
            <a:xfrm>
              <a:off x="6759422" y="2322226"/>
              <a:ext cx="4745" cy="8846"/>
            </a:xfrm>
            <a:custGeom>
              <a:avLst/>
              <a:gdLst/>
              <a:ahLst/>
              <a:cxnLst/>
              <a:rect l="l" t="t" r="r" b="b"/>
              <a:pathLst>
                <a:path w="59" h="110" extrusionOk="0">
                  <a:moveTo>
                    <a:pt x="28" y="1"/>
                  </a:moveTo>
                  <a:cubicBezTo>
                    <a:pt x="28" y="31"/>
                    <a:pt x="0" y="59"/>
                    <a:pt x="0" y="89"/>
                  </a:cubicBezTo>
                  <a:cubicBezTo>
                    <a:pt x="0" y="103"/>
                    <a:pt x="15" y="110"/>
                    <a:pt x="29" y="110"/>
                  </a:cubicBezTo>
                  <a:cubicBezTo>
                    <a:pt x="44" y="110"/>
                    <a:pt x="58" y="103"/>
                    <a:pt x="58" y="89"/>
                  </a:cubicBezTo>
                  <a:lnTo>
                    <a:pt x="58" y="59"/>
                  </a:lnTo>
                  <a:lnTo>
                    <a:pt x="58" y="31"/>
                  </a:lnTo>
                  <a:cubicBezTo>
                    <a:pt x="58" y="1"/>
                    <a:pt x="58" y="1"/>
                    <a:pt x="2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1897;p26">
              <a:extLst>
                <a:ext uri="{FF2B5EF4-FFF2-40B4-BE49-F238E27FC236}">
                  <a16:creationId xmlns:a16="http://schemas.microsoft.com/office/drawing/2014/main" id="{F1C4ED67-9643-4124-DB1B-7E081C4742D4}"/>
                </a:ext>
              </a:extLst>
            </p:cNvPr>
            <p:cNvSpPr/>
            <p:nvPr/>
          </p:nvSpPr>
          <p:spPr>
            <a:xfrm>
              <a:off x="6768751" y="2321261"/>
              <a:ext cx="4745" cy="7560"/>
            </a:xfrm>
            <a:custGeom>
              <a:avLst/>
              <a:gdLst/>
              <a:ahLst/>
              <a:cxnLst/>
              <a:rect l="l" t="t" r="r" b="b"/>
              <a:pathLst>
                <a:path w="59" h="94" extrusionOk="0">
                  <a:moveTo>
                    <a:pt x="36" y="0"/>
                  </a:moveTo>
                  <a:cubicBezTo>
                    <a:pt x="32" y="0"/>
                    <a:pt x="28" y="3"/>
                    <a:pt x="28" y="13"/>
                  </a:cubicBezTo>
                  <a:cubicBezTo>
                    <a:pt x="28" y="43"/>
                    <a:pt x="0" y="43"/>
                    <a:pt x="0" y="71"/>
                  </a:cubicBezTo>
                  <a:cubicBezTo>
                    <a:pt x="0" y="86"/>
                    <a:pt x="7" y="93"/>
                    <a:pt x="14" y="93"/>
                  </a:cubicBezTo>
                  <a:cubicBezTo>
                    <a:pt x="21" y="93"/>
                    <a:pt x="28" y="86"/>
                    <a:pt x="28" y="71"/>
                  </a:cubicBezTo>
                  <a:cubicBezTo>
                    <a:pt x="28" y="71"/>
                    <a:pt x="58" y="43"/>
                    <a:pt x="58" y="13"/>
                  </a:cubicBezTo>
                  <a:cubicBezTo>
                    <a:pt x="58" y="13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1898;p26">
              <a:extLst>
                <a:ext uri="{FF2B5EF4-FFF2-40B4-BE49-F238E27FC236}">
                  <a16:creationId xmlns:a16="http://schemas.microsoft.com/office/drawing/2014/main" id="{0056A83F-C873-8994-5941-4B66D192DB16}"/>
                </a:ext>
              </a:extLst>
            </p:cNvPr>
            <p:cNvSpPr/>
            <p:nvPr/>
          </p:nvSpPr>
          <p:spPr>
            <a:xfrm>
              <a:off x="6778080" y="2317562"/>
              <a:ext cx="4745" cy="8123"/>
            </a:xfrm>
            <a:custGeom>
              <a:avLst/>
              <a:gdLst/>
              <a:ahLst/>
              <a:cxnLst/>
              <a:rect l="l" t="t" r="r" b="b"/>
              <a:pathLst>
                <a:path w="59" h="101" extrusionOk="0">
                  <a:moveTo>
                    <a:pt x="28" y="0"/>
                  </a:moveTo>
                  <a:cubicBezTo>
                    <a:pt x="28" y="31"/>
                    <a:pt x="1" y="31"/>
                    <a:pt x="1" y="59"/>
                  </a:cubicBezTo>
                  <a:lnTo>
                    <a:pt x="59" y="59"/>
                  </a:lnTo>
                  <a:lnTo>
                    <a:pt x="59" y="0"/>
                  </a:lnTo>
                  <a:close/>
                  <a:moveTo>
                    <a:pt x="28" y="59"/>
                  </a:moveTo>
                  <a:cubicBezTo>
                    <a:pt x="28" y="59"/>
                    <a:pt x="1" y="59"/>
                    <a:pt x="1" y="89"/>
                  </a:cubicBezTo>
                  <a:cubicBezTo>
                    <a:pt x="1" y="97"/>
                    <a:pt x="6" y="100"/>
                    <a:pt x="12" y="100"/>
                  </a:cubicBezTo>
                  <a:cubicBezTo>
                    <a:pt x="27" y="100"/>
                    <a:pt x="50" y="80"/>
                    <a:pt x="28" y="59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1899;p26">
              <a:extLst>
                <a:ext uri="{FF2B5EF4-FFF2-40B4-BE49-F238E27FC236}">
                  <a16:creationId xmlns:a16="http://schemas.microsoft.com/office/drawing/2014/main" id="{298E2328-1A5D-B536-D8BF-C12A639F6B0D}"/>
                </a:ext>
              </a:extLst>
            </p:cNvPr>
            <p:cNvSpPr/>
            <p:nvPr/>
          </p:nvSpPr>
          <p:spPr>
            <a:xfrm>
              <a:off x="6785801" y="2317562"/>
              <a:ext cx="3941" cy="5871"/>
            </a:xfrm>
            <a:custGeom>
              <a:avLst/>
              <a:gdLst/>
              <a:ahLst/>
              <a:cxnLst/>
              <a:rect l="l" t="t" r="r" b="b"/>
              <a:pathLst>
                <a:path w="49" h="73" extrusionOk="0">
                  <a:moveTo>
                    <a:pt x="21" y="0"/>
                  </a:moveTo>
                  <a:lnTo>
                    <a:pt x="21" y="59"/>
                  </a:lnTo>
                  <a:cubicBezTo>
                    <a:pt x="1" y="59"/>
                    <a:pt x="7" y="72"/>
                    <a:pt x="22" y="72"/>
                  </a:cubicBezTo>
                  <a:cubicBezTo>
                    <a:pt x="30" y="72"/>
                    <a:pt x="39" y="69"/>
                    <a:pt x="49" y="59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1900;p26">
              <a:extLst>
                <a:ext uri="{FF2B5EF4-FFF2-40B4-BE49-F238E27FC236}">
                  <a16:creationId xmlns:a16="http://schemas.microsoft.com/office/drawing/2014/main" id="{1B473610-644A-87C8-847F-CBAB954BE554}"/>
                </a:ext>
              </a:extLst>
            </p:cNvPr>
            <p:cNvSpPr/>
            <p:nvPr/>
          </p:nvSpPr>
          <p:spPr>
            <a:xfrm>
              <a:off x="6792074" y="2317562"/>
              <a:ext cx="4825" cy="7158"/>
            </a:xfrm>
            <a:custGeom>
              <a:avLst/>
              <a:gdLst/>
              <a:ahLst/>
              <a:cxnLst/>
              <a:rect l="l" t="t" r="r" b="b"/>
              <a:pathLst>
                <a:path w="60" h="89" extrusionOk="0">
                  <a:moveTo>
                    <a:pt x="29" y="0"/>
                  </a:moveTo>
                  <a:cubicBezTo>
                    <a:pt x="29" y="31"/>
                    <a:pt x="1" y="59"/>
                    <a:pt x="1" y="59"/>
                  </a:cubicBezTo>
                  <a:cubicBezTo>
                    <a:pt x="1" y="89"/>
                    <a:pt x="29" y="89"/>
                    <a:pt x="29" y="89"/>
                  </a:cubicBezTo>
                  <a:cubicBezTo>
                    <a:pt x="29" y="59"/>
                    <a:pt x="59" y="31"/>
                    <a:pt x="5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1901;p26">
              <a:extLst>
                <a:ext uri="{FF2B5EF4-FFF2-40B4-BE49-F238E27FC236}">
                  <a16:creationId xmlns:a16="http://schemas.microsoft.com/office/drawing/2014/main" id="{D2C0677A-3575-564A-F5CE-DC862EA21F2A}"/>
                </a:ext>
              </a:extLst>
            </p:cNvPr>
            <p:cNvSpPr/>
            <p:nvPr/>
          </p:nvSpPr>
          <p:spPr>
            <a:xfrm>
              <a:off x="6798990" y="2317562"/>
              <a:ext cx="7238" cy="7158"/>
            </a:xfrm>
            <a:custGeom>
              <a:avLst/>
              <a:gdLst/>
              <a:ahLst/>
              <a:cxnLst/>
              <a:rect l="l" t="t" r="r" b="b"/>
              <a:pathLst>
                <a:path w="90" h="89" extrusionOk="0">
                  <a:moveTo>
                    <a:pt x="31" y="0"/>
                  </a:moveTo>
                  <a:lnTo>
                    <a:pt x="31" y="31"/>
                  </a:lnTo>
                  <a:cubicBezTo>
                    <a:pt x="1" y="59"/>
                    <a:pt x="31" y="89"/>
                    <a:pt x="31" y="89"/>
                  </a:cubicBezTo>
                  <a:cubicBezTo>
                    <a:pt x="59" y="59"/>
                    <a:pt x="89" y="31"/>
                    <a:pt x="5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1902;p26">
              <a:extLst>
                <a:ext uri="{FF2B5EF4-FFF2-40B4-BE49-F238E27FC236}">
                  <a16:creationId xmlns:a16="http://schemas.microsoft.com/office/drawing/2014/main" id="{5AE0D50E-43ED-5AA4-86F8-AB537D397BD9}"/>
                </a:ext>
              </a:extLst>
            </p:cNvPr>
            <p:cNvSpPr/>
            <p:nvPr/>
          </p:nvSpPr>
          <p:spPr>
            <a:xfrm>
              <a:off x="6808400" y="2315310"/>
              <a:ext cx="4745" cy="5710"/>
            </a:xfrm>
            <a:custGeom>
              <a:avLst/>
              <a:gdLst/>
              <a:ahLst/>
              <a:cxnLst/>
              <a:rect l="l" t="t" r="r" b="b"/>
              <a:pathLst>
                <a:path w="59" h="71" extrusionOk="0">
                  <a:moveTo>
                    <a:pt x="30" y="1"/>
                  </a:moveTo>
                  <a:cubicBezTo>
                    <a:pt x="30" y="28"/>
                    <a:pt x="30" y="28"/>
                    <a:pt x="0" y="28"/>
                  </a:cubicBezTo>
                  <a:cubicBezTo>
                    <a:pt x="0" y="50"/>
                    <a:pt x="15" y="70"/>
                    <a:pt x="24" y="70"/>
                  </a:cubicBezTo>
                  <a:cubicBezTo>
                    <a:pt x="28" y="70"/>
                    <a:pt x="30" y="67"/>
                    <a:pt x="30" y="59"/>
                  </a:cubicBezTo>
                  <a:lnTo>
                    <a:pt x="58" y="28"/>
                  </a:lnTo>
                  <a:cubicBezTo>
                    <a:pt x="58" y="1"/>
                    <a:pt x="58" y="1"/>
                    <a:pt x="3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1903;p26">
              <a:extLst>
                <a:ext uri="{FF2B5EF4-FFF2-40B4-BE49-F238E27FC236}">
                  <a16:creationId xmlns:a16="http://schemas.microsoft.com/office/drawing/2014/main" id="{9FC4A4DA-FB8D-C955-7419-66DF86E9F376}"/>
                </a:ext>
              </a:extLst>
            </p:cNvPr>
            <p:cNvSpPr/>
            <p:nvPr/>
          </p:nvSpPr>
          <p:spPr>
            <a:xfrm>
              <a:off x="6813064" y="2317562"/>
              <a:ext cx="2493" cy="3539"/>
            </a:xfrm>
            <a:custGeom>
              <a:avLst/>
              <a:gdLst/>
              <a:ahLst/>
              <a:cxnLst/>
              <a:rect l="l" t="t" r="r" b="b"/>
              <a:pathLst>
                <a:path w="31" h="44" extrusionOk="0">
                  <a:moveTo>
                    <a:pt x="3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43"/>
                    <a:pt x="9" y="43"/>
                  </a:cubicBezTo>
                  <a:cubicBezTo>
                    <a:pt x="14" y="43"/>
                    <a:pt x="20" y="40"/>
                    <a:pt x="31" y="3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1904;p26">
              <a:extLst>
                <a:ext uri="{FF2B5EF4-FFF2-40B4-BE49-F238E27FC236}">
                  <a16:creationId xmlns:a16="http://schemas.microsoft.com/office/drawing/2014/main" id="{484B8B8A-FAF8-FD7E-1379-A3006D3EFE59}"/>
                </a:ext>
              </a:extLst>
            </p:cNvPr>
            <p:cNvSpPr/>
            <p:nvPr/>
          </p:nvSpPr>
          <p:spPr>
            <a:xfrm>
              <a:off x="6407249" y="2044121"/>
              <a:ext cx="505697" cy="101654"/>
            </a:xfrm>
            <a:custGeom>
              <a:avLst/>
              <a:gdLst/>
              <a:ahLst/>
              <a:cxnLst/>
              <a:rect l="l" t="t" r="r" b="b"/>
              <a:pathLst>
                <a:path w="6288" h="1264" extrusionOk="0">
                  <a:moveTo>
                    <a:pt x="3184" y="1"/>
                  </a:moveTo>
                  <a:cubicBezTo>
                    <a:pt x="3146" y="1"/>
                    <a:pt x="3108" y="1"/>
                    <a:pt x="3070" y="2"/>
                  </a:cubicBezTo>
                  <a:cubicBezTo>
                    <a:pt x="1908" y="2"/>
                    <a:pt x="920" y="583"/>
                    <a:pt x="21" y="1250"/>
                  </a:cubicBezTo>
                  <a:cubicBezTo>
                    <a:pt x="951" y="611"/>
                    <a:pt x="1908" y="60"/>
                    <a:pt x="3070" y="30"/>
                  </a:cubicBezTo>
                  <a:cubicBezTo>
                    <a:pt x="3106" y="29"/>
                    <a:pt x="3141" y="29"/>
                    <a:pt x="3176" y="29"/>
                  </a:cubicBezTo>
                  <a:cubicBezTo>
                    <a:pt x="4298" y="29"/>
                    <a:pt x="5337" y="456"/>
                    <a:pt x="6239" y="1076"/>
                  </a:cubicBezTo>
                  <a:cubicBezTo>
                    <a:pt x="6247" y="1085"/>
                    <a:pt x="6255" y="1089"/>
                    <a:pt x="6262" y="1089"/>
                  </a:cubicBezTo>
                  <a:cubicBezTo>
                    <a:pt x="6279" y="1089"/>
                    <a:pt x="6288" y="1068"/>
                    <a:pt x="6267" y="1048"/>
                  </a:cubicBezTo>
                  <a:cubicBezTo>
                    <a:pt x="5367" y="430"/>
                    <a:pt x="4305" y="1"/>
                    <a:pt x="3184" y="1"/>
                  </a:cubicBezTo>
                  <a:close/>
                  <a:moveTo>
                    <a:pt x="21" y="1250"/>
                  </a:moveTo>
                  <a:cubicBezTo>
                    <a:pt x="1" y="1250"/>
                    <a:pt x="7" y="1264"/>
                    <a:pt x="14" y="1264"/>
                  </a:cubicBezTo>
                  <a:cubicBezTo>
                    <a:pt x="17" y="1264"/>
                    <a:pt x="21" y="1260"/>
                    <a:pt x="21" y="125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1905;p26">
              <a:extLst>
                <a:ext uri="{FF2B5EF4-FFF2-40B4-BE49-F238E27FC236}">
                  <a16:creationId xmlns:a16="http://schemas.microsoft.com/office/drawing/2014/main" id="{D92BCE62-E937-316D-16B4-713671990042}"/>
                </a:ext>
              </a:extLst>
            </p:cNvPr>
            <p:cNvSpPr/>
            <p:nvPr/>
          </p:nvSpPr>
          <p:spPr>
            <a:xfrm>
              <a:off x="6932332" y="2146018"/>
              <a:ext cx="88867" cy="115004"/>
            </a:xfrm>
            <a:custGeom>
              <a:avLst/>
              <a:gdLst/>
              <a:ahLst/>
              <a:cxnLst/>
              <a:rect l="l" t="t" r="r" b="b"/>
              <a:pathLst>
                <a:path w="1105" h="1430" extrusionOk="0">
                  <a:moveTo>
                    <a:pt x="9" y="0"/>
                  </a:moveTo>
                  <a:cubicBezTo>
                    <a:pt x="0" y="0"/>
                    <a:pt x="0" y="14"/>
                    <a:pt x="0" y="14"/>
                  </a:cubicBezTo>
                  <a:cubicBezTo>
                    <a:pt x="144" y="246"/>
                    <a:pt x="349" y="362"/>
                    <a:pt x="551" y="537"/>
                  </a:cubicBezTo>
                  <a:cubicBezTo>
                    <a:pt x="667" y="653"/>
                    <a:pt x="756" y="797"/>
                    <a:pt x="842" y="913"/>
                  </a:cubicBezTo>
                  <a:cubicBezTo>
                    <a:pt x="930" y="1060"/>
                    <a:pt x="1046" y="1234"/>
                    <a:pt x="1046" y="1408"/>
                  </a:cubicBezTo>
                  <a:cubicBezTo>
                    <a:pt x="1046" y="1422"/>
                    <a:pt x="1061" y="1429"/>
                    <a:pt x="1075" y="1429"/>
                  </a:cubicBezTo>
                  <a:cubicBezTo>
                    <a:pt x="1090" y="1429"/>
                    <a:pt x="1104" y="1422"/>
                    <a:pt x="1104" y="1408"/>
                  </a:cubicBezTo>
                  <a:cubicBezTo>
                    <a:pt x="1104" y="1262"/>
                    <a:pt x="1046" y="1176"/>
                    <a:pt x="958" y="1060"/>
                  </a:cubicBezTo>
                  <a:cubicBezTo>
                    <a:pt x="872" y="913"/>
                    <a:pt x="814" y="769"/>
                    <a:pt x="698" y="653"/>
                  </a:cubicBezTo>
                  <a:cubicBezTo>
                    <a:pt x="609" y="537"/>
                    <a:pt x="493" y="448"/>
                    <a:pt x="407" y="390"/>
                  </a:cubicBezTo>
                  <a:cubicBezTo>
                    <a:pt x="261" y="274"/>
                    <a:pt x="144" y="130"/>
                    <a:pt x="28" y="14"/>
                  </a:cubicBezTo>
                  <a:cubicBezTo>
                    <a:pt x="19" y="4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1906;p26">
              <a:extLst>
                <a:ext uri="{FF2B5EF4-FFF2-40B4-BE49-F238E27FC236}">
                  <a16:creationId xmlns:a16="http://schemas.microsoft.com/office/drawing/2014/main" id="{4D6A235B-35FF-8CCE-1DB6-EAC3648253D2}"/>
                </a:ext>
              </a:extLst>
            </p:cNvPr>
            <p:cNvSpPr/>
            <p:nvPr/>
          </p:nvSpPr>
          <p:spPr>
            <a:xfrm>
              <a:off x="6351194" y="2157760"/>
              <a:ext cx="43750" cy="81548"/>
            </a:xfrm>
            <a:custGeom>
              <a:avLst/>
              <a:gdLst/>
              <a:ahLst/>
              <a:cxnLst/>
              <a:rect l="l" t="t" r="r" b="b"/>
              <a:pathLst>
                <a:path w="544" h="1014" extrusionOk="0">
                  <a:moveTo>
                    <a:pt x="519" y="0"/>
                  </a:moveTo>
                  <a:cubicBezTo>
                    <a:pt x="516" y="0"/>
                    <a:pt x="513" y="4"/>
                    <a:pt x="513" y="12"/>
                  </a:cubicBezTo>
                  <a:cubicBezTo>
                    <a:pt x="253" y="274"/>
                    <a:pt x="195" y="651"/>
                    <a:pt x="20" y="1000"/>
                  </a:cubicBezTo>
                  <a:cubicBezTo>
                    <a:pt x="0" y="1000"/>
                    <a:pt x="7" y="1013"/>
                    <a:pt x="22" y="1013"/>
                  </a:cubicBezTo>
                  <a:cubicBezTo>
                    <a:pt x="29" y="1013"/>
                    <a:pt x="39" y="1010"/>
                    <a:pt x="48" y="1000"/>
                  </a:cubicBezTo>
                  <a:cubicBezTo>
                    <a:pt x="223" y="681"/>
                    <a:pt x="281" y="302"/>
                    <a:pt x="543" y="42"/>
                  </a:cubicBezTo>
                  <a:cubicBezTo>
                    <a:pt x="543" y="20"/>
                    <a:pt x="528" y="0"/>
                    <a:pt x="51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1907;p26">
              <a:extLst>
                <a:ext uri="{FF2B5EF4-FFF2-40B4-BE49-F238E27FC236}">
                  <a16:creationId xmlns:a16="http://schemas.microsoft.com/office/drawing/2014/main" id="{312CA8DF-1FC7-2614-0AC5-31AE47461099}"/>
                </a:ext>
              </a:extLst>
            </p:cNvPr>
            <p:cNvSpPr/>
            <p:nvPr/>
          </p:nvSpPr>
          <p:spPr>
            <a:xfrm>
              <a:off x="6740683" y="2116583"/>
              <a:ext cx="84202" cy="39890"/>
            </a:xfrm>
            <a:custGeom>
              <a:avLst/>
              <a:gdLst/>
              <a:ahLst/>
              <a:cxnLst/>
              <a:rect l="l" t="t" r="r" b="b"/>
              <a:pathLst>
                <a:path w="1047" h="496" extrusionOk="0">
                  <a:moveTo>
                    <a:pt x="989" y="1"/>
                  </a:moveTo>
                  <a:cubicBezTo>
                    <a:pt x="814" y="31"/>
                    <a:pt x="640" y="59"/>
                    <a:pt x="493" y="89"/>
                  </a:cubicBezTo>
                  <a:cubicBezTo>
                    <a:pt x="407" y="117"/>
                    <a:pt x="291" y="147"/>
                    <a:pt x="233" y="233"/>
                  </a:cubicBezTo>
                  <a:cubicBezTo>
                    <a:pt x="233" y="263"/>
                    <a:pt x="233" y="291"/>
                    <a:pt x="203" y="321"/>
                  </a:cubicBezTo>
                  <a:cubicBezTo>
                    <a:pt x="203" y="339"/>
                    <a:pt x="227" y="418"/>
                    <a:pt x="198" y="418"/>
                  </a:cubicBezTo>
                  <a:cubicBezTo>
                    <a:pt x="182" y="418"/>
                    <a:pt x="149" y="394"/>
                    <a:pt x="87" y="321"/>
                  </a:cubicBezTo>
                  <a:lnTo>
                    <a:pt x="87" y="263"/>
                  </a:lnTo>
                  <a:cubicBezTo>
                    <a:pt x="67" y="242"/>
                    <a:pt x="61" y="222"/>
                    <a:pt x="39" y="222"/>
                  </a:cubicBezTo>
                  <a:cubicBezTo>
                    <a:pt x="30" y="222"/>
                    <a:pt x="18" y="225"/>
                    <a:pt x="1" y="233"/>
                  </a:cubicBezTo>
                  <a:cubicBezTo>
                    <a:pt x="59" y="233"/>
                    <a:pt x="59" y="349"/>
                    <a:pt x="59" y="380"/>
                  </a:cubicBezTo>
                  <a:lnTo>
                    <a:pt x="59" y="438"/>
                  </a:lnTo>
                  <a:lnTo>
                    <a:pt x="117" y="496"/>
                  </a:lnTo>
                  <a:cubicBezTo>
                    <a:pt x="145" y="496"/>
                    <a:pt x="203" y="496"/>
                    <a:pt x="203" y="438"/>
                  </a:cubicBezTo>
                  <a:cubicBezTo>
                    <a:pt x="233" y="407"/>
                    <a:pt x="233" y="380"/>
                    <a:pt x="233" y="349"/>
                  </a:cubicBezTo>
                  <a:cubicBezTo>
                    <a:pt x="261" y="263"/>
                    <a:pt x="291" y="205"/>
                    <a:pt x="377" y="175"/>
                  </a:cubicBezTo>
                  <a:cubicBezTo>
                    <a:pt x="407" y="147"/>
                    <a:pt x="435" y="147"/>
                    <a:pt x="466" y="147"/>
                  </a:cubicBezTo>
                  <a:cubicBezTo>
                    <a:pt x="640" y="89"/>
                    <a:pt x="814" y="59"/>
                    <a:pt x="1017" y="31"/>
                  </a:cubicBezTo>
                  <a:cubicBezTo>
                    <a:pt x="1047" y="31"/>
                    <a:pt x="1017" y="1"/>
                    <a:pt x="98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1908;p26">
              <a:extLst>
                <a:ext uri="{FF2B5EF4-FFF2-40B4-BE49-F238E27FC236}">
                  <a16:creationId xmlns:a16="http://schemas.microsoft.com/office/drawing/2014/main" id="{3103B8ED-B235-21E7-2684-6F782DDEEDF5}"/>
                </a:ext>
              </a:extLst>
            </p:cNvPr>
            <p:cNvSpPr/>
            <p:nvPr/>
          </p:nvSpPr>
          <p:spPr>
            <a:xfrm>
              <a:off x="6441590" y="2156714"/>
              <a:ext cx="203308" cy="27826"/>
            </a:xfrm>
            <a:custGeom>
              <a:avLst/>
              <a:gdLst/>
              <a:ahLst/>
              <a:cxnLst/>
              <a:rect l="l" t="t" r="r" b="b"/>
              <a:pathLst>
                <a:path w="2528" h="346" extrusionOk="0">
                  <a:moveTo>
                    <a:pt x="1402" y="0"/>
                  </a:moveTo>
                  <a:cubicBezTo>
                    <a:pt x="919" y="0"/>
                    <a:pt x="437" y="119"/>
                    <a:pt x="1" y="345"/>
                  </a:cubicBezTo>
                  <a:cubicBezTo>
                    <a:pt x="416" y="130"/>
                    <a:pt x="873" y="28"/>
                    <a:pt x="1328" y="28"/>
                  </a:cubicBezTo>
                  <a:cubicBezTo>
                    <a:pt x="1730" y="28"/>
                    <a:pt x="2131" y="108"/>
                    <a:pt x="2499" y="257"/>
                  </a:cubicBezTo>
                  <a:cubicBezTo>
                    <a:pt x="2527" y="257"/>
                    <a:pt x="2527" y="229"/>
                    <a:pt x="2527" y="229"/>
                  </a:cubicBezTo>
                  <a:cubicBezTo>
                    <a:pt x="2167" y="75"/>
                    <a:pt x="1784" y="0"/>
                    <a:pt x="140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1909;p26">
              <a:extLst>
                <a:ext uri="{FF2B5EF4-FFF2-40B4-BE49-F238E27FC236}">
                  <a16:creationId xmlns:a16="http://schemas.microsoft.com/office/drawing/2014/main" id="{6F5983D4-6CC0-0CE3-A48E-2A15CAE8049A}"/>
                </a:ext>
              </a:extLst>
            </p:cNvPr>
            <p:cNvSpPr/>
            <p:nvPr/>
          </p:nvSpPr>
          <p:spPr>
            <a:xfrm>
              <a:off x="6736019" y="2217193"/>
              <a:ext cx="44393" cy="37477"/>
            </a:xfrm>
            <a:custGeom>
              <a:avLst/>
              <a:gdLst/>
              <a:ahLst/>
              <a:cxnLst/>
              <a:rect l="l" t="t" r="r" b="b"/>
              <a:pathLst>
                <a:path w="552" h="466" extrusionOk="0">
                  <a:moveTo>
                    <a:pt x="28" y="0"/>
                  </a:moveTo>
                  <a:cubicBezTo>
                    <a:pt x="1" y="0"/>
                    <a:pt x="1" y="28"/>
                    <a:pt x="1" y="28"/>
                  </a:cubicBezTo>
                  <a:cubicBezTo>
                    <a:pt x="233" y="116"/>
                    <a:pt x="407" y="291"/>
                    <a:pt x="551" y="465"/>
                  </a:cubicBezTo>
                  <a:cubicBezTo>
                    <a:pt x="435" y="261"/>
                    <a:pt x="233" y="116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1910;p26">
              <a:extLst>
                <a:ext uri="{FF2B5EF4-FFF2-40B4-BE49-F238E27FC236}">
                  <a16:creationId xmlns:a16="http://schemas.microsoft.com/office/drawing/2014/main" id="{3B01E498-DE4C-F989-44FE-D4C1310F0BB8}"/>
                </a:ext>
              </a:extLst>
            </p:cNvPr>
            <p:cNvSpPr/>
            <p:nvPr/>
          </p:nvSpPr>
          <p:spPr>
            <a:xfrm>
              <a:off x="6885606" y="2348042"/>
              <a:ext cx="46806" cy="215934"/>
            </a:xfrm>
            <a:custGeom>
              <a:avLst/>
              <a:gdLst/>
              <a:ahLst/>
              <a:cxnLst/>
              <a:rect l="l" t="t" r="r" b="b"/>
              <a:pathLst>
                <a:path w="582" h="2685" extrusionOk="0">
                  <a:moveTo>
                    <a:pt x="202" y="0"/>
                  </a:moveTo>
                  <a:cubicBezTo>
                    <a:pt x="291" y="203"/>
                    <a:pt x="349" y="435"/>
                    <a:pt x="407" y="667"/>
                  </a:cubicBezTo>
                  <a:cubicBezTo>
                    <a:pt x="465" y="900"/>
                    <a:pt x="551" y="1132"/>
                    <a:pt x="493" y="1395"/>
                  </a:cubicBezTo>
                  <a:cubicBezTo>
                    <a:pt x="493" y="1511"/>
                    <a:pt x="435" y="1597"/>
                    <a:pt x="377" y="1713"/>
                  </a:cubicBezTo>
                  <a:cubicBezTo>
                    <a:pt x="349" y="1802"/>
                    <a:pt x="349" y="1860"/>
                    <a:pt x="319" y="1946"/>
                  </a:cubicBezTo>
                  <a:cubicBezTo>
                    <a:pt x="291" y="2062"/>
                    <a:pt x="233" y="2209"/>
                    <a:pt x="175" y="2325"/>
                  </a:cubicBezTo>
                  <a:cubicBezTo>
                    <a:pt x="116" y="2441"/>
                    <a:pt x="58" y="2527"/>
                    <a:pt x="0" y="2643"/>
                  </a:cubicBezTo>
                  <a:cubicBezTo>
                    <a:pt x="0" y="2665"/>
                    <a:pt x="14" y="2685"/>
                    <a:pt x="33" y="2685"/>
                  </a:cubicBezTo>
                  <a:cubicBezTo>
                    <a:pt x="41" y="2685"/>
                    <a:pt x="50" y="2682"/>
                    <a:pt x="58" y="2673"/>
                  </a:cubicBezTo>
                  <a:cubicBezTo>
                    <a:pt x="144" y="2469"/>
                    <a:pt x="291" y="2236"/>
                    <a:pt x="349" y="2004"/>
                  </a:cubicBezTo>
                  <a:cubicBezTo>
                    <a:pt x="377" y="1946"/>
                    <a:pt x="377" y="1918"/>
                    <a:pt x="377" y="1860"/>
                  </a:cubicBezTo>
                  <a:cubicBezTo>
                    <a:pt x="377" y="1772"/>
                    <a:pt x="435" y="1713"/>
                    <a:pt x="465" y="1655"/>
                  </a:cubicBezTo>
                  <a:lnTo>
                    <a:pt x="551" y="1395"/>
                  </a:lnTo>
                  <a:cubicBezTo>
                    <a:pt x="581" y="1163"/>
                    <a:pt x="523" y="958"/>
                    <a:pt x="465" y="756"/>
                  </a:cubicBezTo>
                  <a:cubicBezTo>
                    <a:pt x="407" y="493"/>
                    <a:pt x="319" y="233"/>
                    <a:pt x="20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1911;p26">
              <a:extLst>
                <a:ext uri="{FF2B5EF4-FFF2-40B4-BE49-F238E27FC236}">
                  <a16:creationId xmlns:a16="http://schemas.microsoft.com/office/drawing/2014/main" id="{F888F935-1E6E-DEBB-363C-586DBEAB018F}"/>
                </a:ext>
              </a:extLst>
            </p:cNvPr>
            <p:cNvSpPr/>
            <p:nvPr/>
          </p:nvSpPr>
          <p:spPr>
            <a:xfrm>
              <a:off x="6957906" y="2308233"/>
              <a:ext cx="42141" cy="102860"/>
            </a:xfrm>
            <a:custGeom>
              <a:avLst/>
              <a:gdLst/>
              <a:ahLst/>
              <a:cxnLst/>
              <a:rect l="l" t="t" r="r" b="b"/>
              <a:pathLst>
                <a:path w="524" h="1279" extrusionOk="0">
                  <a:moveTo>
                    <a:pt x="1" y="0"/>
                  </a:moveTo>
                  <a:cubicBezTo>
                    <a:pt x="1" y="175"/>
                    <a:pt x="147" y="291"/>
                    <a:pt x="175" y="465"/>
                  </a:cubicBezTo>
                  <a:cubicBezTo>
                    <a:pt x="233" y="670"/>
                    <a:pt x="205" y="872"/>
                    <a:pt x="175" y="1104"/>
                  </a:cubicBezTo>
                  <a:cubicBezTo>
                    <a:pt x="175" y="1135"/>
                    <a:pt x="117" y="1251"/>
                    <a:pt x="205" y="1279"/>
                  </a:cubicBezTo>
                  <a:lnTo>
                    <a:pt x="233" y="1279"/>
                  </a:lnTo>
                  <a:cubicBezTo>
                    <a:pt x="291" y="1251"/>
                    <a:pt x="263" y="1251"/>
                    <a:pt x="291" y="1193"/>
                  </a:cubicBezTo>
                  <a:cubicBezTo>
                    <a:pt x="291" y="1137"/>
                    <a:pt x="326" y="1116"/>
                    <a:pt x="382" y="1116"/>
                  </a:cubicBezTo>
                  <a:cubicBezTo>
                    <a:pt x="414" y="1116"/>
                    <a:pt x="453" y="1123"/>
                    <a:pt x="496" y="1135"/>
                  </a:cubicBezTo>
                  <a:cubicBezTo>
                    <a:pt x="510" y="1149"/>
                    <a:pt x="517" y="1156"/>
                    <a:pt x="520" y="1156"/>
                  </a:cubicBezTo>
                  <a:cubicBezTo>
                    <a:pt x="524" y="1156"/>
                    <a:pt x="524" y="1149"/>
                    <a:pt x="524" y="1135"/>
                  </a:cubicBezTo>
                  <a:cubicBezTo>
                    <a:pt x="502" y="1090"/>
                    <a:pt x="463" y="1027"/>
                    <a:pt x="406" y="1027"/>
                  </a:cubicBezTo>
                  <a:cubicBezTo>
                    <a:pt x="389" y="1027"/>
                    <a:pt x="370" y="1033"/>
                    <a:pt x="349" y="1046"/>
                  </a:cubicBezTo>
                  <a:cubicBezTo>
                    <a:pt x="322" y="1046"/>
                    <a:pt x="322" y="1104"/>
                    <a:pt x="291" y="1104"/>
                  </a:cubicBezTo>
                  <a:cubicBezTo>
                    <a:pt x="272" y="1125"/>
                    <a:pt x="293" y="1198"/>
                    <a:pt x="272" y="1198"/>
                  </a:cubicBezTo>
                  <a:cubicBezTo>
                    <a:pt x="262" y="1198"/>
                    <a:pt x="243" y="1181"/>
                    <a:pt x="205" y="1135"/>
                  </a:cubicBezTo>
                  <a:cubicBezTo>
                    <a:pt x="175" y="1104"/>
                    <a:pt x="205" y="1018"/>
                    <a:pt x="233" y="988"/>
                  </a:cubicBezTo>
                  <a:cubicBezTo>
                    <a:pt x="233" y="844"/>
                    <a:pt x="263" y="698"/>
                    <a:pt x="233" y="553"/>
                  </a:cubicBezTo>
                  <a:cubicBezTo>
                    <a:pt x="233" y="465"/>
                    <a:pt x="205" y="379"/>
                    <a:pt x="175" y="291"/>
                  </a:cubicBezTo>
                  <a:cubicBezTo>
                    <a:pt x="117" y="205"/>
                    <a:pt x="31" y="116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1912;p26">
              <a:extLst>
                <a:ext uri="{FF2B5EF4-FFF2-40B4-BE49-F238E27FC236}">
                  <a16:creationId xmlns:a16="http://schemas.microsoft.com/office/drawing/2014/main" id="{E7D2BF9E-800D-F327-6AA9-600E8C966FAB}"/>
                </a:ext>
              </a:extLst>
            </p:cNvPr>
            <p:cNvSpPr/>
            <p:nvPr/>
          </p:nvSpPr>
          <p:spPr>
            <a:xfrm>
              <a:off x="6934584" y="2446722"/>
              <a:ext cx="37477" cy="95220"/>
            </a:xfrm>
            <a:custGeom>
              <a:avLst/>
              <a:gdLst/>
              <a:ahLst/>
              <a:cxnLst/>
              <a:rect l="l" t="t" r="r" b="b"/>
              <a:pathLst>
                <a:path w="466" h="1184" extrusionOk="0">
                  <a:moveTo>
                    <a:pt x="422" y="1"/>
                  </a:moveTo>
                  <a:cubicBezTo>
                    <a:pt x="415" y="1"/>
                    <a:pt x="407" y="8"/>
                    <a:pt x="407" y="22"/>
                  </a:cubicBezTo>
                  <a:cubicBezTo>
                    <a:pt x="437" y="459"/>
                    <a:pt x="291" y="835"/>
                    <a:pt x="0" y="1156"/>
                  </a:cubicBezTo>
                  <a:cubicBezTo>
                    <a:pt x="0" y="1184"/>
                    <a:pt x="30" y="1184"/>
                    <a:pt x="30" y="1184"/>
                  </a:cubicBezTo>
                  <a:cubicBezTo>
                    <a:pt x="321" y="865"/>
                    <a:pt x="465" y="459"/>
                    <a:pt x="437" y="22"/>
                  </a:cubicBezTo>
                  <a:cubicBezTo>
                    <a:pt x="437" y="8"/>
                    <a:pt x="430" y="1"/>
                    <a:pt x="42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1913;p26">
              <a:extLst>
                <a:ext uri="{FF2B5EF4-FFF2-40B4-BE49-F238E27FC236}">
                  <a16:creationId xmlns:a16="http://schemas.microsoft.com/office/drawing/2014/main" id="{9F12FBC2-D111-6249-82FF-71AC34B94697}"/>
                </a:ext>
              </a:extLst>
            </p:cNvPr>
            <p:cNvSpPr/>
            <p:nvPr/>
          </p:nvSpPr>
          <p:spPr>
            <a:xfrm>
              <a:off x="6871532" y="2189125"/>
              <a:ext cx="9490" cy="57261"/>
            </a:xfrm>
            <a:custGeom>
              <a:avLst/>
              <a:gdLst/>
              <a:ahLst/>
              <a:cxnLst/>
              <a:rect l="l" t="t" r="r" b="b"/>
              <a:pathLst>
                <a:path w="118" h="712" extrusionOk="0">
                  <a:moveTo>
                    <a:pt x="1" y="1"/>
                  </a:moveTo>
                  <a:cubicBezTo>
                    <a:pt x="87" y="145"/>
                    <a:pt x="87" y="291"/>
                    <a:pt x="59" y="465"/>
                  </a:cubicBezTo>
                  <a:cubicBezTo>
                    <a:pt x="87" y="407"/>
                    <a:pt x="87" y="349"/>
                    <a:pt x="87" y="291"/>
                  </a:cubicBezTo>
                  <a:cubicBezTo>
                    <a:pt x="87" y="175"/>
                    <a:pt x="59" y="87"/>
                    <a:pt x="1" y="1"/>
                  </a:cubicBezTo>
                  <a:close/>
                  <a:moveTo>
                    <a:pt x="59" y="465"/>
                  </a:moveTo>
                  <a:cubicBezTo>
                    <a:pt x="29" y="493"/>
                    <a:pt x="1" y="610"/>
                    <a:pt x="29" y="668"/>
                  </a:cubicBezTo>
                  <a:cubicBezTo>
                    <a:pt x="29" y="697"/>
                    <a:pt x="43" y="711"/>
                    <a:pt x="62" y="711"/>
                  </a:cubicBezTo>
                  <a:cubicBezTo>
                    <a:pt x="80" y="711"/>
                    <a:pt x="102" y="697"/>
                    <a:pt x="117" y="668"/>
                  </a:cubicBezTo>
                  <a:lnTo>
                    <a:pt x="87" y="668"/>
                  </a:lnTo>
                  <a:cubicBezTo>
                    <a:pt x="87" y="640"/>
                    <a:pt x="59" y="640"/>
                    <a:pt x="29" y="610"/>
                  </a:cubicBezTo>
                  <a:cubicBezTo>
                    <a:pt x="59" y="610"/>
                    <a:pt x="59" y="582"/>
                    <a:pt x="59" y="582"/>
                  </a:cubicBezTo>
                  <a:lnTo>
                    <a:pt x="59" y="465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1914;p26">
              <a:extLst>
                <a:ext uri="{FF2B5EF4-FFF2-40B4-BE49-F238E27FC236}">
                  <a16:creationId xmlns:a16="http://schemas.microsoft.com/office/drawing/2014/main" id="{9F923018-124F-C655-CE28-9EAA9DB410E9}"/>
                </a:ext>
              </a:extLst>
            </p:cNvPr>
            <p:cNvSpPr/>
            <p:nvPr/>
          </p:nvSpPr>
          <p:spPr>
            <a:xfrm>
              <a:off x="6880941" y="2226603"/>
              <a:ext cx="4665" cy="4665"/>
            </a:xfrm>
            <a:custGeom>
              <a:avLst/>
              <a:gdLst/>
              <a:ahLst/>
              <a:cxnLst/>
              <a:rect l="l" t="t" r="r" b="b"/>
              <a:pathLst>
                <a:path w="58" h="58" extrusionOk="0">
                  <a:moveTo>
                    <a:pt x="57" y="0"/>
                  </a:moveTo>
                  <a:cubicBezTo>
                    <a:pt x="28" y="28"/>
                    <a:pt x="28" y="58"/>
                    <a:pt x="0" y="58"/>
                  </a:cubicBezTo>
                  <a:lnTo>
                    <a:pt x="28" y="58"/>
                  </a:lnTo>
                  <a:cubicBezTo>
                    <a:pt x="28" y="58"/>
                    <a:pt x="28" y="28"/>
                    <a:pt x="5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1915;p26">
              <a:extLst>
                <a:ext uri="{FF2B5EF4-FFF2-40B4-BE49-F238E27FC236}">
                  <a16:creationId xmlns:a16="http://schemas.microsoft.com/office/drawing/2014/main" id="{6A3CBBA1-A726-9651-637E-43AB8A91B824}"/>
                </a:ext>
              </a:extLst>
            </p:cNvPr>
            <p:cNvSpPr/>
            <p:nvPr/>
          </p:nvSpPr>
          <p:spPr>
            <a:xfrm>
              <a:off x="6890270" y="2217193"/>
              <a:ext cx="2332" cy="4745"/>
            </a:xfrm>
            <a:custGeom>
              <a:avLst/>
              <a:gdLst/>
              <a:ahLst/>
              <a:cxnLst/>
              <a:rect l="l" t="t" r="r" b="b"/>
              <a:pathLst>
                <a:path w="29" h="59" extrusionOk="0">
                  <a:moveTo>
                    <a:pt x="28" y="0"/>
                  </a:moveTo>
                  <a:cubicBezTo>
                    <a:pt x="28" y="28"/>
                    <a:pt x="0" y="28"/>
                    <a:pt x="0" y="28"/>
                  </a:cubicBezTo>
                  <a:lnTo>
                    <a:pt x="0" y="58"/>
                  </a:lnTo>
                  <a:cubicBezTo>
                    <a:pt x="0" y="28"/>
                    <a:pt x="28" y="28"/>
                    <a:pt x="28" y="28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1916;p26">
              <a:extLst>
                <a:ext uri="{FF2B5EF4-FFF2-40B4-BE49-F238E27FC236}">
                  <a16:creationId xmlns:a16="http://schemas.microsoft.com/office/drawing/2014/main" id="{DC9D2F6C-F29B-6592-110B-A994CA399BD4}"/>
                </a:ext>
              </a:extLst>
            </p:cNvPr>
            <p:cNvSpPr/>
            <p:nvPr/>
          </p:nvSpPr>
          <p:spPr>
            <a:xfrm>
              <a:off x="6630745" y="2067444"/>
              <a:ext cx="63293" cy="44554"/>
            </a:xfrm>
            <a:custGeom>
              <a:avLst/>
              <a:gdLst/>
              <a:ahLst/>
              <a:cxnLst/>
              <a:rect l="l" t="t" r="r" b="b"/>
              <a:pathLst>
                <a:path w="787" h="554" extrusionOk="0">
                  <a:moveTo>
                    <a:pt x="701" y="0"/>
                  </a:moveTo>
                  <a:cubicBezTo>
                    <a:pt x="418" y="0"/>
                    <a:pt x="171" y="204"/>
                    <a:pt x="149" y="485"/>
                  </a:cubicBezTo>
                  <a:lnTo>
                    <a:pt x="149" y="485"/>
                  </a:lnTo>
                  <a:cubicBezTo>
                    <a:pt x="107" y="418"/>
                    <a:pt x="80" y="365"/>
                    <a:pt x="31" y="293"/>
                  </a:cubicBezTo>
                  <a:cubicBezTo>
                    <a:pt x="31" y="293"/>
                    <a:pt x="1" y="293"/>
                    <a:pt x="1" y="321"/>
                  </a:cubicBezTo>
                  <a:cubicBezTo>
                    <a:pt x="59" y="379"/>
                    <a:pt x="89" y="468"/>
                    <a:pt x="147" y="554"/>
                  </a:cubicBezTo>
                  <a:cubicBezTo>
                    <a:pt x="147" y="554"/>
                    <a:pt x="175" y="554"/>
                    <a:pt x="175" y="526"/>
                  </a:cubicBezTo>
                  <a:cubicBezTo>
                    <a:pt x="175" y="225"/>
                    <a:pt x="407" y="28"/>
                    <a:pt x="698" y="28"/>
                  </a:cubicBezTo>
                  <a:cubicBezTo>
                    <a:pt x="717" y="28"/>
                    <a:pt x="737" y="29"/>
                    <a:pt x="756" y="31"/>
                  </a:cubicBezTo>
                  <a:cubicBezTo>
                    <a:pt x="756" y="31"/>
                    <a:pt x="787" y="31"/>
                    <a:pt x="756" y="3"/>
                  </a:cubicBezTo>
                  <a:cubicBezTo>
                    <a:pt x="738" y="1"/>
                    <a:pt x="719" y="0"/>
                    <a:pt x="70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1917;p26">
              <a:extLst>
                <a:ext uri="{FF2B5EF4-FFF2-40B4-BE49-F238E27FC236}">
                  <a16:creationId xmlns:a16="http://schemas.microsoft.com/office/drawing/2014/main" id="{482237A6-1C1B-4ED2-D73A-75F33BB80C84}"/>
                </a:ext>
              </a:extLst>
            </p:cNvPr>
            <p:cNvSpPr/>
            <p:nvPr/>
          </p:nvSpPr>
          <p:spPr>
            <a:xfrm>
              <a:off x="6394864" y="2204406"/>
              <a:ext cx="32491" cy="22197"/>
            </a:xfrm>
            <a:custGeom>
              <a:avLst/>
              <a:gdLst/>
              <a:ahLst/>
              <a:cxnLst/>
              <a:rect l="l" t="t" r="r" b="b"/>
              <a:pathLst>
                <a:path w="404" h="276" extrusionOk="0">
                  <a:moveTo>
                    <a:pt x="397" y="0"/>
                  </a:moveTo>
                  <a:cubicBezTo>
                    <a:pt x="394" y="0"/>
                    <a:pt x="387" y="4"/>
                    <a:pt x="377" y="13"/>
                  </a:cubicBezTo>
                  <a:cubicBezTo>
                    <a:pt x="397" y="13"/>
                    <a:pt x="404" y="0"/>
                    <a:pt x="397" y="0"/>
                  </a:cubicBezTo>
                  <a:close/>
                  <a:moveTo>
                    <a:pt x="377" y="13"/>
                  </a:moveTo>
                  <a:cubicBezTo>
                    <a:pt x="233" y="71"/>
                    <a:pt x="117" y="159"/>
                    <a:pt x="0" y="275"/>
                  </a:cubicBezTo>
                  <a:cubicBezTo>
                    <a:pt x="117" y="187"/>
                    <a:pt x="261" y="101"/>
                    <a:pt x="377" y="13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1918;p26">
              <a:extLst>
                <a:ext uri="{FF2B5EF4-FFF2-40B4-BE49-F238E27FC236}">
                  <a16:creationId xmlns:a16="http://schemas.microsoft.com/office/drawing/2014/main" id="{61939A95-D2A5-611B-5CBC-9493B13B25D5}"/>
                </a:ext>
              </a:extLst>
            </p:cNvPr>
            <p:cNvSpPr/>
            <p:nvPr/>
          </p:nvSpPr>
          <p:spPr>
            <a:xfrm>
              <a:off x="6570026" y="2200706"/>
              <a:ext cx="100689" cy="32571"/>
            </a:xfrm>
            <a:custGeom>
              <a:avLst/>
              <a:gdLst/>
              <a:ahLst/>
              <a:cxnLst/>
              <a:rect l="l" t="t" r="r" b="b"/>
              <a:pathLst>
                <a:path w="1252" h="405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31"/>
                    <a:pt x="291" y="59"/>
                    <a:pt x="407" y="89"/>
                  </a:cubicBezTo>
                  <a:cubicBezTo>
                    <a:pt x="523" y="147"/>
                    <a:pt x="523" y="233"/>
                    <a:pt x="554" y="321"/>
                  </a:cubicBezTo>
                  <a:cubicBezTo>
                    <a:pt x="582" y="349"/>
                    <a:pt x="554" y="349"/>
                    <a:pt x="612" y="380"/>
                  </a:cubicBezTo>
                  <a:cubicBezTo>
                    <a:pt x="620" y="398"/>
                    <a:pt x="632" y="404"/>
                    <a:pt x="645" y="404"/>
                  </a:cubicBezTo>
                  <a:cubicBezTo>
                    <a:pt x="676" y="404"/>
                    <a:pt x="716" y="370"/>
                    <a:pt x="756" y="349"/>
                  </a:cubicBezTo>
                  <a:cubicBezTo>
                    <a:pt x="786" y="321"/>
                    <a:pt x="844" y="263"/>
                    <a:pt x="902" y="233"/>
                  </a:cubicBezTo>
                  <a:cubicBezTo>
                    <a:pt x="952" y="199"/>
                    <a:pt x="1013" y="185"/>
                    <a:pt x="1077" y="185"/>
                  </a:cubicBezTo>
                  <a:cubicBezTo>
                    <a:pt x="1123" y="185"/>
                    <a:pt x="1172" y="193"/>
                    <a:pt x="1221" y="205"/>
                  </a:cubicBezTo>
                  <a:cubicBezTo>
                    <a:pt x="1221" y="205"/>
                    <a:pt x="1251" y="175"/>
                    <a:pt x="1221" y="175"/>
                  </a:cubicBezTo>
                  <a:cubicBezTo>
                    <a:pt x="1173" y="164"/>
                    <a:pt x="1131" y="157"/>
                    <a:pt x="1091" y="157"/>
                  </a:cubicBezTo>
                  <a:cubicBezTo>
                    <a:pt x="1034" y="157"/>
                    <a:pt x="982" y="171"/>
                    <a:pt x="930" y="205"/>
                  </a:cubicBezTo>
                  <a:cubicBezTo>
                    <a:pt x="872" y="205"/>
                    <a:pt x="844" y="233"/>
                    <a:pt x="786" y="263"/>
                  </a:cubicBezTo>
                  <a:lnTo>
                    <a:pt x="756" y="291"/>
                  </a:lnTo>
                  <a:cubicBezTo>
                    <a:pt x="698" y="291"/>
                    <a:pt x="640" y="291"/>
                    <a:pt x="582" y="263"/>
                  </a:cubicBezTo>
                  <a:lnTo>
                    <a:pt x="582" y="205"/>
                  </a:lnTo>
                  <a:cubicBezTo>
                    <a:pt x="437" y="31"/>
                    <a:pt x="233" y="31"/>
                    <a:pt x="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1919;p26">
              <a:extLst>
                <a:ext uri="{FF2B5EF4-FFF2-40B4-BE49-F238E27FC236}">
                  <a16:creationId xmlns:a16="http://schemas.microsoft.com/office/drawing/2014/main" id="{D114487C-ADAC-42AA-A6E3-4B121651C9C0}"/>
                </a:ext>
              </a:extLst>
            </p:cNvPr>
            <p:cNvSpPr/>
            <p:nvPr/>
          </p:nvSpPr>
          <p:spPr>
            <a:xfrm>
              <a:off x="6801483" y="2189125"/>
              <a:ext cx="28067" cy="30400"/>
            </a:xfrm>
            <a:custGeom>
              <a:avLst/>
              <a:gdLst/>
              <a:ahLst/>
              <a:cxnLst/>
              <a:rect l="l" t="t" r="r" b="b"/>
              <a:pathLst>
                <a:path w="349" h="378" extrusionOk="0">
                  <a:moveTo>
                    <a:pt x="319" y="1"/>
                  </a:moveTo>
                  <a:cubicBezTo>
                    <a:pt x="144" y="1"/>
                    <a:pt x="261" y="261"/>
                    <a:pt x="175" y="319"/>
                  </a:cubicBezTo>
                  <a:cubicBezTo>
                    <a:pt x="149" y="339"/>
                    <a:pt x="129" y="347"/>
                    <a:pt x="113" y="347"/>
                  </a:cubicBezTo>
                  <a:cubicBezTo>
                    <a:pt x="58" y="347"/>
                    <a:pt x="58" y="248"/>
                    <a:pt x="58" y="203"/>
                  </a:cubicBezTo>
                  <a:cubicBezTo>
                    <a:pt x="28" y="145"/>
                    <a:pt x="28" y="117"/>
                    <a:pt x="0" y="87"/>
                  </a:cubicBezTo>
                  <a:lnTo>
                    <a:pt x="0" y="87"/>
                  </a:lnTo>
                  <a:cubicBezTo>
                    <a:pt x="58" y="175"/>
                    <a:pt x="0" y="349"/>
                    <a:pt x="86" y="377"/>
                  </a:cubicBezTo>
                  <a:cubicBezTo>
                    <a:pt x="144" y="377"/>
                    <a:pt x="202" y="349"/>
                    <a:pt x="233" y="291"/>
                  </a:cubicBezTo>
                  <a:cubicBezTo>
                    <a:pt x="261" y="233"/>
                    <a:pt x="202" y="28"/>
                    <a:pt x="319" y="28"/>
                  </a:cubicBezTo>
                  <a:cubicBezTo>
                    <a:pt x="349" y="28"/>
                    <a:pt x="349" y="1"/>
                    <a:pt x="31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1920;p26">
              <a:extLst>
                <a:ext uri="{FF2B5EF4-FFF2-40B4-BE49-F238E27FC236}">
                  <a16:creationId xmlns:a16="http://schemas.microsoft.com/office/drawing/2014/main" id="{E9E5ED7C-4793-13B2-A987-67BF9E67A471}"/>
                </a:ext>
              </a:extLst>
            </p:cNvPr>
            <p:cNvSpPr/>
            <p:nvPr/>
          </p:nvSpPr>
          <p:spPr>
            <a:xfrm>
              <a:off x="6453171" y="2102589"/>
              <a:ext cx="53963" cy="35225"/>
            </a:xfrm>
            <a:custGeom>
              <a:avLst/>
              <a:gdLst/>
              <a:ahLst/>
              <a:cxnLst/>
              <a:rect l="l" t="t" r="r" b="b"/>
              <a:pathLst>
                <a:path w="671" h="438" extrusionOk="0">
                  <a:moveTo>
                    <a:pt x="640" y="0"/>
                  </a:moveTo>
                  <a:cubicBezTo>
                    <a:pt x="466" y="0"/>
                    <a:pt x="349" y="117"/>
                    <a:pt x="291" y="263"/>
                  </a:cubicBezTo>
                  <a:cubicBezTo>
                    <a:pt x="291" y="321"/>
                    <a:pt x="291" y="291"/>
                    <a:pt x="263" y="349"/>
                  </a:cubicBezTo>
                  <a:cubicBezTo>
                    <a:pt x="239" y="374"/>
                    <a:pt x="229" y="383"/>
                    <a:pt x="225" y="383"/>
                  </a:cubicBezTo>
                  <a:cubicBezTo>
                    <a:pt x="219" y="383"/>
                    <a:pt x="221" y="366"/>
                    <a:pt x="205" y="349"/>
                  </a:cubicBezTo>
                  <a:cubicBezTo>
                    <a:pt x="175" y="349"/>
                    <a:pt x="147" y="349"/>
                    <a:pt x="117" y="321"/>
                  </a:cubicBezTo>
                  <a:cubicBezTo>
                    <a:pt x="59" y="321"/>
                    <a:pt x="31" y="349"/>
                    <a:pt x="1" y="407"/>
                  </a:cubicBezTo>
                  <a:cubicBezTo>
                    <a:pt x="1" y="407"/>
                    <a:pt x="1" y="421"/>
                    <a:pt x="10" y="421"/>
                  </a:cubicBezTo>
                  <a:cubicBezTo>
                    <a:pt x="14" y="421"/>
                    <a:pt x="21" y="417"/>
                    <a:pt x="31" y="407"/>
                  </a:cubicBezTo>
                  <a:cubicBezTo>
                    <a:pt x="45" y="378"/>
                    <a:pt x="66" y="364"/>
                    <a:pt x="95" y="364"/>
                  </a:cubicBezTo>
                  <a:cubicBezTo>
                    <a:pt x="124" y="364"/>
                    <a:pt x="161" y="378"/>
                    <a:pt x="205" y="407"/>
                  </a:cubicBezTo>
                  <a:lnTo>
                    <a:pt x="205" y="437"/>
                  </a:lnTo>
                  <a:lnTo>
                    <a:pt x="233" y="437"/>
                  </a:lnTo>
                  <a:cubicBezTo>
                    <a:pt x="263" y="437"/>
                    <a:pt x="291" y="437"/>
                    <a:pt x="291" y="407"/>
                  </a:cubicBezTo>
                  <a:cubicBezTo>
                    <a:pt x="349" y="379"/>
                    <a:pt x="321" y="291"/>
                    <a:pt x="349" y="233"/>
                  </a:cubicBezTo>
                  <a:cubicBezTo>
                    <a:pt x="380" y="117"/>
                    <a:pt x="496" y="31"/>
                    <a:pt x="640" y="31"/>
                  </a:cubicBezTo>
                  <a:cubicBezTo>
                    <a:pt x="670" y="31"/>
                    <a:pt x="670" y="0"/>
                    <a:pt x="64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1921;p26">
              <a:extLst>
                <a:ext uri="{FF2B5EF4-FFF2-40B4-BE49-F238E27FC236}">
                  <a16:creationId xmlns:a16="http://schemas.microsoft.com/office/drawing/2014/main" id="{59D110D9-1889-F777-D1F8-DB7B42637658}"/>
                </a:ext>
              </a:extLst>
            </p:cNvPr>
            <p:cNvSpPr/>
            <p:nvPr/>
          </p:nvSpPr>
          <p:spPr>
            <a:xfrm>
              <a:off x="6948577" y="2221858"/>
              <a:ext cx="44313" cy="49862"/>
            </a:xfrm>
            <a:custGeom>
              <a:avLst/>
              <a:gdLst/>
              <a:ahLst/>
              <a:cxnLst/>
              <a:rect l="l" t="t" r="r" b="b"/>
              <a:pathLst>
                <a:path w="551" h="620" extrusionOk="0">
                  <a:moveTo>
                    <a:pt x="31" y="0"/>
                  </a:moveTo>
                  <a:cubicBezTo>
                    <a:pt x="1" y="0"/>
                    <a:pt x="1" y="28"/>
                    <a:pt x="1" y="28"/>
                  </a:cubicBezTo>
                  <a:cubicBezTo>
                    <a:pt x="263" y="117"/>
                    <a:pt x="89" y="493"/>
                    <a:pt x="321" y="609"/>
                  </a:cubicBezTo>
                  <a:cubicBezTo>
                    <a:pt x="342" y="616"/>
                    <a:pt x="362" y="620"/>
                    <a:pt x="380" y="620"/>
                  </a:cubicBezTo>
                  <a:cubicBezTo>
                    <a:pt x="508" y="620"/>
                    <a:pt x="550" y="451"/>
                    <a:pt x="524" y="349"/>
                  </a:cubicBezTo>
                  <a:cubicBezTo>
                    <a:pt x="524" y="334"/>
                    <a:pt x="517" y="326"/>
                    <a:pt x="510" y="326"/>
                  </a:cubicBezTo>
                  <a:cubicBezTo>
                    <a:pt x="503" y="326"/>
                    <a:pt x="496" y="334"/>
                    <a:pt x="496" y="349"/>
                  </a:cubicBezTo>
                  <a:cubicBezTo>
                    <a:pt x="524" y="407"/>
                    <a:pt x="496" y="493"/>
                    <a:pt x="465" y="551"/>
                  </a:cubicBezTo>
                  <a:cubicBezTo>
                    <a:pt x="434" y="582"/>
                    <a:pt x="406" y="595"/>
                    <a:pt x="380" y="595"/>
                  </a:cubicBezTo>
                  <a:cubicBezTo>
                    <a:pt x="307" y="595"/>
                    <a:pt x="255" y="500"/>
                    <a:pt x="233" y="435"/>
                  </a:cubicBezTo>
                  <a:cubicBezTo>
                    <a:pt x="205" y="349"/>
                    <a:pt x="205" y="291"/>
                    <a:pt x="205" y="203"/>
                  </a:cubicBezTo>
                  <a:cubicBezTo>
                    <a:pt x="175" y="117"/>
                    <a:pt x="117" y="28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1922;p26">
              <a:extLst>
                <a:ext uri="{FF2B5EF4-FFF2-40B4-BE49-F238E27FC236}">
                  <a16:creationId xmlns:a16="http://schemas.microsoft.com/office/drawing/2014/main" id="{FC9DC49B-6B0F-21FA-F904-F5291E6955EA}"/>
                </a:ext>
              </a:extLst>
            </p:cNvPr>
            <p:cNvSpPr/>
            <p:nvPr/>
          </p:nvSpPr>
          <p:spPr>
            <a:xfrm>
              <a:off x="6478987" y="2644966"/>
              <a:ext cx="44393" cy="31124"/>
            </a:xfrm>
            <a:custGeom>
              <a:avLst/>
              <a:gdLst/>
              <a:ahLst/>
              <a:cxnLst/>
              <a:rect l="l" t="t" r="r" b="b"/>
              <a:pathLst>
                <a:path w="552" h="387" extrusionOk="0">
                  <a:moveTo>
                    <a:pt x="107" y="1"/>
                  </a:moveTo>
                  <a:cubicBezTo>
                    <a:pt x="65" y="1"/>
                    <a:pt x="27" y="16"/>
                    <a:pt x="0" y="55"/>
                  </a:cubicBezTo>
                  <a:cubicBezTo>
                    <a:pt x="0" y="55"/>
                    <a:pt x="0" y="86"/>
                    <a:pt x="28" y="86"/>
                  </a:cubicBezTo>
                  <a:cubicBezTo>
                    <a:pt x="56" y="58"/>
                    <a:pt x="83" y="47"/>
                    <a:pt x="110" y="47"/>
                  </a:cubicBezTo>
                  <a:cubicBezTo>
                    <a:pt x="196" y="47"/>
                    <a:pt x="275" y="164"/>
                    <a:pt x="319" y="230"/>
                  </a:cubicBezTo>
                  <a:cubicBezTo>
                    <a:pt x="319" y="288"/>
                    <a:pt x="349" y="346"/>
                    <a:pt x="407" y="376"/>
                  </a:cubicBezTo>
                  <a:cubicBezTo>
                    <a:pt x="425" y="383"/>
                    <a:pt x="440" y="386"/>
                    <a:pt x="454" y="386"/>
                  </a:cubicBezTo>
                  <a:cubicBezTo>
                    <a:pt x="551" y="386"/>
                    <a:pt x="551" y="223"/>
                    <a:pt x="551" y="172"/>
                  </a:cubicBezTo>
                  <a:cubicBezTo>
                    <a:pt x="551" y="144"/>
                    <a:pt x="523" y="144"/>
                    <a:pt x="523" y="144"/>
                  </a:cubicBezTo>
                  <a:cubicBezTo>
                    <a:pt x="523" y="172"/>
                    <a:pt x="523" y="288"/>
                    <a:pt x="493" y="318"/>
                  </a:cubicBezTo>
                  <a:cubicBezTo>
                    <a:pt x="479" y="328"/>
                    <a:pt x="466" y="332"/>
                    <a:pt x="454" y="332"/>
                  </a:cubicBezTo>
                  <a:cubicBezTo>
                    <a:pt x="390" y="332"/>
                    <a:pt x="349" y="225"/>
                    <a:pt x="349" y="202"/>
                  </a:cubicBezTo>
                  <a:cubicBezTo>
                    <a:pt x="319" y="144"/>
                    <a:pt x="291" y="113"/>
                    <a:pt x="261" y="55"/>
                  </a:cubicBezTo>
                  <a:cubicBezTo>
                    <a:pt x="214" y="24"/>
                    <a:pt x="158" y="1"/>
                    <a:pt x="10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1923;p26">
              <a:extLst>
                <a:ext uri="{FF2B5EF4-FFF2-40B4-BE49-F238E27FC236}">
                  <a16:creationId xmlns:a16="http://schemas.microsoft.com/office/drawing/2014/main" id="{82480AA1-3AE4-841C-1187-B867FD45DE52}"/>
                </a:ext>
              </a:extLst>
            </p:cNvPr>
            <p:cNvSpPr/>
            <p:nvPr/>
          </p:nvSpPr>
          <p:spPr>
            <a:xfrm>
              <a:off x="6584019" y="2404097"/>
              <a:ext cx="51551" cy="40774"/>
            </a:xfrm>
            <a:custGeom>
              <a:avLst/>
              <a:gdLst/>
              <a:ahLst/>
              <a:cxnLst/>
              <a:rect l="l" t="t" r="r" b="b"/>
              <a:pathLst>
                <a:path w="641" h="507" extrusionOk="0">
                  <a:moveTo>
                    <a:pt x="612" y="1"/>
                  </a:moveTo>
                  <a:cubicBezTo>
                    <a:pt x="466" y="1"/>
                    <a:pt x="349" y="87"/>
                    <a:pt x="322" y="233"/>
                  </a:cubicBezTo>
                  <a:lnTo>
                    <a:pt x="322" y="349"/>
                  </a:lnTo>
                  <a:cubicBezTo>
                    <a:pt x="263" y="349"/>
                    <a:pt x="205" y="377"/>
                    <a:pt x="175" y="407"/>
                  </a:cubicBezTo>
                  <a:cubicBezTo>
                    <a:pt x="147" y="377"/>
                    <a:pt x="147" y="377"/>
                    <a:pt x="147" y="349"/>
                  </a:cubicBezTo>
                  <a:lnTo>
                    <a:pt x="147" y="319"/>
                  </a:lnTo>
                  <a:cubicBezTo>
                    <a:pt x="117" y="261"/>
                    <a:pt x="89" y="233"/>
                    <a:pt x="31" y="233"/>
                  </a:cubicBezTo>
                  <a:cubicBezTo>
                    <a:pt x="31" y="233"/>
                    <a:pt x="1" y="291"/>
                    <a:pt x="31" y="291"/>
                  </a:cubicBezTo>
                  <a:cubicBezTo>
                    <a:pt x="59" y="291"/>
                    <a:pt x="117" y="377"/>
                    <a:pt x="117" y="377"/>
                  </a:cubicBezTo>
                  <a:lnTo>
                    <a:pt x="117" y="435"/>
                  </a:lnTo>
                  <a:lnTo>
                    <a:pt x="175" y="493"/>
                  </a:lnTo>
                  <a:cubicBezTo>
                    <a:pt x="184" y="502"/>
                    <a:pt x="195" y="506"/>
                    <a:pt x="208" y="506"/>
                  </a:cubicBezTo>
                  <a:cubicBezTo>
                    <a:pt x="237" y="506"/>
                    <a:pt x="272" y="485"/>
                    <a:pt x="291" y="466"/>
                  </a:cubicBezTo>
                  <a:cubicBezTo>
                    <a:pt x="349" y="435"/>
                    <a:pt x="349" y="377"/>
                    <a:pt x="349" y="349"/>
                  </a:cubicBezTo>
                  <a:cubicBezTo>
                    <a:pt x="349" y="261"/>
                    <a:pt x="349" y="203"/>
                    <a:pt x="408" y="145"/>
                  </a:cubicBezTo>
                  <a:cubicBezTo>
                    <a:pt x="466" y="87"/>
                    <a:pt x="524" y="59"/>
                    <a:pt x="612" y="29"/>
                  </a:cubicBezTo>
                  <a:cubicBezTo>
                    <a:pt x="612" y="29"/>
                    <a:pt x="640" y="1"/>
                    <a:pt x="61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1924;p26">
              <a:extLst>
                <a:ext uri="{FF2B5EF4-FFF2-40B4-BE49-F238E27FC236}">
                  <a16:creationId xmlns:a16="http://schemas.microsoft.com/office/drawing/2014/main" id="{B7CC83F6-71FA-EBE5-02DF-FC3BA87D3C60}"/>
                </a:ext>
              </a:extLst>
            </p:cNvPr>
            <p:cNvSpPr/>
            <p:nvPr/>
          </p:nvSpPr>
          <p:spPr>
            <a:xfrm>
              <a:off x="6490568" y="2322226"/>
              <a:ext cx="21232" cy="47851"/>
            </a:xfrm>
            <a:custGeom>
              <a:avLst/>
              <a:gdLst/>
              <a:ahLst/>
              <a:cxnLst/>
              <a:rect l="l" t="t" r="r" b="b"/>
              <a:pathLst>
                <a:path w="264" h="595" extrusionOk="0">
                  <a:moveTo>
                    <a:pt x="89" y="1"/>
                  </a:moveTo>
                  <a:cubicBezTo>
                    <a:pt x="31" y="59"/>
                    <a:pt x="31" y="89"/>
                    <a:pt x="59" y="147"/>
                  </a:cubicBezTo>
                  <a:cubicBezTo>
                    <a:pt x="59" y="205"/>
                    <a:pt x="117" y="233"/>
                    <a:pt x="147" y="291"/>
                  </a:cubicBezTo>
                  <a:cubicBezTo>
                    <a:pt x="205" y="379"/>
                    <a:pt x="205" y="465"/>
                    <a:pt x="205" y="554"/>
                  </a:cubicBezTo>
                  <a:cubicBezTo>
                    <a:pt x="205" y="573"/>
                    <a:pt x="219" y="594"/>
                    <a:pt x="227" y="594"/>
                  </a:cubicBezTo>
                  <a:cubicBezTo>
                    <a:pt x="231" y="594"/>
                    <a:pt x="233" y="591"/>
                    <a:pt x="233" y="582"/>
                  </a:cubicBezTo>
                  <a:cubicBezTo>
                    <a:pt x="263" y="496"/>
                    <a:pt x="233" y="407"/>
                    <a:pt x="205" y="321"/>
                  </a:cubicBezTo>
                  <a:cubicBezTo>
                    <a:pt x="175" y="263"/>
                    <a:pt x="1" y="117"/>
                    <a:pt x="89" y="31"/>
                  </a:cubicBezTo>
                  <a:cubicBezTo>
                    <a:pt x="117" y="1"/>
                    <a:pt x="89" y="1"/>
                    <a:pt x="8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1925;p26">
              <a:extLst>
                <a:ext uri="{FF2B5EF4-FFF2-40B4-BE49-F238E27FC236}">
                  <a16:creationId xmlns:a16="http://schemas.microsoft.com/office/drawing/2014/main" id="{652A6415-1FD4-F72D-E578-4155B325BE66}"/>
                </a:ext>
              </a:extLst>
            </p:cNvPr>
            <p:cNvSpPr/>
            <p:nvPr/>
          </p:nvSpPr>
          <p:spPr>
            <a:xfrm>
              <a:off x="6719613" y="2459188"/>
              <a:ext cx="58065" cy="43187"/>
            </a:xfrm>
            <a:custGeom>
              <a:avLst/>
              <a:gdLst/>
              <a:ahLst/>
              <a:cxnLst/>
              <a:rect l="l" t="t" r="r" b="b"/>
              <a:pathLst>
                <a:path w="722" h="537" extrusionOk="0">
                  <a:moveTo>
                    <a:pt x="257" y="0"/>
                  </a:moveTo>
                  <a:cubicBezTo>
                    <a:pt x="250" y="0"/>
                    <a:pt x="241" y="4"/>
                    <a:pt x="232" y="13"/>
                  </a:cubicBezTo>
                  <a:cubicBezTo>
                    <a:pt x="205" y="71"/>
                    <a:pt x="0" y="506"/>
                    <a:pt x="146" y="536"/>
                  </a:cubicBezTo>
                  <a:cubicBezTo>
                    <a:pt x="205" y="536"/>
                    <a:pt x="263" y="420"/>
                    <a:pt x="321" y="390"/>
                  </a:cubicBezTo>
                  <a:cubicBezTo>
                    <a:pt x="407" y="273"/>
                    <a:pt x="553" y="187"/>
                    <a:pt x="697" y="129"/>
                  </a:cubicBezTo>
                  <a:cubicBezTo>
                    <a:pt x="722" y="129"/>
                    <a:pt x="707" y="91"/>
                    <a:pt x="700" y="91"/>
                  </a:cubicBezTo>
                  <a:lnTo>
                    <a:pt x="700" y="91"/>
                  </a:lnTo>
                  <a:cubicBezTo>
                    <a:pt x="699" y="91"/>
                    <a:pt x="697" y="94"/>
                    <a:pt x="697" y="99"/>
                  </a:cubicBezTo>
                  <a:cubicBezTo>
                    <a:pt x="523" y="129"/>
                    <a:pt x="407" y="245"/>
                    <a:pt x="291" y="331"/>
                  </a:cubicBezTo>
                  <a:cubicBezTo>
                    <a:pt x="263" y="362"/>
                    <a:pt x="232" y="420"/>
                    <a:pt x="205" y="448"/>
                  </a:cubicBezTo>
                  <a:cubicBezTo>
                    <a:pt x="205" y="463"/>
                    <a:pt x="197" y="470"/>
                    <a:pt x="182" y="470"/>
                  </a:cubicBezTo>
                  <a:cubicBezTo>
                    <a:pt x="167" y="470"/>
                    <a:pt x="145" y="463"/>
                    <a:pt x="116" y="448"/>
                  </a:cubicBezTo>
                  <a:cubicBezTo>
                    <a:pt x="116" y="420"/>
                    <a:pt x="146" y="390"/>
                    <a:pt x="146" y="362"/>
                  </a:cubicBezTo>
                  <a:cubicBezTo>
                    <a:pt x="174" y="245"/>
                    <a:pt x="205" y="129"/>
                    <a:pt x="263" y="41"/>
                  </a:cubicBezTo>
                  <a:cubicBezTo>
                    <a:pt x="282" y="21"/>
                    <a:pt x="274" y="0"/>
                    <a:pt x="25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1926;p26">
              <a:extLst>
                <a:ext uri="{FF2B5EF4-FFF2-40B4-BE49-F238E27FC236}">
                  <a16:creationId xmlns:a16="http://schemas.microsoft.com/office/drawing/2014/main" id="{C53EBB04-FB3F-D801-613C-1C875598A31D}"/>
                </a:ext>
              </a:extLst>
            </p:cNvPr>
            <p:cNvSpPr/>
            <p:nvPr/>
          </p:nvSpPr>
          <p:spPr>
            <a:xfrm>
              <a:off x="6722669" y="2492885"/>
              <a:ext cx="48414" cy="38442"/>
            </a:xfrm>
            <a:custGeom>
              <a:avLst/>
              <a:gdLst/>
              <a:ahLst/>
              <a:cxnLst/>
              <a:rect l="l" t="t" r="r" b="b"/>
              <a:pathLst>
                <a:path w="602" h="478" extrusionOk="0">
                  <a:moveTo>
                    <a:pt x="573" y="1"/>
                  </a:moveTo>
                  <a:cubicBezTo>
                    <a:pt x="369" y="117"/>
                    <a:pt x="167" y="261"/>
                    <a:pt x="20" y="435"/>
                  </a:cubicBezTo>
                  <a:cubicBezTo>
                    <a:pt x="0" y="457"/>
                    <a:pt x="9" y="477"/>
                    <a:pt x="26" y="477"/>
                  </a:cubicBezTo>
                  <a:cubicBezTo>
                    <a:pt x="33" y="477"/>
                    <a:pt x="42" y="474"/>
                    <a:pt x="50" y="466"/>
                  </a:cubicBezTo>
                  <a:cubicBezTo>
                    <a:pt x="194" y="291"/>
                    <a:pt x="369" y="145"/>
                    <a:pt x="601" y="29"/>
                  </a:cubicBezTo>
                  <a:cubicBezTo>
                    <a:pt x="601" y="1"/>
                    <a:pt x="601" y="1"/>
                    <a:pt x="57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1927;p26">
              <a:extLst>
                <a:ext uri="{FF2B5EF4-FFF2-40B4-BE49-F238E27FC236}">
                  <a16:creationId xmlns:a16="http://schemas.microsoft.com/office/drawing/2014/main" id="{0A9B55A1-ECCC-0011-D09E-071EFE2ADDE2}"/>
                </a:ext>
              </a:extLst>
            </p:cNvPr>
            <p:cNvSpPr/>
            <p:nvPr/>
          </p:nvSpPr>
          <p:spPr>
            <a:xfrm>
              <a:off x="6458559" y="2394768"/>
              <a:ext cx="32089" cy="17371"/>
            </a:xfrm>
            <a:custGeom>
              <a:avLst/>
              <a:gdLst/>
              <a:ahLst/>
              <a:cxnLst/>
              <a:rect l="l" t="t" r="r" b="b"/>
              <a:pathLst>
                <a:path w="399" h="216" extrusionOk="0">
                  <a:moveTo>
                    <a:pt x="340" y="0"/>
                  </a:moveTo>
                  <a:cubicBezTo>
                    <a:pt x="254" y="86"/>
                    <a:pt x="138" y="145"/>
                    <a:pt x="22" y="175"/>
                  </a:cubicBezTo>
                  <a:cubicBezTo>
                    <a:pt x="1" y="194"/>
                    <a:pt x="9" y="215"/>
                    <a:pt x="16" y="215"/>
                  </a:cubicBezTo>
                  <a:cubicBezTo>
                    <a:pt x="19" y="215"/>
                    <a:pt x="22" y="212"/>
                    <a:pt x="22" y="203"/>
                  </a:cubicBezTo>
                  <a:cubicBezTo>
                    <a:pt x="166" y="175"/>
                    <a:pt x="282" y="117"/>
                    <a:pt x="371" y="28"/>
                  </a:cubicBezTo>
                  <a:cubicBezTo>
                    <a:pt x="399" y="0"/>
                    <a:pt x="371" y="0"/>
                    <a:pt x="34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1928;p26">
              <a:extLst>
                <a:ext uri="{FF2B5EF4-FFF2-40B4-BE49-F238E27FC236}">
                  <a16:creationId xmlns:a16="http://schemas.microsoft.com/office/drawing/2014/main" id="{7C9EADD9-719B-381D-2C09-0B2B92717C6E}"/>
                </a:ext>
              </a:extLst>
            </p:cNvPr>
            <p:cNvSpPr/>
            <p:nvPr/>
          </p:nvSpPr>
          <p:spPr>
            <a:xfrm>
              <a:off x="6499897" y="2339919"/>
              <a:ext cx="34421" cy="79940"/>
            </a:xfrm>
            <a:custGeom>
              <a:avLst/>
              <a:gdLst/>
              <a:ahLst/>
              <a:cxnLst/>
              <a:rect l="l" t="t" r="r" b="b"/>
              <a:pathLst>
                <a:path w="428" h="994" extrusionOk="0">
                  <a:moveTo>
                    <a:pt x="406" y="1"/>
                  </a:moveTo>
                  <a:cubicBezTo>
                    <a:pt x="399" y="1"/>
                    <a:pt x="389" y="4"/>
                    <a:pt x="380" y="13"/>
                  </a:cubicBezTo>
                  <a:cubicBezTo>
                    <a:pt x="263" y="334"/>
                    <a:pt x="117" y="652"/>
                    <a:pt x="1" y="973"/>
                  </a:cubicBezTo>
                  <a:cubicBezTo>
                    <a:pt x="1" y="987"/>
                    <a:pt x="8" y="994"/>
                    <a:pt x="16" y="994"/>
                  </a:cubicBezTo>
                  <a:cubicBezTo>
                    <a:pt x="23" y="994"/>
                    <a:pt x="31" y="987"/>
                    <a:pt x="31" y="973"/>
                  </a:cubicBezTo>
                  <a:cubicBezTo>
                    <a:pt x="175" y="652"/>
                    <a:pt x="291" y="334"/>
                    <a:pt x="408" y="13"/>
                  </a:cubicBezTo>
                  <a:cubicBezTo>
                    <a:pt x="428" y="13"/>
                    <a:pt x="421" y="1"/>
                    <a:pt x="406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1929;p26">
              <a:extLst>
                <a:ext uri="{FF2B5EF4-FFF2-40B4-BE49-F238E27FC236}">
                  <a16:creationId xmlns:a16="http://schemas.microsoft.com/office/drawing/2014/main" id="{7F5C19FC-30AB-A1F5-ECEF-9B49DECD54F3}"/>
                </a:ext>
              </a:extLst>
            </p:cNvPr>
            <p:cNvSpPr/>
            <p:nvPr/>
          </p:nvSpPr>
          <p:spPr>
            <a:xfrm>
              <a:off x="6450919" y="2471814"/>
              <a:ext cx="44393" cy="49219"/>
            </a:xfrm>
            <a:custGeom>
              <a:avLst/>
              <a:gdLst/>
              <a:ahLst/>
              <a:cxnLst/>
              <a:rect l="l" t="t" r="r" b="b"/>
              <a:pathLst>
                <a:path w="552" h="612" extrusionOk="0">
                  <a:moveTo>
                    <a:pt x="494" y="0"/>
                  </a:moveTo>
                  <a:cubicBezTo>
                    <a:pt x="377" y="147"/>
                    <a:pt x="261" y="291"/>
                    <a:pt x="117" y="407"/>
                  </a:cubicBezTo>
                  <a:cubicBezTo>
                    <a:pt x="87" y="465"/>
                    <a:pt x="1" y="553"/>
                    <a:pt x="87" y="611"/>
                  </a:cubicBezTo>
                  <a:cubicBezTo>
                    <a:pt x="87" y="611"/>
                    <a:pt x="117" y="611"/>
                    <a:pt x="87" y="581"/>
                  </a:cubicBezTo>
                  <a:cubicBezTo>
                    <a:pt x="29" y="523"/>
                    <a:pt x="494" y="88"/>
                    <a:pt x="524" y="30"/>
                  </a:cubicBezTo>
                  <a:cubicBezTo>
                    <a:pt x="552" y="30"/>
                    <a:pt x="524" y="0"/>
                    <a:pt x="49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1930;p26">
              <a:extLst>
                <a:ext uri="{FF2B5EF4-FFF2-40B4-BE49-F238E27FC236}">
                  <a16:creationId xmlns:a16="http://schemas.microsoft.com/office/drawing/2014/main" id="{94AAB140-19E2-E7A5-2D9B-5C068B414886}"/>
                </a:ext>
              </a:extLst>
            </p:cNvPr>
            <p:cNvSpPr/>
            <p:nvPr/>
          </p:nvSpPr>
          <p:spPr>
            <a:xfrm>
              <a:off x="6668866" y="2334048"/>
              <a:ext cx="48575" cy="43026"/>
            </a:xfrm>
            <a:custGeom>
              <a:avLst/>
              <a:gdLst/>
              <a:ahLst/>
              <a:cxnLst/>
              <a:rect l="l" t="t" r="r" b="b"/>
              <a:pathLst>
                <a:path w="604" h="535" extrusionOk="0">
                  <a:moveTo>
                    <a:pt x="573" y="0"/>
                  </a:moveTo>
                  <a:cubicBezTo>
                    <a:pt x="457" y="28"/>
                    <a:pt x="399" y="116"/>
                    <a:pt x="340" y="202"/>
                  </a:cubicBezTo>
                  <a:cubicBezTo>
                    <a:pt x="224" y="291"/>
                    <a:pt x="138" y="377"/>
                    <a:pt x="22" y="493"/>
                  </a:cubicBezTo>
                  <a:cubicBezTo>
                    <a:pt x="1" y="514"/>
                    <a:pt x="10" y="535"/>
                    <a:pt x="27" y="535"/>
                  </a:cubicBezTo>
                  <a:cubicBezTo>
                    <a:pt x="34" y="535"/>
                    <a:pt x="42" y="531"/>
                    <a:pt x="50" y="523"/>
                  </a:cubicBezTo>
                  <a:cubicBezTo>
                    <a:pt x="138" y="435"/>
                    <a:pt x="224" y="377"/>
                    <a:pt x="282" y="291"/>
                  </a:cubicBezTo>
                  <a:cubicBezTo>
                    <a:pt x="371" y="202"/>
                    <a:pt x="457" y="86"/>
                    <a:pt x="573" y="58"/>
                  </a:cubicBezTo>
                  <a:cubicBezTo>
                    <a:pt x="603" y="58"/>
                    <a:pt x="603" y="0"/>
                    <a:pt x="57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1931;p26">
              <a:extLst>
                <a:ext uri="{FF2B5EF4-FFF2-40B4-BE49-F238E27FC236}">
                  <a16:creationId xmlns:a16="http://schemas.microsoft.com/office/drawing/2014/main" id="{2C145E9E-4E2F-BF3A-507A-F8D078057210}"/>
                </a:ext>
              </a:extLst>
            </p:cNvPr>
            <p:cNvSpPr/>
            <p:nvPr/>
          </p:nvSpPr>
          <p:spPr>
            <a:xfrm>
              <a:off x="6707951" y="2398387"/>
              <a:ext cx="25011" cy="34823"/>
            </a:xfrm>
            <a:custGeom>
              <a:avLst/>
              <a:gdLst/>
              <a:ahLst/>
              <a:cxnLst/>
              <a:rect l="l" t="t" r="r" b="b"/>
              <a:pathLst>
                <a:path w="311" h="433" extrusionOk="0">
                  <a:moveTo>
                    <a:pt x="298" y="0"/>
                  </a:moveTo>
                  <a:lnTo>
                    <a:pt x="298" y="0"/>
                  </a:lnTo>
                  <a:cubicBezTo>
                    <a:pt x="295" y="0"/>
                    <a:pt x="291" y="4"/>
                    <a:pt x="291" y="14"/>
                  </a:cubicBezTo>
                  <a:cubicBezTo>
                    <a:pt x="310" y="14"/>
                    <a:pt x="304" y="0"/>
                    <a:pt x="298" y="0"/>
                  </a:cubicBezTo>
                  <a:close/>
                  <a:moveTo>
                    <a:pt x="291" y="14"/>
                  </a:moveTo>
                  <a:lnTo>
                    <a:pt x="291" y="14"/>
                  </a:lnTo>
                  <a:cubicBezTo>
                    <a:pt x="175" y="130"/>
                    <a:pt x="87" y="274"/>
                    <a:pt x="1" y="420"/>
                  </a:cubicBezTo>
                  <a:cubicBezTo>
                    <a:pt x="1" y="420"/>
                    <a:pt x="13" y="433"/>
                    <a:pt x="22" y="433"/>
                  </a:cubicBezTo>
                  <a:cubicBezTo>
                    <a:pt x="26" y="433"/>
                    <a:pt x="29" y="430"/>
                    <a:pt x="29" y="420"/>
                  </a:cubicBezTo>
                  <a:cubicBezTo>
                    <a:pt x="117" y="274"/>
                    <a:pt x="203" y="158"/>
                    <a:pt x="291" y="14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1932;p26">
              <a:extLst>
                <a:ext uri="{FF2B5EF4-FFF2-40B4-BE49-F238E27FC236}">
                  <a16:creationId xmlns:a16="http://schemas.microsoft.com/office/drawing/2014/main" id="{EF7A4AB7-4AF2-0F60-1653-2050FD508730}"/>
                </a:ext>
              </a:extLst>
            </p:cNvPr>
            <p:cNvSpPr/>
            <p:nvPr/>
          </p:nvSpPr>
          <p:spPr>
            <a:xfrm>
              <a:off x="6837111" y="2281612"/>
              <a:ext cx="43187" cy="37075"/>
            </a:xfrm>
            <a:custGeom>
              <a:avLst/>
              <a:gdLst/>
              <a:ahLst/>
              <a:cxnLst/>
              <a:rect l="l" t="t" r="r" b="b"/>
              <a:pathLst>
                <a:path w="537" h="461" extrusionOk="0">
                  <a:moveTo>
                    <a:pt x="26" y="0"/>
                  </a:moveTo>
                  <a:cubicBezTo>
                    <a:pt x="9" y="0"/>
                    <a:pt x="1" y="21"/>
                    <a:pt x="22" y="41"/>
                  </a:cubicBezTo>
                  <a:cubicBezTo>
                    <a:pt x="224" y="129"/>
                    <a:pt x="371" y="273"/>
                    <a:pt x="487" y="447"/>
                  </a:cubicBezTo>
                  <a:cubicBezTo>
                    <a:pt x="495" y="456"/>
                    <a:pt x="504" y="460"/>
                    <a:pt x="511" y="460"/>
                  </a:cubicBezTo>
                  <a:cubicBezTo>
                    <a:pt x="527" y="460"/>
                    <a:pt x="536" y="439"/>
                    <a:pt x="515" y="420"/>
                  </a:cubicBezTo>
                  <a:cubicBezTo>
                    <a:pt x="399" y="245"/>
                    <a:pt x="255" y="99"/>
                    <a:pt x="50" y="13"/>
                  </a:cubicBezTo>
                  <a:cubicBezTo>
                    <a:pt x="42" y="4"/>
                    <a:pt x="33" y="0"/>
                    <a:pt x="2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1933;p26">
              <a:extLst>
                <a:ext uri="{FF2B5EF4-FFF2-40B4-BE49-F238E27FC236}">
                  <a16:creationId xmlns:a16="http://schemas.microsoft.com/office/drawing/2014/main" id="{4968E566-4D39-EF7F-D05E-D030F0AAF06B}"/>
                </a:ext>
              </a:extLst>
            </p:cNvPr>
            <p:cNvSpPr/>
            <p:nvPr/>
          </p:nvSpPr>
          <p:spPr>
            <a:xfrm>
              <a:off x="6887858" y="2259255"/>
              <a:ext cx="58548" cy="106962"/>
            </a:xfrm>
            <a:custGeom>
              <a:avLst/>
              <a:gdLst/>
              <a:ahLst/>
              <a:cxnLst/>
              <a:rect l="l" t="t" r="r" b="b"/>
              <a:pathLst>
                <a:path w="728" h="1330" extrusionOk="0">
                  <a:moveTo>
                    <a:pt x="30" y="0"/>
                  </a:moveTo>
                  <a:cubicBezTo>
                    <a:pt x="0" y="0"/>
                    <a:pt x="0" y="28"/>
                    <a:pt x="0" y="28"/>
                  </a:cubicBezTo>
                  <a:cubicBezTo>
                    <a:pt x="321" y="407"/>
                    <a:pt x="581" y="814"/>
                    <a:pt x="697" y="1307"/>
                  </a:cubicBezTo>
                  <a:cubicBezTo>
                    <a:pt x="713" y="1322"/>
                    <a:pt x="720" y="1329"/>
                    <a:pt x="724" y="1329"/>
                  </a:cubicBezTo>
                  <a:cubicBezTo>
                    <a:pt x="728" y="1329"/>
                    <a:pt x="728" y="1322"/>
                    <a:pt x="728" y="1307"/>
                  </a:cubicBezTo>
                  <a:cubicBezTo>
                    <a:pt x="639" y="814"/>
                    <a:pt x="379" y="349"/>
                    <a:pt x="3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1934;p26">
              <a:extLst>
                <a:ext uri="{FF2B5EF4-FFF2-40B4-BE49-F238E27FC236}">
                  <a16:creationId xmlns:a16="http://schemas.microsoft.com/office/drawing/2014/main" id="{F5FA3869-9482-5200-786E-1431B61205E2}"/>
                </a:ext>
              </a:extLst>
            </p:cNvPr>
            <p:cNvSpPr/>
            <p:nvPr/>
          </p:nvSpPr>
          <p:spPr>
            <a:xfrm>
              <a:off x="6838880" y="2144651"/>
              <a:ext cx="91119" cy="77286"/>
            </a:xfrm>
            <a:custGeom>
              <a:avLst/>
              <a:gdLst/>
              <a:ahLst/>
              <a:cxnLst/>
              <a:rect l="l" t="t" r="r" b="b"/>
              <a:pathLst>
                <a:path w="1133" h="961" extrusionOk="0">
                  <a:moveTo>
                    <a:pt x="28" y="0"/>
                  </a:moveTo>
                  <a:cubicBezTo>
                    <a:pt x="28" y="0"/>
                    <a:pt x="0" y="0"/>
                    <a:pt x="28" y="31"/>
                  </a:cubicBezTo>
                  <a:cubicBezTo>
                    <a:pt x="465" y="233"/>
                    <a:pt x="814" y="554"/>
                    <a:pt x="1074" y="960"/>
                  </a:cubicBezTo>
                  <a:cubicBezTo>
                    <a:pt x="1104" y="960"/>
                    <a:pt x="1132" y="960"/>
                    <a:pt x="1104" y="930"/>
                  </a:cubicBezTo>
                  <a:cubicBezTo>
                    <a:pt x="872" y="523"/>
                    <a:pt x="465" y="205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1935;p26">
              <a:extLst>
                <a:ext uri="{FF2B5EF4-FFF2-40B4-BE49-F238E27FC236}">
                  <a16:creationId xmlns:a16="http://schemas.microsoft.com/office/drawing/2014/main" id="{57E773B2-6342-9ED6-02E2-B1CDA63E5547}"/>
                </a:ext>
              </a:extLst>
            </p:cNvPr>
            <p:cNvSpPr/>
            <p:nvPr/>
          </p:nvSpPr>
          <p:spPr>
            <a:xfrm>
              <a:off x="6644819" y="2144570"/>
              <a:ext cx="130928" cy="65544"/>
            </a:xfrm>
            <a:custGeom>
              <a:avLst/>
              <a:gdLst/>
              <a:ahLst/>
              <a:cxnLst/>
              <a:rect l="l" t="t" r="r" b="b"/>
              <a:pathLst>
                <a:path w="1628" h="815" extrusionOk="0">
                  <a:moveTo>
                    <a:pt x="81" y="0"/>
                  </a:moveTo>
                  <a:cubicBezTo>
                    <a:pt x="64" y="0"/>
                    <a:pt x="47" y="1"/>
                    <a:pt x="30" y="1"/>
                  </a:cubicBezTo>
                  <a:cubicBezTo>
                    <a:pt x="0" y="1"/>
                    <a:pt x="0" y="32"/>
                    <a:pt x="30" y="32"/>
                  </a:cubicBezTo>
                  <a:cubicBezTo>
                    <a:pt x="639" y="32"/>
                    <a:pt x="1135" y="466"/>
                    <a:pt x="1599" y="815"/>
                  </a:cubicBezTo>
                  <a:cubicBezTo>
                    <a:pt x="1599" y="815"/>
                    <a:pt x="1627" y="815"/>
                    <a:pt x="1627" y="787"/>
                  </a:cubicBezTo>
                  <a:cubicBezTo>
                    <a:pt x="1205" y="448"/>
                    <a:pt x="645" y="0"/>
                    <a:pt x="8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1936;p26">
              <a:extLst>
                <a:ext uri="{FF2B5EF4-FFF2-40B4-BE49-F238E27FC236}">
                  <a16:creationId xmlns:a16="http://schemas.microsoft.com/office/drawing/2014/main" id="{7BF5D9FE-4C24-0BFD-519E-3CD272240468}"/>
                </a:ext>
              </a:extLst>
            </p:cNvPr>
            <p:cNvSpPr/>
            <p:nvPr/>
          </p:nvSpPr>
          <p:spPr>
            <a:xfrm>
              <a:off x="6504561" y="2126797"/>
              <a:ext cx="100689" cy="8605"/>
            </a:xfrm>
            <a:custGeom>
              <a:avLst/>
              <a:gdLst/>
              <a:ahLst/>
              <a:cxnLst/>
              <a:rect l="l" t="t" r="r" b="b"/>
              <a:pathLst>
                <a:path w="1252" h="107" extrusionOk="0">
                  <a:moveTo>
                    <a:pt x="518" y="0"/>
                  </a:moveTo>
                  <a:cubicBezTo>
                    <a:pt x="352" y="0"/>
                    <a:pt x="189" y="7"/>
                    <a:pt x="31" y="20"/>
                  </a:cubicBezTo>
                  <a:cubicBezTo>
                    <a:pt x="1" y="20"/>
                    <a:pt x="1" y="48"/>
                    <a:pt x="31" y="48"/>
                  </a:cubicBezTo>
                  <a:cubicBezTo>
                    <a:pt x="131" y="41"/>
                    <a:pt x="234" y="37"/>
                    <a:pt x="337" y="37"/>
                  </a:cubicBezTo>
                  <a:cubicBezTo>
                    <a:pt x="622" y="37"/>
                    <a:pt x="915" y="64"/>
                    <a:pt x="1193" y="106"/>
                  </a:cubicBezTo>
                  <a:cubicBezTo>
                    <a:pt x="1221" y="106"/>
                    <a:pt x="1251" y="48"/>
                    <a:pt x="1221" y="48"/>
                  </a:cubicBezTo>
                  <a:cubicBezTo>
                    <a:pt x="985" y="14"/>
                    <a:pt x="749" y="0"/>
                    <a:pt x="51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1937;p26">
              <a:extLst>
                <a:ext uri="{FF2B5EF4-FFF2-40B4-BE49-F238E27FC236}">
                  <a16:creationId xmlns:a16="http://schemas.microsoft.com/office/drawing/2014/main" id="{D5B3C5A1-DD4D-1A99-1BE6-D5FD4CE8752A}"/>
                </a:ext>
              </a:extLst>
            </p:cNvPr>
            <p:cNvSpPr/>
            <p:nvPr/>
          </p:nvSpPr>
          <p:spPr>
            <a:xfrm>
              <a:off x="5913451" y="2380453"/>
              <a:ext cx="204836" cy="217623"/>
            </a:xfrm>
            <a:custGeom>
              <a:avLst/>
              <a:gdLst/>
              <a:ahLst/>
              <a:cxnLst/>
              <a:rect l="l" t="t" r="r" b="b"/>
              <a:pathLst>
                <a:path w="2547" h="2706" extrusionOk="0">
                  <a:moveTo>
                    <a:pt x="2489" y="1"/>
                  </a:moveTo>
                  <a:cubicBezTo>
                    <a:pt x="2471" y="1"/>
                    <a:pt x="2452" y="10"/>
                    <a:pt x="2442" y="32"/>
                  </a:cubicBezTo>
                  <a:cubicBezTo>
                    <a:pt x="2186" y="798"/>
                    <a:pt x="2289" y="1671"/>
                    <a:pt x="2295" y="2468"/>
                  </a:cubicBezTo>
                  <a:lnTo>
                    <a:pt x="2295" y="2468"/>
                  </a:lnTo>
                  <a:cubicBezTo>
                    <a:pt x="2048" y="2450"/>
                    <a:pt x="1799" y="2438"/>
                    <a:pt x="1548" y="2438"/>
                  </a:cubicBezTo>
                  <a:cubicBezTo>
                    <a:pt x="1105" y="2438"/>
                    <a:pt x="659" y="2474"/>
                    <a:pt x="222" y="2571"/>
                  </a:cubicBezTo>
                  <a:lnTo>
                    <a:pt x="222" y="2571"/>
                  </a:lnTo>
                  <a:cubicBezTo>
                    <a:pt x="303" y="2240"/>
                    <a:pt x="373" y="1865"/>
                    <a:pt x="319" y="1515"/>
                  </a:cubicBezTo>
                  <a:cubicBezTo>
                    <a:pt x="261" y="1136"/>
                    <a:pt x="117" y="787"/>
                    <a:pt x="87" y="381"/>
                  </a:cubicBezTo>
                  <a:cubicBezTo>
                    <a:pt x="87" y="367"/>
                    <a:pt x="72" y="360"/>
                    <a:pt x="58" y="360"/>
                  </a:cubicBezTo>
                  <a:cubicBezTo>
                    <a:pt x="43" y="360"/>
                    <a:pt x="29" y="367"/>
                    <a:pt x="29" y="381"/>
                  </a:cubicBezTo>
                  <a:cubicBezTo>
                    <a:pt x="1" y="760"/>
                    <a:pt x="145" y="1078"/>
                    <a:pt x="203" y="1457"/>
                  </a:cubicBezTo>
                  <a:cubicBezTo>
                    <a:pt x="261" y="1833"/>
                    <a:pt x="203" y="2240"/>
                    <a:pt x="87" y="2619"/>
                  </a:cubicBezTo>
                  <a:cubicBezTo>
                    <a:pt x="87" y="2647"/>
                    <a:pt x="117" y="2705"/>
                    <a:pt x="175" y="2705"/>
                  </a:cubicBezTo>
                  <a:cubicBezTo>
                    <a:pt x="572" y="2590"/>
                    <a:pt x="978" y="2559"/>
                    <a:pt x="1394" y="2559"/>
                  </a:cubicBezTo>
                  <a:cubicBezTo>
                    <a:pt x="1708" y="2559"/>
                    <a:pt x="2028" y="2577"/>
                    <a:pt x="2353" y="2589"/>
                  </a:cubicBezTo>
                  <a:cubicBezTo>
                    <a:pt x="2383" y="2589"/>
                    <a:pt x="2411" y="2561"/>
                    <a:pt x="2411" y="2531"/>
                  </a:cubicBezTo>
                  <a:cubicBezTo>
                    <a:pt x="2383" y="1717"/>
                    <a:pt x="2295" y="846"/>
                    <a:pt x="2528" y="62"/>
                  </a:cubicBezTo>
                  <a:cubicBezTo>
                    <a:pt x="2546" y="26"/>
                    <a:pt x="2519" y="1"/>
                    <a:pt x="248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1938;p26">
              <a:extLst>
                <a:ext uri="{FF2B5EF4-FFF2-40B4-BE49-F238E27FC236}">
                  <a16:creationId xmlns:a16="http://schemas.microsoft.com/office/drawing/2014/main" id="{F9978008-6E03-BC8D-06C1-6D80C888A00F}"/>
                </a:ext>
              </a:extLst>
            </p:cNvPr>
            <p:cNvSpPr/>
            <p:nvPr/>
          </p:nvSpPr>
          <p:spPr>
            <a:xfrm>
              <a:off x="5922861" y="2576767"/>
              <a:ext cx="184570" cy="56135"/>
            </a:xfrm>
            <a:custGeom>
              <a:avLst/>
              <a:gdLst/>
              <a:ahLst/>
              <a:cxnLst/>
              <a:rect l="l" t="t" r="r" b="b"/>
              <a:pathLst>
                <a:path w="2295" h="698" extrusionOk="0">
                  <a:moveTo>
                    <a:pt x="2236" y="0"/>
                  </a:moveTo>
                  <a:cubicBezTo>
                    <a:pt x="2221" y="0"/>
                    <a:pt x="2208" y="10"/>
                    <a:pt x="2208" y="32"/>
                  </a:cubicBezTo>
                  <a:cubicBezTo>
                    <a:pt x="2092" y="411"/>
                    <a:pt x="1569" y="527"/>
                    <a:pt x="1220" y="585"/>
                  </a:cubicBezTo>
                  <a:cubicBezTo>
                    <a:pt x="1133" y="599"/>
                    <a:pt x="1039" y="606"/>
                    <a:pt x="940" y="606"/>
                  </a:cubicBezTo>
                  <a:cubicBezTo>
                    <a:pt x="842" y="606"/>
                    <a:pt x="740" y="599"/>
                    <a:pt x="639" y="585"/>
                  </a:cubicBezTo>
                  <a:cubicBezTo>
                    <a:pt x="407" y="555"/>
                    <a:pt x="144" y="469"/>
                    <a:pt x="58" y="236"/>
                  </a:cubicBezTo>
                  <a:cubicBezTo>
                    <a:pt x="49" y="227"/>
                    <a:pt x="41" y="224"/>
                    <a:pt x="33" y="224"/>
                  </a:cubicBezTo>
                  <a:cubicBezTo>
                    <a:pt x="14" y="224"/>
                    <a:pt x="0" y="244"/>
                    <a:pt x="0" y="264"/>
                  </a:cubicBezTo>
                  <a:cubicBezTo>
                    <a:pt x="107" y="608"/>
                    <a:pt x="515" y="697"/>
                    <a:pt x="874" y="697"/>
                  </a:cubicBezTo>
                  <a:cubicBezTo>
                    <a:pt x="1001" y="697"/>
                    <a:pt x="1122" y="686"/>
                    <a:pt x="1220" y="671"/>
                  </a:cubicBezTo>
                  <a:cubicBezTo>
                    <a:pt x="1453" y="643"/>
                    <a:pt x="1713" y="585"/>
                    <a:pt x="1918" y="469"/>
                  </a:cubicBezTo>
                  <a:cubicBezTo>
                    <a:pt x="2092" y="380"/>
                    <a:pt x="2266" y="264"/>
                    <a:pt x="2294" y="62"/>
                  </a:cubicBezTo>
                  <a:cubicBezTo>
                    <a:pt x="2294" y="26"/>
                    <a:pt x="2261" y="0"/>
                    <a:pt x="223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1939;p26">
              <a:extLst>
                <a:ext uri="{FF2B5EF4-FFF2-40B4-BE49-F238E27FC236}">
                  <a16:creationId xmlns:a16="http://schemas.microsoft.com/office/drawing/2014/main" id="{167575B1-8916-52DC-B543-E9F4F0086575}"/>
                </a:ext>
              </a:extLst>
            </p:cNvPr>
            <p:cNvSpPr/>
            <p:nvPr/>
          </p:nvSpPr>
          <p:spPr>
            <a:xfrm>
              <a:off x="5728800" y="2032782"/>
              <a:ext cx="556202" cy="425033"/>
            </a:xfrm>
            <a:custGeom>
              <a:avLst/>
              <a:gdLst/>
              <a:ahLst/>
              <a:cxnLst/>
              <a:rect l="l" t="t" r="r" b="b"/>
              <a:pathLst>
                <a:path w="6916" h="5285" extrusionOk="0">
                  <a:moveTo>
                    <a:pt x="3972" y="1"/>
                  </a:moveTo>
                  <a:cubicBezTo>
                    <a:pt x="3818" y="1"/>
                    <a:pt x="3665" y="10"/>
                    <a:pt x="3517" y="27"/>
                  </a:cubicBezTo>
                  <a:cubicBezTo>
                    <a:pt x="2964" y="55"/>
                    <a:pt x="2441" y="229"/>
                    <a:pt x="1948" y="492"/>
                  </a:cubicBezTo>
                  <a:cubicBezTo>
                    <a:pt x="1483" y="752"/>
                    <a:pt x="1077" y="1101"/>
                    <a:pt x="756" y="1538"/>
                  </a:cubicBezTo>
                  <a:cubicBezTo>
                    <a:pt x="437" y="2031"/>
                    <a:pt x="233" y="2612"/>
                    <a:pt x="58" y="3165"/>
                  </a:cubicBezTo>
                  <a:cubicBezTo>
                    <a:pt x="0" y="3483"/>
                    <a:pt x="0" y="3746"/>
                    <a:pt x="117" y="4037"/>
                  </a:cubicBezTo>
                  <a:cubicBezTo>
                    <a:pt x="233" y="4355"/>
                    <a:pt x="379" y="4676"/>
                    <a:pt x="581" y="4936"/>
                  </a:cubicBezTo>
                  <a:cubicBezTo>
                    <a:pt x="786" y="5141"/>
                    <a:pt x="1046" y="5285"/>
                    <a:pt x="1337" y="5285"/>
                  </a:cubicBezTo>
                  <a:cubicBezTo>
                    <a:pt x="1483" y="5285"/>
                    <a:pt x="1627" y="5257"/>
                    <a:pt x="1774" y="5199"/>
                  </a:cubicBezTo>
                  <a:cubicBezTo>
                    <a:pt x="1948" y="5169"/>
                    <a:pt x="2150" y="5110"/>
                    <a:pt x="2325" y="5083"/>
                  </a:cubicBezTo>
                  <a:cubicBezTo>
                    <a:pt x="2376" y="5056"/>
                    <a:pt x="2382" y="4961"/>
                    <a:pt x="2342" y="4961"/>
                  </a:cubicBezTo>
                  <a:cubicBezTo>
                    <a:pt x="2337" y="4961"/>
                    <a:pt x="2331" y="4963"/>
                    <a:pt x="2325" y="4966"/>
                  </a:cubicBezTo>
                  <a:cubicBezTo>
                    <a:pt x="2034" y="5024"/>
                    <a:pt x="1774" y="5110"/>
                    <a:pt x="1483" y="5169"/>
                  </a:cubicBezTo>
                  <a:cubicBezTo>
                    <a:pt x="1424" y="5181"/>
                    <a:pt x="1366" y="5186"/>
                    <a:pt x="1311" y="5186"/>
                  </a:cubicBezTo>
                  <a:cubicBezTo>
                    <a:pt x="1098" y="5186"/>
                    <a:pt x="918" y="5099"/>
                    <a:pt x="756" y="4936"/>
                  </a:cubicBezTo>
                  <a:cubicBezTo>
                    <a:pt x="523" y="4734"/>
                    <a:pt x="407" y="4471"/>
                    <a:pt x="291" y="4181"/>
                  </a:cubicBezTo>
                  <a:cubicBezTo>
                    <a:pt x="175" y="3920"/>
                    <a:pt x="89" y="3688"/>
                    <a:pt x="117" y="3397"/>
                  </a:cubicBezTo>
                  <a:cubicBezTo>
                    <a:pt x="175" y="3135"/>
                    <a:pt x="263" y="2874"/>
                    <a:pt x="349" y="2642"/>
                  </a:cubicBezTo>
                  <a:cubicBezTo>
                    <a:pt x="465" y="2351"/>
                    <a:pt x="554" y="2089"/>
                    <a:pt x="698" y="1828"/>
                  </a:cubicBezTo>
                  <a:cubicBezTo>
                    <a:pt x="960" y="1391"/>
                    <a:pt x="1309" y="1043"/>
                    <a:pt x="1716" y="752"/>
                  </a:cubicBezTo>
                  <a:cubicBezTo>
                    <a:pt x="2333" y="348"/>
                    <a:pt x="3093" y="99"/>
                    <a:pt x="3844" y="99"/>
                  </a:cubicBezTo>
                  <a:cubicBezTo>
                    <a:pt x="4116" y="99"/>
                    <a:pt x="4387" y="131"/>
                    <a:pt x="4649" y="201"/>
                  </a:cubicBezTo>
                  <a:cubicBezTo>
                    <a:pt x="5172" y="317"/>
                    <a:pt x="5609" y="666"/>
                    <a:pt x="6016" y="1073"/>
                  </a:cubicBezTo>
                  <a:cubicBezTo>
                    <a:pt x="6190" y="1275"/>
                    <a:pt x="6393" y="1480"/>
                    <a:pt x="6539" y="1712"/>
                  </a:cubicBezTo>
                  <a:cubicBezTo>
                    <a:pt x="6713" y="1972"/>
                    <a:pt x="6772" y="2263"/>
                    <a:pt x="6799" y="2554"/>
                  </a:cubicBezTo>
                  <a:cubicBezTo>
                    <a:pt x="6830" y="2844"/>
                    <a:pt x="6799" y="3135"/>
                    <a:pt x="6772" y="3425"/>
                  </a:cubicBezTo>
                  <a:cubicBezTo>
                    <a:pt x="6713" y="3746"/>
                    <a:pt x="6567" y="4006"/>
                    <a:pt x="6307" y="4211"/>
                  </a:cubicBezTo>
                  <a:cubicBezTo>
                    <a:pt x="5888" y="4545"/>
                    <a:pt x="5364" y="4852"/>
                    <a:pt x="4809" y="4852"/>
                  </a:cubicBezTo>
                  <a:cubicBezTo>
                    <a:pt x="4785" y="4852"/>
                    <a:pt x="4761" y="4851"/>
                    <a:pt x="4738" y="4850"/>
                  </a:cubicBezTo>
                  <a:cubicBezTo>
                    <a:pt x="4731" y="4844"/>
                    <a:pt x="4726" y="4841"/>
                    <a:pt x="4723" y="4841"/>
                  </a:cubicBezTo>
                  <a:cubicBezTo>
                    <a:pt x="4709" y="4841"/>
                    <a:pt x="4714" y="4878"/>
                    <a:pt x="4738" y="4878"/>
                  </a:cubicBezTo>
                  <a:cubicBezTo>
                    <a:pt x="4825" y="4897"/>
                    <a:pt x="4912" y="4906"/>
                    <a:pt x="4997" y="4906"/>
                  </a:cubicBezTo>
                  <a:cubicBezTo>
                    <a:pt x="5423" y="4906"/>
                    <a:pt x="5821" y="4685"/>
                    <a:pt x="6160" y="4443"/>
                  </a:cubicBezTo>
                  <a:cubicBezTo>
                    <a:pt x="6423" y="4297"/>
                    <a:pt x="6625" y="4123"/>
                    <a:pt x="6741" y="3832"/>
                  </a:cubicBezTo>
                  <a:cubicBezTo>
                    <a:pt x="6858" y="3600"/>
                    <a:pt x="6888" y="3309"/>
                    <a:pt x="6916" y="3049"/>
                  </a:cubicBezTo>
                  <a:cubicBezTo>
                    <a:pt x="6916" y="2758"/>
                    <a:pt x="6916" y="2468"/>
                    <a:pt x="6858" y="2205"/>
                  </a:cubicBezTo>
                  <a:cubicBezTo>
                    <a:pt x="6772" y="1914"/>
                    <a:pt x="6655" y="1654"/>
                    <a:pt x="6451" y="1422"/>
                  </a:cubicBezTo>
                  <a:cubicBezTo>
                    <a:pt x="6102" y="957"/>
                    <a:pt x="5637" y="492"/>
                    <a:pt x="5114" y="229"/>
                  </a:cubicBezTo>
                  <a:cubicBezTo>
                    <a:pt x="4761" y="62"/>
                    <a:pt x="4362" y="1"/>
                    <a:pt x="397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1940;p26">
              <a:extLst>
                <a:ext uri="{FF2B5EF4-FFF2-40B4-BE49-F238E27FC236}">
                  <a16:creationId xmlns:a16="http://schemas.microsoft.com/office/drawing/2014/main" id="{4A06FA1A-1D12-702D-A53B-DA9AB628DF20}"/>
                </a:ext>
              </a:extLst>
            </p:cNvPr>
            <p:cNvSpPr/>
            <p:nvPr/>
          </p:nvSpPr>
          <p:spPr>
            <a:xfrm>
              <a:off x="5803593" y="2270836"/>
              <a:ext cx="128676" cy="144358"/>
            </a:xfrm>
            <a:custGeom>
              <a:avLst/>
              <a:gdLst/>
              <a:ahLst/>
              <a:cxnLst/>
              <a:rect l="l" t="t" r="r" b="b"/>
              <a:pathLst>
                <a:path w="1600" h="1795" extrusionOk="0">
                  <a:moveTo>
                    <a:pt x="1046" y="0"/>
                  </a:moveTo>
                  <a:cubicBezTo>
                    <a:pt x="670" y="0"/>
                    <a:pt x="379" y="291"/>
                    <a:pt x="233" y="581"/>
                  </a:cubicBezTo>
                  <a:cubicBezTo>
                    <a:pt x="58" y="902"/>
                    <a:pt x="0" y="1251"/>
                    <a:pt x="205" y="1541"/>
                  </a:cubicBezTo>
                  <a:cubicBezTo>
                    <a:pt x="295" y="1668"/>
                    <a:pt x="498" y="1795"/>
                    <a:pt x="667" y="1795"/>
                  </a:cubicBezTo>
                  <a:cubicBezTo>
                    <a:pt x="769" y="1795"/>
                    <a:pt x="858" y="1748"/>
                    <a:pt x="902" y="1627"/>
                  </a:cubicBezTo>
                  <a:cubicBezTo>
                    <a:pt x="988" y="1425"/>
                    <a:pt x="844" y="1251"/>
                    <a:pt x="814" y="1077"/>
                  </a:cubicBezTo>
                  <a:cubicBezTo>
                    <a:pt x="814" y="930"/>
                    <a:pt x="844" y="786"/>
                    <a:pt x="960" y="728"/>
                  </a:cubicBezTo>
                  <a:cubicBezTo>
                    <a:pt x="1001" y="687"/>
                    <a:pt x="1050" y="667"/>
                    <a:pt x="1096" y="667"/>
                  </a:cubicBezTo>
                  <a:cubicBezTo>
                    <a:pt x="1181" y="667"/>
                    <a:pt x="1261" y="732"/>
                    <a:pt x="1279" y="844"/>
                  </a:cubicBezTo>
                  <a:cubicBezTo>
                    <a:pt x="1279" y="858"/>
                    <a:pt x="1293" y="865"/>
                    <a:pt x="1308" y="865"/>
                  </a:cubicBezTo>
                  <a:cubicBezTo>
                    <a:pt x="1322" y="865"/>
                    <a:pt x="1337" y="858"/>
                    <a:pt x="1337" y="844"/>
                  </a:cubicBezTo>
                  <a:cubicBezTo>
                    <a:pt x="1337" y="698"/>
                    <a:pt x="1251" y="612"/>
                    <a:pt x="1134" y="581"/>
                  </a:cubicBezTo>
                  <a:cubicBezTo>
                    <a:pt x="1120" y="579"/>
                    <a:pt x="1105" y="577"/>
                    <a:pt x="1090" y="577"/>
                  </a:cubicBezTo>
                  <a:cubicBezTo>
                    <a:pt x="960" y="577"/>
                    <a:pt x="838" y="682"/>
                    <a:pt x="786" y="786"/>
                  </a:cubicBezTo>
                  <a:cubicBezTo>
                    <a:pt x="697" y="930"/>
                    <a:pt x="697" y="1077"/>
                    <a:pt x="756" y="1251"/>
                  </a:cubicBezTo>
                  <a:cubicBezTo>
                    <a:pt x="814" y="1367"/>
                    <a:pt x="872" y="1511"/>
                    <a:pt x="786" y="1627"/>
                  </a:cubicBezTo>
                  <a:cubicBezTo>
                    <a:pt x="761" y="1677"/>
                    <a:pt x="716" y="1695"/>
                    <a:pt x="663" y="1695"/>
                  </a:cubicBezTo>
                  <a:cubicBezTo>
                    <a:pt x="591" y="1695"/>
                    <a:pt x="504" y="1661"/>
                    <a:pt x="437" y="1627"/>
                  </a:cubicBezTo>
                  <a:cubicBezTo>
                    <a:pt x="30" y="1367"/>
                    <a:pt x="205" y="814"/>
                    <a:pt x="437" y="495"/>
                  </a:cubicBezTo>
                  <a:cubicBezTo>
                    <a:pt x="581" y="291"/>
                    <a:pt x="786" y="89"/>
                    <a:pt x="1046" y="89"/>
                  </a:cubicBezTo>
                  <a:cubicBezTo>
                    <a:pt x="1251" y="117"/>
                    <a:pt x="1453" y="291"/>
                    <a:pt x="1395" y="495"/>
                  </a:cubicBezTo>
                  <a:cubicBezTo>
                    <a:pt x="1378" y="531"/>
                    <a:pt x="1403" y="555"/>
                    <a:pt x="1433" y="555"/>
                  </a:cubicBezTo>
                  <a:cubicBezTo>
                    <a:pt x="1451" y="555"/>
                    <a:pt x="1471" y="546"/>
                    <a:pt x="1483" y="523"/>
                  </a:cubicBezTo>
                  <a:cubicBezTo>
                    <a:pt x="1599" y="233"/>
                    <a:pt x="1309" y="0"/>
                    <a:pt x="104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1941;p26">
              <a:extLst>
                <a:ext uri="{FF2B5EF4-FFF2-40B4-BE49-F238E27FC236}">
                  <a16:creationId xmlns:a16="http://schemas.microsoft.com/office/drawing/2014/main" id="{9ACF8AD0-E285-DD83-FCE2-03C5B7C2C73F}"/>
                </a:ext>
              </a:extLst>
            </p:cNvPr>
            <p:cNvSpPr/>
            <p:nvPr/>
          </p:nvSpPr>
          <p:spPr>
            <a:xfrm>
              <a:off x="6069955" y="2221858"/>
              <a:ext cx="124011" cy="154733"/>
            </a:xfrm>
            <a:custGeom>
              <a:avLst/>
              <a:gdLst/>
              <a:ahLst/>
              <a:cxnLst/>
              <a:rect l="l" t="t" r="r" b="b"/>
              <a:pathLst>
                <a:path w="1542" h="1924" extrusionOk="0">
                  <a:moveTo>
                    <a:pt x="698" y="0"/>
                  </a:moveTo>
                  <a:cubicBezTo>
                    <a:pt x="321" y="0"/>
                    <a:pt x="0" y="319"/>
                    <a:pt x="0" y="698"/>
                  </a:cubicBezTo>
                  <a:cubicBezTo>
                    <a:pt x="0" y="729"/>
                    <a:pt x="27" y="752"/>
                    <a:pt x="51" y="752"/>
                  </a:cubicBezTo>
                  <a:cubicBezTo>
                    <a:pt x="71" y="752"/>
                    <a:pt x="89" y="737"/>
                    <a:pt x="89" y="698"/>
                  </a:cubicBezTo>
                  <a:cubicBezTo>
                    <a:pt x="89" y="391"/>
                    <a:pt x="359" y="129"/>
                    <a:pt x="661" y="129"/>
                  </a:cubicBezTo>
                  <a:cubicBezTo>
                    <a:pt x="702" y="129"/>
                    <a:pt x="744" y="134"/>
                    <a:pt x="786" y="144"/>
                  </a:cubicBezTo>
                  <a:cubicBezTo>
                    <a:pt x="1163" y="203"/>
                    <a:pt x="1337" y="640"/>
                    <a:pt x="1367" y="988"/>
                  </a:cubicBezTo>
                  <a:cubicBezTo>
                    <a:pt x="1395" y="1163"/>
                    <a:pt x="1395" y="1365"/>
                    <a:pt x="1309" y="1511"/>
                  </a:cubicBezTo>
                  <a:cubicBezTo>
                    <a:pt x="1279" y="1597"/>
                    <a:pt x="1221" y="1686"/>
                    <a:pt x="1163" y="1744"/>
                  </a:cubicBezTo>
                  <a:cubicBezTo>
                    <a:pt x="1102" y="1785"/>
                    <a:pt x="1011" y="1826"/>
                    <a:pt x="932" y="1826"/>
                  </a:cubicBezTo>
                  <a:cubicBezTo>
                    <a:pt x="900" y="1826"/>
                    <a:pt x="869" y="1819"/>
                    <a:pt x="844" y="1802"/>
                  </a:cubicBezTo>
                  <a:cubicBezTo>
                    <a:pt x="756" y="1713"/>
                    <a:pt x="814" y="1597"/>
                    <a:pt x="844" y="1511"/>
                  </a:cubicBezTo>
                  <a:cubicBezTo>
                    <a:pt x="844" y="1453"/>
                    <a:pt x="872" y="1365"/>
                    <a:pt x="872" y="1307"/>
                  </a:cubicBezTo>
                  <a:cubicBezTo>
                    <a:pt x="844" y="1163"/>
                    <a:pt x="814" y="1016"/>
                    <a:pt x="728" y="900"/>
                  </a:cubicBezTo>
                  <a:cubicBezTo>
                    <a:pt x="649" y="823"/>
                    <a:pt x="547" y="721"/>
                    <a:pt x="423" y="721"/>
                  </a:cubicBezTo>
                  <a:cubicBezTo>
                    <a:pt x="409" y="721"/>
                    <a:pt x="394" y="723"/>
                    <a:pt x="379" y="726"/>
                  </a:cubicBezTo>
                  <a:cubicBezTo>
                    <a:pt x="233" y="756"/>
                    <a:pt x="117" y="872"/>
                    <a:pt x="89" y="988"/>
                  </a:cubicBezTo>
                  <a:cubicBezTo>
                    <a:pt x="68" y="1008"/>
                    <a:pt x="90" y="1029"/>
                    <a:pt x="105" y="1029"/>
                  </a:cubicBezTo>
                  <a:cubicBezTo>
                    <a:pt x="112" y="1029"/>
                    <a:pt x="117" y="1025"/>
                    <a:pt x="117" y="1016"/>
                  </a:cubicBezTo>
                  <a:cubicBezTo>
                    <a:pt x="175" y="900"/>
                    <a:pt x="263" y="814"/>
                    <a:pt x="379" y="814"/>
                  </a:cubicBezTo>
                  <a:cubicBezTo>
                    <a:pt x="496" y="814"/>
                    <a:pt x="612" y="900"/>
                    <a:pt x="670" y="988"/>
                  </a:cubicBezTo>
                  <a:cubicBezTo>
                    <a:pt x="728" y="1104"/>
                    <a:pt x="756" y="1221"/>
                    <a:pt x="756" y="1337"/>
                  </a:cubicBezTo>
                  <a:cubicBezTo>
                    <a:pt x="756" y="1423"/>
                    <a:pt x="698" y="1539"/>
                    <a:pt x="698" y="1627"/>
                  </a:cubicBezTo>
                  <a:cubicBezTo>
                    <a:pt x="670" y="1772"/>
                    <a:pt x="728" y="1888"/>
                    <a:pt x="872" y="1918"/>
                  </a:cubicBezTo>
                  <a:cubicBezTo>
                    <a:pt x="891" y="1922"/>
                    <a:pt x="910" y="1923"/>
                    <a:pt x="930" y="1923"/>
                  </a:cubicBezTo>
                  <a:cubicBezTo>
                    <a:pt x="1062" y="1923"/>
                    <a:pt x="1208" y="1845"/>
                    <a:pt x="1309" y="1744"/>
                  </a:cubicBezTo>
                  <a:cubicBezTo>
                    <a:pt x="1542" y="1453"/>
                    <a:pt x="1511" y="1016"/>
                    <a:pt x="1425" y="698"/>
                  </a:cubicBezTo>
                  <a:cubicBezTo>
                    <a:pt x="1337" y="349"/>
                    <a:pt x="1077" y="28"/>
                    <a:pt x="69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1942;p26">
              <a:extLst>
                <a:ext uri="{FF2B5EF4-FFF2-40B4-BE49-F238E27FC236}">
                  <a16:creationId xmlns:a16="http://schemas.microsoft.com/office/drawing/2014/main" id="{93EB1B39-808B-C8DF-2F86-C0443E0FB1D5}"/>
                </a:ext>
              </a:extLst>
            </p:cNvPr>
            <p:cNvSpPr/>
            <p:nvPr/>
          </p:nvSpPr>
          <p:spPr>
            <a:xfrm>
              <a:off x="5936855" y="2197168"/>
              <a:ext cx="147173" cy="71496"/>
            </a:xfrm>
            <a:custGeom>
              <a:avLst/>
              <a:gdLst/>
              <a:ahLst/>
              <a:cxnLst/>
              <a:rect l="l" t="t" r="r" b="b"/>
              <a:pathLst>
                <a:path w="1830" h="889" extrusionOk="0">
                  <a:moveTo>
                    <a:pt x="1505" y="1"/>
                  </a:moveTo>
                  <a:cubicBezTo>
                    <a:pt x="1460" y="1"/>
                    <a:pt x="1418" y="80"/>
                    <a:pt x="1395" y="103"/>
                  </a:cubicBezTo>
                  <a:lnTo>
                    <a:pt x="1082" y="495"/>
                  </a:lnTo>
                  <a:lnTo>
                    <a:pt x="1082" y="495"/>
                  </a:lnTo>
                  <a:cubicBezTo>
                    <a:pt x="1062" y="452"/>
                    <a:pt x="1046" y="409"/>
                    <a:pt x="1046" y="365"/>
                  </a:cubicBezTo>
                  <a:cubicBezTo>
                    <a:pt x="1031" y="350"/>
                    <a:pt x="1024" y="343"/>
                    <a:pt x="1017" y="343"/>
                  </a:cubicBezTo>
                  <a:cubicBezTo>
                    <a:pt x="1009" y="343"/>
                    <a:pt x="1002" y="350"/>
                    <a:pt x="988" y="365"/>
                  </a:cubicBezTo>
                  <a:cubicBezTo>
                    <a:pt x="958" y="393"/>
                    <a:pt x="872" y="510"/>
                    <a:pt x="842" y="510"/>
                  </a:cubicBezTo>
                  <a:cubicBezTo>
                    <a:pt x="814" y="510"/>
                    <a:pt x="726" y="424"/>
                    <a:pt x="698" y="393"/>
                  </a:cubicBezTo>
                  <a:cubicBezTo>
                    <a:pt x="688" y="384"/>
                    <a:pt x="681" y="381"/>
                    <a:pt x="677" y="381"/>
                  </a:cubicBezTo>
                  <a:cubicBezTo>
                    <a:pt x="668" y="381"/>
                    <a:pt x="668" y="393"/>
                    <a:pt x="668" y="393"/>
                  </a:cubicBezTo>
                  <a:cubicBezTo>
                    <a:pt x="648" y="433"/>
                    <a:pt x="628" y="460"/>
                    <a:pt x="598" y="482"/>
                  </a:cubicBezTo>
                  <a:lnTo>
                    <a:pt x="598" y="482"/>
                  </a:lnTo>
                  <a:cubicBezTo>
                    <a:pt x="574" y="362"/>
                    <a:pt x="548" y="258"/>
                    <a:pt x="523" y="133"/>
                  </a:cubicBezTo>
                  <a:lnTo>
                    <a:pt x="493" y="133"/>
                  </a:lnTo>
                  <a:cubicBezTo>
                    <a:pt x="382" y="356"/>
                    <a:pt x="245" y="579"/>
                    <a:pt x="104" y="775"/>
                  </a:cubicBezTo>
                  <a:lnTo>
                    <a:pt x="104" y="775"/>
                  </a:lnTo>
                  <a:cubicBezTo>
                    <a:pt x="78" y="719"/>
                    <a:pt x="51" y="648"/>
                    <a:pt x="0" y="598"/>
                  </a:cubicBezTo>
                  <a:lnTo>
                    <a:pt x="0" y="598"/>
                  </a:lnTo>
                  <a:cubicBezTo>
                    <a:pt x="28" y="684"/>
                    <a:pt x="59" y="742"/>
                    <a:pt x="86" y="830"/>
                  </a:cubicBezTo>
                  <a:cubicBezTo>
                    <a:pt x="86" y="830"/>
                    <a:pt x="100" y="843"/>
                    <a:pt x="109" y="843"/>
                  </a:cubicBezTo>
                  <a:cubicBezTo>
                    <a:pt x="113" y="843"/>
                    <a:pt x="117" y="840"/>
                    <a:pt x="117" y="830"/>
                  </a:cubicBezTo>
                  <a:cubicBezTo>
                    <a:pt x="253" y="610"/>
                    <a:pt x="365" y="390"/>
                    <a:pt x="501" y="193"/>
                  </a:cubicBezTo>
                  <a:lnTo>
                    <a:pt x="501" y="193"/>
                  </a:lnTo>
                  <a:cubicBezTo>
                    <a:pt x="524" y="299"/>
                    <a:pt x="526" y="407"/>
                    <a:pt x="551" y="540"/>
                  </a:cubicBezTo>
                  <a:cubicBezTo>
                    <a:pt x="551" y="540"/>
                    <a:pt x="565" y="552"/>
                    <a:pt x="574" y="552"/>
                  </a:cubicBezTo>
                  <a:cubicBezTo>
                    <a:pt x="578" y="552"/>
                    <a:pt x="582" y="549"/>
                    <a:pt x="582" y="540"/>
                  </a:cubicBezTo>
                  <a:cubicBezTo>
                    <a:pt x="588" y="536"/>
                    <a:pt x="594" y="533"/>
                    <a:pt x="600" y="530"/>
                  </a:cubicBezTo>
                  <a:lnTo>
                    <a:pt x="600" y="530"/>
                  </a:lnTo>
                  <a:cubicBezTo>
                    <a:pt x="603" y="533"/>
                    <a:pt x="606" y="536"/>
                    <a:pt x="609" y="540"/>
                  </a:cubicBezTo>
                  <a:cubicBezTo>
                    <a:pt x="609" y="535"/>
                    <a:pt x="608" y="530"/>
                    <a:pt x="607" y="526"/>
                  </a:cubicBezTo>
                  <a:lnTo>
                    <a:pt x="607" y="526"/>
                  </a:lnTo>
                  <a:cubicBezTo>
                    <a:pt x="643" y="504"/>
                    <a:pt x="666" y="480"/>
                    <a:pt x="687" y="442"/>
                  </a:cubicBezTo>
                  <a:lnTo>
                    <a:pt x="687" y="442"/>
                  </a:lnTo>
                  <a:cubicBezTo>
                    <a:pt x="739" y="488"/>
                    <a:pt x="787" y="516"/>
                    <a:pt x="814" y="568"/>
                  </a:cubicBezTo>
                  <a:cubicBezTo>
                    <a:pt x="828" y="583"/>
                    <a:pt x="835" y="590"/>
                    <a:pt x="842" y="590"/>
                  </a:cubicBezTo>
                  <a:cubicBezTo>
                    <a:pt x="849" y="590"/>
                    <a:pt x="857" y="583"/>
                    <a:pt x="872" y="568"/>
                  </a:cubicBezTo>
                  <a:lnTo>
                    <a:pt x="1004" y="435"/>
                  </a:lnTo>
                  <a:lnTo>
                    <a:pt x="1004" y="435"/>
                  </a:lnTo>
                  <a:cubicBezTo>
                    <a:pt x="1018" y="479"/>
                    <a:pt x="1024" y="524"/>
                    <a:pt x="1046" y="568"/>
                  </a:cubicBezTo>
                  <a:cubicBezTo>
                    <a:pt x="1046" y="583"/>
                    <a:pt x="1053" y="590"/>
                    <a:pt x="1064" y="590"/>
                  </a:cubicBezTo>
                  <a:cubicBezTo>
                    <a:pt x="1075" y="590"/>
                    <a:pt x="1089" y="583"/>
                    <a:pt x="1105" y="568"/>
                  </a:cubicBezTo>
                  <a:cubicBezTo>
                    <a:pt x="1163" y="482"/>
                    <a:pt x="1249" y="365"/>
                    <a:pt x="1307" y="277"/>
                  </a:cubicBezTo>
                  <a:cubicBezTo>
                    <a:pt x="1337" y="249"/>
                    <a:pt x="1365" y="219"/>
                    <a:pt x="1395" y="161"/>
                  </a:cubicBezTo>
                  <a:cubicBezTo>
                    <a:pt x="1423" y="161"/>
                    <a:pt x="1453" y="133"/>
                    <a:pt x="1453" y="103"/>
                  </a:cubicBezTo>
                  <a:cubicBezTo>
                    <a:pt x="1469" y="95"/>
                    <a:pt x="1482" y="92"/>
                    <a:pt x="1493" y="92"/>
                  </a:cubicBezTo>
                  <a:cubicBezTo>
                    <a:pt x="1524" y="92"/>
                    <a:pt x="1539" y="118"/>
                    <a:pt x="1539" y="161"/>
                  </a:cubicBezTo>
                  <a:lnTo>
                    <a:pt x="1539" y="335"/>
                  </a:lnTo>
                  <a:lnTo>
                    <a:pt x="1539" y="451"/>
                  </a:lnTo>
                  <a:lnTo>
                    <a:pt x="1539" y="858"/>
                  </a:lnTo>
                  <a:cubicBezTo>
                    <a:pt x="1539" y="888"/>
                    <a:pt x="1569" y="888"/>
                    <a:pt x="1597" y="888"/>
                  </a:cubicBezTo>
                  <a:cubicBezTo>
                    <a:pt x="1643" y="865"/>
                    <a:pt x="1672" y="823"/>
                    <a:pt x="1710" y="779"/>
                  </a:cubicBezTo>
                  <a:lnTo>
                    <a:pt x="1710" y="779"/>
                  </a:lnTo>
                  <a:cubicBezTo>
                    <a:pt x="1731" y="788"/>
                    <a:pt x="1752" y="809"/>
                    <a:pt x="1772" y="830"/>
                  </a:cubicBezTo>
                  <a:cubicBezTo>
                    <a:pt x="1802" y="830"/>
                    <a:pt x="1830" y="800"/>
                    <a:pt x="1802" y="772"/>
                  </a:cubicBezTo>
                  <a:cubicBezTo>
                    <a:pt x="1772" y="742"/>
                    <a:pt x="1744" y="742"/>
                    <a:pt x="1714" y="714"/>
                  </a:cubicBezTo>
                  <a:lnTo>
                    <a:pt x="1686" y="714"/>
                  </a:lnTo>
                  <a:cubicBezTo>
                    <a:pt x="1661" y="762"/>
                    <a:pt x="1637" y="789"/>
                    <a:pt x="1597" y="815"/>
                  </a:cubicBezTo>
                  <a:lnTo>
                    <a:pt x="1597" y="815"/>
                  </a:lnTo>
                  <a:lnTo>
                    <a:pt x="1597" y="335"/>
                  </a:lnTo>
                  <a:cubicBezTo>
                    <a:pt x="1597" y="249"/>
                    <a:pt x="1628" y="45"/>
                    <a:pt x="1539" y="17"/>
                  </a:cubicBezTo>
                  <a:cubicBezTo>
                    <a:pt x="1528" y="5"/>
                    <a:pt x="1517" y="1"/>
                    <a:pt x="150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1943;p26">
              <a:extLst>
                <a:ext uri="{FF2B5EF4-FFF2-40B4-BE49-F238E27FC236}">
                  <a16:creationId xmlns:a16="http://schemas.microsoft.com/office/drawing/2014/main" id="{717F77F7-1089-A943-6085-DE8E837B9EFE}"/>
                </a:ext>
              </a:extLst>
            </p:cNvPr>
            <p:cNvSpPr/>
            <p:nvPr/>
          </p:nvSpPr>
          <p:spPr>
            <a:xfrm>
              <a:off x="5908787" y="2255153"/>
              <a:ext cx="34421" cy="23162"/>
            </a:xfrm>
            <a:custGeom>
              <a:avLst/>
              <a:gdLst/>
              <a:ahLst/>
              <a:cxnLst/>
              <a:rect l="l" t="t" r="r" b="b"/>
              <a:pathLst>
                <a:path w="428" h="288" extrusionOk="0">
                  <a:moveTo>
                    <a:pt x="189" y="0"/>
                  </a:moveTo>
                  <a:cubicBezTo>
                    <a:pt x="182" y="0"/>
                    <a:pt x="175" y="7"/>
                    <a:pt x="175" y="21"/>
                  </a:cubicBezTo>
                  <a:cubicBezTo>
                    <a:pt x="145" y="51"/>
                    <a:pt x="87" y="79"/>
                    <a:pt x="59" y="137"/>
                  </a:cubicBezTo>
                  <a:cubicBezTo>
                    <a:pt x="59" y="162"/>
                    <a:pt x="38" y="206"/>
                    <a:pt x="15" y="254"/>
                  </a:cubicBezTo>
                  <a:lnTo>
                    <a:pt x="15" y="254"/>
                  </a:lnTo>
                  <a:cubicBezTo>
                    <a:pt x="12" y="253"/>
                    <a:pt x="7" y="253"/>
                    <a:pt x="1" y="253"/>
                  </a:cubicBezTo>
                  <a:lnTo>
                    <a:pt x="1" y="284"/>
                  </a:lnTo>
                  <a:lnTo>
                    <a:pt x="29" y="284"/>
                  </a:lnTo>
                  <a:cubicBezTo>
                    <a:pt x="73" y="216"/>
                    <a:pt x="118" y="149"/>
                    <a:pt x="163" y="95"/>
                  </a:cubicBezTo>
                  <a:lnTo>
                    <a:pt x="163" y="95"/>
                  </a:lnTo>
                  <a:cubicBezTo>
                    <a:pt x="177" y="139"/>
                    <a:pt x="182" y="182"/>
                    <a:pt x="203" y="226"/>
                  </a:cubicBezTo>
                  <a:cubicBezTo>
                    <a:pt x="203" y="253"/>
                    <a:pt x="233" y="284"/>
                    <a:pt x="261" y="284"/>
                  </a:cubicBezTo>
                  <a:cubicBezTo>
                    <a:pt x="267" y="287"/>
                    <a:pt x="273" y="288"/>
                    <a:pt x="279" y="288"/>
                  </a:cubicBezTo>
                  <a:cubicBezTo>
                    <a:pt x="331" y="288"/>
                    <a:pt x="381" y="189"/>
                    <a:pt x="408" y="137"/>
                  </a:cubicBezTo>
                  <a:cubicBezTo>
                    <a:pt x="427" y="118"/>
                    <a:pt x="419" y="97"/>
                    <a:pt x="402" y="97"/>
                  </a:cubicBezTo>
                  <a:cubicBezTo>
                    <a:pt x="395" y="97"/>
                    <a:pt x="386" y="100"/>
                    <a:pt x="377" y="109"/>
                  </a:cubicBezTo>
                  <a:cubicBezTo>
                    <a:pt x="349" y="137"/>
                    <a:pt x="349" y="167"/>
                    <a:pt x="319" y="167"/>
                  </a:cubicBezTo>
                  <a:cubicBezTo>
                    <a:pt x="300" y="187"/>
                    <a:pt x="294" y="208"/>
                    <a:pt x="281" y="208"/>
                  </a:cubicBezTo>
                  <a:cubicBezTo>
                    <a:pt x="276" y="208"/>
                    <a:pt x="270" y="204"/>
                    <a:pt x="261" y="195"/>
                  </a:cubicBezTo>
                  <a:cubicBezTo>
                    <a:pt x="233" y="137"/>
                    <a:pt x="233" y="79"/>
                    <a:pt x="203" y="21"/>
                  </a:cubicBezTo>
                  <a:cubicBezTo>
                    <a:pt x="203" y="7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1944;p26">
              <a:extLst>
                <a:ext uri="{FF2B5EF4-FFF2-40B4-BE49-F238E27FC236}">
                  <a16:creationId xmlns:a16="http://schemas.microsoft.com/office/drawing/2014/main" id="{3D5D166E-2A67-8345-CB19-4B83F379C209}"/>
                </a:ext>
              </a:extLst>
            </p:cNvPr>
            <p:cNvSpPr/>
            <p:nvPr/>
          </p:nvSpPr>
          <p:spPr>
            <a:xfrm>
              <a:off x="5855708" y="2376834"/>
              <a:ext cx="34501" cy="77366"/>
            </a:xfrm>
            <a:custGeom>
              <a:avLst/>
              <a:gdLst/>
              <a:ahLst/>
              <a:cxnLst/>
              <a:rect l="l" t="t" r="r" b="b"/>
              <a:pathLst>
                <a:path w="429" h="962" extrusionOk="0">
                  <a:moveTo>
                    <a:pt x="239" y="1"/>
                  </a:moveTo>
                  <a:cubicBezTo>
                    <a:pt x="224" y="1"/>
                    <a:pt x="207" y="8"/>
                    <a:pt x="196" y="19"/>
                  </a:cubicBezTo>
                  <a:cubicBezTo>
                    <a:pt x="166" y="193"/>
                    <a:pt x="312" y="309"/>
                    <a:pt x="312" y="484"/>
                  </a:cubicBezTo>
                  <a:cubicBezTo>
                    <a:pt x="312" y="572"/>
                    <a:pt x="282" y="688"/>
                    <a:pt x="224" y="746"/>
                  </a:cubicBezTo>
                  <a:cubicBezTo>
                    <a:pt x="166" y="832"/>
                    <a:pt x="49" y="863"/>
                    <a:pt x="22" y="921"/>
                  </a:cubicBezTo>
                  <a:cubicBezTo>
                    <a:pt x="0" y="940"/>
                    <a:pt x="9" y="961"/>
                    <a:pt x="26" y="961"/>
                  </a:cubicBezTo>
                  <a:cubicBezTo>
                    <a:pt x="33" y="961"/>
                    <a:pt x="41" y="958"/>
                    <a:pt x="49" y="949"/>
                  </a:cubicBezTo>
                  <a:cubicBezTo>
                    <a:pt x="108" y="891"/>
                    <a:pt x="196" y="832"/>
                    <a:pt x="282" y="774"/>
                  </a:cubicBezTo>
                  <a:cubicBezTo>
                    <a:pt x="340" y="716"/>
                    <a:pt x="370" y="630"/>
                    <a:pt x="398" y="572"/>
                  </a:cubicBezTo>
                  <a:cubicBezTo>
                    <a:pt x="428" y="368"/>
                    <a:pt x="254" y="223"/>
                    <a:pt x="282" y="49"/>
                  </a:cubicBezTo>
                  <a:cubicBezTo>
                    <a:pt x="282" y="15"/>
                    <a:pt x="262" y="1"/>
                    <a:pt x="23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1945;p26">
              <a:extLst>
                <a:ext uri="{FF2B5EF4-FFF2-40B4-BE49-F238E27FC236}">
                  <a16:creationId xmlns:a16="http://schemas.microsoft.com/office/drawing/2014/main" id="{DF365569-C3BA-8CF4-B3AE-F5C58B600260}"/>
                </a:ext>
              </a:extLst>
            </p:cNvPr>
            <p:cNvSpPr/>
            <p:nvPr/>
          </p:nvSpPr>
          <p:spPr>
            <a:xfrm>
              <a:off x="6123758" y="2359623"/>
              <a:ext cx="70209" cy="54687"/>
            </a:xfrm>
            <a:custGeom>
              <a:avLst/>
              <a:gdLst/>
              <a:ahLst/>
              <a:cxnLst/>
              <a:rect l="l" t="t" r="r" b="b"/>
              <a:pathLst>
                <a:path w="873" h="680" extrusionOk="0">
                  <a:moveTo>
                    <a:pt x="29" y="0"/>
                  </a:moveTo>
                  <a:cubicBezTo>
                    <a:pt x="1" y="175"/>
                    <a:pt x="145" y="437"/>
                    <a:pt x="261" y="554"/>
                  </a:cubicBezTo>
                  <a:cubicBezTo>
                    <a:pt x="373" y="643"/>
                    <a:pt x="536" y="680"/>
                    <a:pt x="684" y="680"/>
                  </a:cubicBezTo>
                  <a:cubicBezTo>
                    <a:pt x="730" y="680"/>
                    <a:pt x="774" y="676"/>
                    <a:pt x="815" y="670"/>
                  </a:cubicBezTo>
                  <a:cubicBezTo>
                    <a:pt x="873" y="640"/>
                    <a:pt x="873" y="582"/>
                    <a:pt x="815" y="582"/>
                  </a:cubicBezTo>
                  <a:cubicBezTo>
                    <a:pt x="755" y="582"/>
                    <a:pt x="695" y="585"/>
                    <a:pt x="637" y="585"/>
                  </a:cubicBezTo>
                  <a:cubicBezTo>
                    <a:pt x="524" y="585"/>
                    <a:pt x="416" y="572"/>
                    <a:pt x="319" y="496"/>
                  </a:cubicBezTo>
                  <a:cubicBezTo>
                    <a:pt x="203" y="407"/>
                    <a:pt x="59" y="175"/>
                    <a:pt x="5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1946;p26">
              <a:extLst>
                <a:ext uri="{FF2B5EF4-FFF2-40B4-BE49-F238E27FC236}">
                  <a16:creationId xmlns:a16="http://schemas.microsoft.com/office/drawing/2014/main" id="{89314B3E-B588-2A58-6737-895E4304FCCB}"/>
                </a:ext>
              </a:extLst>
            </p:cNvPr>
            <p:cNvSpPr/>
            <p:nvPr/>
          </p:nvSpPr>
          <p:spPr>
            <a:xfrm>
              <a:off x="5978916" y="2586418"/>
              <a:ext cx="49058" cy="11742"/>
            </a:xfrm>
            <a:custGeom>
              <a:avLst/>
              <a:gdLst/>
              <a:ahLst/>
              <a:cxnLst/>
              <a:rect l="l" t="t" r="r" b="b"/>
              <a:pathLst>
                <a:path w="610" h="146" extrusionOk="0">
                  <a:moveTo>
                    <a:pt x="28" y="0"/>
                  </a:moveTo>
                  <a:cubicBezTo>
                    <a:pt x="0" y="0"/>
                    <a:pt x="0" y="28"/>
                    <a:pt x="0" y="28"/>
                  </a:cubicBezTo>
                  <a:cubicBezTo>
                    <a:pt x="117" y="106"/>
                    <a:pt x="260" y="145"/>
                    <a:pt x="394" y="145"/>
                  </a:cubicBezTo>
                  <a:cubicBezTo>
                    <a:pt x="460" y="145"/>
                    <a:pt x="524" y="135"/>
                    <a:pt x="582" y="116"/>
                  </a:cubicBezTo>
                  <a:cubicBezTo>
                    <a:pt x="609" y="116"/>
                    <a:pt x="582" y="58"/>
                    <a:pt x="551" y="58"/>
                  </a:cubicBezTo>
                  <a:cubicBezTo>
                    <a:pt x="490" y="79"/>
                    <a:pt x="429" y="88"/>
                    <a:pt x="367" y="88"/>
                  </a:cubicBezTo>
                  <a:cubicBezTo>
                    <a:pt x="254" y="88"/>
                    <a:pt x="141" y="56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1947;p26">
              <a:extLst>
                <a:ext uri="{FF2B5EF4-FFF2-40B4-BE49-F238E27FC236}">
                  <a16:creationId xmlns:a16="http://schemas.microsoft.com/office/drawing/2014/main" id="{CE533ACE-783D-8528-5B6C-4E376870088B}"/>
                </a:ext>
              </a:extLst>
            </p:cNvPr>
            <p:cNvSpPr/>
            <p:nvPr/>
          </p:nvSpPr>
          <p:spPr>
            <a:xfrm>
              <a:off x="6004490" y="2587624"/>
              <a:ext cx="57824" cy="24851"/>
            </a:xfrm>
            <a:custGeom>
              <a:avLst/>
              <a:gdLst/>
              <a:ahLst/>
              <a:cxnLst/>
              <a:rect l="l" t="t" r="r" b="b"/>
              <a:pathLst>
                <a:path w="719" h="309" extrusionOk="0">
                  <a:moveTo>
                    <a:pt x="705" y="1"/>
                  </a:moveTo>
                  <a:cubicBezTo>
                    <a:pt x="702" y="1"/>
                    <a:pt x="698" y="4"/>
                    <a:pt x="698" y="13"/>
                  </a:cubicBezTo>
                  <a:cubicBezTo>
                    <a:pt x="718" y="13"/>
                    <a:pt x="712" y="1"/>
                    <a:pt x="705" y="1"/>
                  </a:cubicBezTo>
                  <a:close/>
                  <a:moveTo>
                    <a:pt x="698" y="13"/>
                  </a:moveTo>
                  <a:cubicBezTo>
                    <a:pt x="496" y="159"/>
                    <a:pt x="291" y="245"/>
                    <a:pt x="31" y="276"/>
                  </a:cubicBezTo>
                  <a:cubicBezTo>
                    <a:pt x="1" y="276"/>
                    <a:pt x="1" y="303"/>
                    <a:pt x="31" y="303"/>
                  </a:cubicBezTo>
                  <a:cubicBezTo>
                    <a:pt x="56" y="307"/>
                    <a:pt x="81" y="308"/>
                    <a:pt x="106" y="308"/>
                  </a:cubicBezTo>
                  <a:cubicBezTo>
                    <a:pt x="323" y="308"/>
                    <a:pt x="569" y="196"/>
                    <a:pt x="698" y="13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1948;p26">
              <a:extLst>
                <a:ext uri="{FF2B5EF4-FFF2-40B4-BE49-F238E27FC236}">
                  <a16:creationId xmlns:a16="http://schemas.microsoft.com/office/drawing/2014/main" id="{C329EB2F-FEE0-C467-BB56-F0D4ACBC13F5}"/>
                </a:ext>
              </a:extLst>
            </p:cNvPr>
            <p:cNvSpPr/>
            <p:nvPr/>
          </p:nvSpPr>
          <p:spPr>
            <a:xfrm>
              <a:off x="5939106" y="2593334"/>
              <a:ext cx="49219" cy="25816"/>
            </a:xfrm>
            <a:custGeom>
              <a:avLst/>
              <a:gdLst/>
              <a:ahLst/>
              <a:cxnLst/>
              <a:rect l="l" t="t" r="r" b="b"/>
              <a:pathLst>
                <a:path w="612" h="321" extrusionOk="0">
                  <a:moveTo>
                    <a:pt x="0" y="0"/>
                  </a:moveTo>
                  <a:cubicBezTo>
                    <a:pt x="89" y="232"/>
                    <a:pt x="349" y="291"/>
                    <a:pt x="581" y="321"/>
                  </a:cubicBezTo>
                  <a:cubicBezTo>
                    <a:pt x="581" y="321"/>
                    <a:pt x="612" y="291"/>
                    <a:pt x="581" y="263"/>
                  </a:cubicBezTo>
                  <a:cubicBezTo>
                    <a:pt x="349" y="232"/>
                    <a:pt x="147" y="205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1949;p26">
              <a:extLst>
                <a:ext uri="{FF2B5EF4-FFF2-40B4-BE49-F238E27FC236}">
                  <a16:creationId xmlns:a16="http://schemas.microsoft.com/office/drawing/2014/main" id="{6369E798-813A-926B-470F-98EB179F153E}"/>
                </a:ext>
              </a:extLst>
            </p:cNvPr>
            <p:cNvSpPr/>
            <p:nvPr/>
          </p:nvSpPr>
          <p:spPr>
            <a:xfrm>
              <a:off x="5953100" y="2593334"/>
              <a:ext cx="28148" cy="14074"/>
            </a:xfrm>
            <a:custGeom>
              <a:avLst/>
              <a:gdLst/>
              <a:ahLst/>
              <a:cxnLst/>
              <a:rect l="l" t="t" r="r" b="b"/>
              <a:pathLst>
                <a:path w="350" h="175" extrusionOk="0">
                  <a:moveTo>
                    <a:pt x="1" y="0"/>
                  </a:moveTo>
                  <a:lnTo>
                    <a:pt x="1" y="0"/>
                  </a:lnTo>
                  <a:cubicBezTo>
                    <a:pt x="89" y="88"/>
                    <a:pt x="205" y="146"/>
                    <a:pt x="321" y="174"/>
                  </a:cubicBezTo>
                  <a:cubicBezTo>
                    <a:pt x="349" y="174"/>
                    <a:pt x="349" y="146"/>
                    <a:pt x="321" y="146"/>
                  </a:cubicBezTo>
                  <a:lnTo>
                    <a:pt x="233" y="58"/>
                  </a:lnTo>
                  <a:cubicBezTo>
                    <a:pt x="233" y="58"/>
                    <a:pt x="205" y="88"/>
                    <a:pt x="233" y="88"/>
                  </a:cubicBezTo>
                  <a:lnTo>
                    <a:pt x="280" y="134"/>
                  </a:lnTo>
                  <a:lnTo>
                    <a:pt x="280" y="134"/>
                  </a:lnTo>
                  <a:cubicBezTo>
                    <a:pt x="183" y="102"/>
                    <a:pt x="103" y="51"/>
                    <a:pt x="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1950;p26">
              <a:extLst>
                <a:ext uri="{FF2B5EF4-FFF2-40B4-BE49-F238E27FC236}">
                  <a16:creationId xmlns:a16="http://schemas.microsoft.com/office/drawing/2014/main" id="{0B3B5DE6-20DB-C606-524E-2A5ABBC50A4B}"/>
                </a:ext>
              </a:extLst>
            </p:cNvPr>
            <p:cNvSpPr/>
            <p:nvPr/>
          </p:nvSpPr>
          <p:spPr>
            <a:xfrm>
              <a:off x="5999826" y="2583925"/>
              <a:ext cx="21232" cy="4745"/>
            </a:xfrm>
            <a:custGeom>
              <a:avLst/>
              <a:gdLst/>
              <a:ahLst/>
              <a:cxnLst/>
              <a:rect l="l" t="t" r="r" b="b"/>
              <a:pathLst>
                <a:path w="264" h="59" extrusionOk="0">
                  <a:moveTo>
                    <a:pt x="31" y="1"/>
                  </a:moveTo>
                  <a:cubicBezTo>
                    <a:pt x="1" y="1"/>
                    <a:pt x="1" y="31"/>
                    <a:pt x="31" y="31"/>
                  </a:cubicBezTo>
                  <a:cubicBezTo>
                    <a:pt x="89" y="59"/>
                    <a:pt x="175" y="59"/>
                    <a:pt x="233" y="59"/>
                  </a:cubicBezTo>
                  <a:cubicBezTo>
                    <a:pt x="263" y="59"/>
                    <a:pt x="263" y="31"/>
                    <a:pt x="233" y="31"/>
                  </a:cubicBezTo>
                  <a:cubicBezTo>
                    <a:pt x="175" y="31"/>
                    <a:pt x="89" y="31"/>
                    <a:pt x="3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1951;p26">
              <a:extLst>
                <a:ext uri="{FF2B5EF4-FFF2-40B4-BE49-F238E27FC236}">
                  <a16:creationId xmlns:a16="http://schemas.microsoft.com/office/drawing/2014/main" id="{5D27F886-B17D-4071-CAD2-583FD1E48F7D}"/>
                </a:ext>
              </a:extLst>
            </p:cNvPr>
            <p:cNvSpPr/>
            <p:nvPr/>
          </p:nvSpPr>
          <p:spPr>
            <a:xfrm>
              <a:off x="6041887" y="2580708"/>
              <a:ext cx="50827" cy="33777"/>
            </a:xfrm>
            <a:custGeom>
              <a:avLst/>
              <a:gdLst/>
              <a:ahLst/>
              <a:cxnLst/>
              <a:rect l="l" t="t" r="r" b="b"/>
              <a:pathLst>
                <a:path w="632" h="420" extrusionOk="0">
                  <a:moveTo>
                    <a:pt x="607" y="0"/>
                  </a:moveTo>
                  <a:cubicBezTo>
                    <a:pt x="600" y="0"/>
                    <a:pt x="591" y="4"/>
                    <a:pt x="582" y="13"/>
                  </a:cubicBezTo>
                  <a:cubicBezTo>
                    <a:pt x="408" y="157"/>
                    <a:pt x="233" y="273"/>
                    <a:pt x="1" y="389"/>
                  </a:cubicBezTo>
                  <a:cubicBezTo>
                    <a:pt x="1" y="389"/>
                    <a:pt x="1" y="420"/>
                    <a:pt x="31" y="420"/>
                  </a:cubicBezTo>
                  <a:cubicBezTo>
                    <a:pt x="233" y="331"/>
                    <a:pt x="438" y="187"/>
                    <a:pt x="612" y="41"/>
                  </a:cubicBezTo>
                  <a:cubicBezTo>
                    <a:pt x="632" y="21"/>
                    <a:pt x="624" y="0"/>
                    <a:pt x="60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1952;p26">
              <a:extLst>
                <a:ext uri="{FF2B5EF4-FFF2-40B4-BE49-F238E27FC236}">
                  <a16:creationId xmlns:a16="http://schemas.microsoft.com/office/drawing/2014/main" id="{6627675B-C4E0-54B1-8B0E-9428ADC63386}"/>
                </a:ext>
              </a:extLst>
            </p:cNvPr>
            <p:cNvSpPr/>
            <p:nvPr/>
          </p:nvSpPr>
          <p:spPr>
            <a:xfrm>
              <a:off x="5934442" y="2303568"/>
              <a:ext cx="9409" cy="114039"/>
            </a:xfrm>
            <a:custGeom>
              <a:avLst/>
              <a:gdLst/>
              <a:ahLst/>
              <a:cxnLst/>
              <a:rect l="l" t="t" r="r" b="b"/>
              <a:pathLst>
                <a:path w="117" h="1418" extrusionOk="0">
                  <a:moveTo>
                    <a:pt x="89" y="0"/>
                  </a:moveTo>
                  <a:cubicBezTo>
                    <a:pt x="30" y="465"/>
                    <a:pt x="0" y="960"/>
                    <a:pt x="89" y="1395"/>
                  </a:cubicBezTo>
                  <a:cubicBezTo>
                    <a:pt x="89" y="1410"/>
                    <a:pt x="96" y="1417"/>
                    <a:pt x="103" y="1417"/>
                  </a:cubicBezTo>
                  <a:cubicBezTo>
                    <a:pt x="110" y="1417"/>
                    <a:pt x="116" y="1410"/>
                    <a:pt x="116" y="1395"/>
                  </a:cubicBezTo>
                  <a:cubicBezTo>
                    <a:pt x="89" y="930"/>
                    <a:pt x="89" y="465"/>
                    <a:pt x="11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1953;p26">
              <a:extLst>
                <a:ext uri="{FF2B5EF4-FFF2-40B4-BE49-F238E27FC236}">
                  <a16:creationId xmlns:a16="http://schemas.microsoft.com/office/drawing/2014/main" id="{5B697BB4-E130-68A6-D7D3-F06D867977A5}"/>
                </a:ext>
              </a:extLst>
            </p:cNvPr>
            <p:cNvSpPr/>
            <p:nvPr/>
          </p:nvSpPr>
          <p:spPr>
            <a:xfrm>
              <a:off x="5957765" y="2285473"/>
              <a:ext cx="14154" cy="225585"/>
            </a:xfrm>
            <a:custGeom>
              <a:avLst/>
              <a:gdLst/>
              <a:ahLst/>
              <a:cxnLst/>
              <a:rect l="l" t="t" r="r" b="b"/>
              <a:pathLst>
                <a:path w="176" h="2805" extrusionOk="0">
                  <a:moveTo>
                    <a:pt x="172" y="0"/>
                  </a:moveTo>
                  <a:cubicBezTo>
                    <a:pt x="168" y="0"/>
                    <a:pt x="161" y="8"/>
                    <a:pt x="147" y="23"/>
                  </a:cubicBezTo>
                  <a:cubicBezTo>
                    <a:pt x="59" y="458"/>
                    <a:pt x="1" y="953"/>
                    <a:pt x="31" y="1418"/>
                  </a:cubicBezTo>
                  <a:cubicBezTo>
                    <a:pt x="31" y="1620"/>
                    <a:pt x="59" y="1852"/>
                    <a:pt x="59" y="2085"/>
                  </a:cubicBezTo>
                  <a:cubicBezTo>
                    <a:pt x="89" y="2317"/>
                    <a:pt x="59" y="2550"/>
                    <a:pt x="59" y="2782"/>
                  </a:cubicBezTo>
                  <a:cubicBezTo>
                    <a:pt x="59" y="2797"/>
                    <a:pt x="66" y="2805"/>
                    <a:pt x="74" y="2805"/>
                  </a:cubicBezTo>
                  <a:cubicBezTo>
                    <a:pt x="82" y="2805"/>
                    <a:pt x="89" y="2797"/>
                    <a:pt x="89" y="2782"/>
                  </a:cubicBezTo>
                  <a:cubicBezTo>
                    <a:pt x="175" y="2375"/>
                    <a:pt x="89" y="1910"/>
                    <a:pt x="89" y="1476"/>
                  </a:cubicBezTo>
                  <a:cubicBezTo>
                    <a:pt x="59" y="981"/>
                    <a:pt x="117" y="516"/>
                    <a:pt x="175" y="23"/>
                  </a:cubicBezTo>
                  <a:cubicBezTo>
                    <a:pt x="175" y="8"/>
                    <a:pt x="175" y="0"/>
                    <a:pt x="17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1954;p26">
              <a:extLst>
                <a:ext uri="{FF2B5EF4-FFF2-40B4-BE49-F238E27FC236}">
                  <a16:creationId xmlns:a16="http://schemas.microsoft.com/office/drawing/2014/main" id="{AA3F1BF4-E736-B383-A4BE-998EE3290CD0}"/>
                </a:ext>
              </a:extLst>
            </p:cNvPr>
            <p:cNvSpPr/>
            <p:nvPr/>
          </p:nvSpPr>
          <p:spPr>
            <a:xfrm>
              <a:off x="5990497" y="2296652"/>
              <a:ext cx="80" cy="25655"/>
            </a:xfrm>
            <a:custGeom>
              <a:avLst/>
              <a:gdLst/>
              <a:ahLst/>
              <a:cxnLst/>
              <a:rect l="l" t="t" r="r" b="b"/>
              <a:pathLst>
                <a:path w="1" h="319" extrusionOk="0">
                  <a:moveTo>
                    <a:pt x="1" y="28"/>
                  </a:moveTo>
                  <a:lnTo>
                    <a:pt x="1" y="291"/>
                  </a:lnTo>
                  <a:cubicBezTo>
                    <a:pt x="1" y="319"/>
                    <a:pt x="1" y="319"/>
                    <a:pt x="1" y="291"/>
                  </a:cubicBezTo>
                  <a:lnTo>
                    <a:pt x="1" y="28"/>
                  </a:lnTo>
                  <a:cubicBezTo>
                    <a:pt x="1" y="0"/>
                    <a:pt x="1" y="0"/>
                    <a:pt x="1" y="28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1955;p26">
              <a:extLst>
                <a:ext uri="{FF2B5EF4-FFF2-40B4-BE49-F238E27FC236}">
                  <a16:creationId xmlns:a16="http://schemas.microsoft.com/office/drawing/2014/main" id="{AC3F7A62-FA3D-E2F7-487F-1121832E861E}"/>
                </a:ext>
              </a:extLst>
            </p:cNvPr>
            <p:cNvSpPr/>
            <p:nvPr/>
          </p:nvSpPr>
          <p:spPr>
            <a:xfrm>
              <a:off x="5962429" y="2245180"/>
              <a:ext cx="7238" cy="34501"/>
            </a:xfrm>
            <a:custGeom>
              <a:avLst/>
              <a:gdLst/>
              <a:ahLst/>
              <a:cxnLst/>
              <a:rect l="l" t="t" r="r" b="b"/>
              <a:pathLst>
                <a:path w="90" h="429" extrusionOk="0">
                  <a:moveTo>
                    <a:pt x="59" y="1"/>
                  </a:moveTo>
                  <a:cubicBezTo>
                    <a:pt x="31" y="145"/>
                    <a:pt x="1" y="291"/>
                    <a:pt x="1" y="408"/>
                  </a:cubicBezTo>
                  <a:cubicBezTo>
                    <a:pt x="1" y="422"/>
                    <a:pt x="15" y="429"/>
                    <a:pt x="30" y="429"/>
                  </a:cubicBezTo>
                  <a:cubicBezTo>
                    <a:pt x="45" y="429"/>
                    <a:pt x="59" y="422"/>
                    <a:pt x="59" y="408"/>
                  </a:cubicBezTo>
                  <a:cubicBezTo>
                    <a:pt x="59" y="291"/>
                    <a:pt x="59" y="145"/>
                    <a:pt x="8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1956;p26">
              <a:extLst>
                <a:ext uri="{FF2B5EF4-FFF2-40B4-BE49-F238E27FC236}">
                  <a16:creationId xmlns:a16="http://schemas.microsoft.com/office/drawing/2014/main" id="{F4D8705A-6011-75C8-808B-22DDF4574924}"/>
                </a:ext>
              </a:extLst>
            </p:cNvPr>
            <p:cNvSpPr/>
            <p:nvPr/>
          </p:nvSpPr>
          <p:spPr>
            <a:xfrm>
              <a:off x="6025642" y="2261506"/>
              <a:ext cx="11661" cy="153687"/>
            </a:xfrm>
            <a:custGeom>
              <a:avLst/>
              <a:gdLst/>
              <a:ahLst/>
              <a:cxnLst/>
              <a:rect l="l" t="t" r="r" b="b"/>
              <a:pathLst>
                <a:path w="145" h="1911" extrusionOk="0">
                  <a:moveTo>
                    <a:pt x="117" y="0"/>
                  </a:moveTo>
                  <a:cubicBezTo>
                    <a:pt x="1" y="639"/>
                    <a:pt x="87" y="1251"/>
                    <a:pt x="59" y="1890"/>
                  </a:cubicBezTo>
                  <a:cubicBezTo>
                    <a:pt x="59" y="1904"/>
                    <a:pt x="66" y="1911"/>
                    <a:pt x="73" y="1911"/>
                  </a:cubicBezTo>
                  <a:cubicBezTo>
                    <a:pt x="80" y="1911"/>
                    <a:pt x="87" y="1904"/>
                    <a:pt x="87" y="1890"/>
                  </a:cubicBezTo>
                  <a:cubicBezTo>
                    <a:pt x="145" y="1279"/>
                    <a:pt x="28" y="639"/>
                    <a:pt x="11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1957;p26">
              <a:extLst>
                <a:ext uri="{FF2B5EF4-FFF2-40B4-BE49-F238E27FC236}">
                  <a16:creationId xmlns:a16="http://schemas.microsoft.com/office/drawing/2014/main" id="{E089BA74-9C25-9BB0-D56E-048F8CAE3599}"/>
                </a:ext>
              </a:extLst>
            </p:cNvPr>
            <p:cNvSpPr/>
            <p:nvPr/>
          </p:nvSpPr>
          <p:spPr>
            <a:xfrm>
              <a:off x="6030306" y="2436830"/>
              <a:ext cx="2332" cy="78894"/>
            </a:xfrm>
            <a:custGeom>
              <a:avLst/>
              <a:gdLst/>
              <a:ahLst/>
              <a:cxnLst/>
              <a:rect l="l" t="t" r="r" b="b"/>
              <a:pathLst>
                <a:path w="29" h="981" extrusionOk="0">
                  <a:moveTo>
                    <a:pt x="1" y="0"/>
                  </a:moveTo>
                  <a:lnTo>
                    <a:pt x="1" y="958"/>
                  </a:lnTo>
                  <a:cubicBezTo>
                    <a:pt x="1" y="973"/>
                    <a:pt x="8" y="981"/>
                    <a:pt x="15" y="981"/>
                  </a:cubicBezTo>
                  <a:cubicBezTo>
                    <a:pt x="22" y="981"/>
                    <a:pt x="29" y="973"/>
                    <a:pt x="29" y="958"/>
                  </a:cubicBezTo>
                  <a:cubicBezTo>
                    <a:pt x="29" y="640"/>
                    <a:pt x="1" y="319"/>
                    <a:pt x="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1958;p26">
              <a:extLst>
                <a:ext uri="{FF2B5EF4-FFF2-40B4-BE49-F238E27FC236}">
                  <a16:creationId xmlns:a16="http://schemas.microsoft.com/office/drawing/2014/main" id="{9EC13308-A721-9C1C-65C7-A0B724EF716C}"/>
                </a:ext>
              </a:extLst>
            </p:cNvPr>
            <p:cNvSpPr/>
            <p:nvPr/>
          </p:nvSpPr>
          <p:spPr>
            <a:xfrm>
              <a:off x="6051297" y="2348042"/>
              <a:ext cx="14074" cy="146610"/>
            </a:xfrm>
            <a:custGeom>
              <a:avLst/>
              <a:gdLst/>
              <a:ahLst/>
              <a:cxnLst/>
              <a:rect l="l" t="t" r="r" b="b"/>
              <a:pathLst>
                <a:path w="175" h="1823" extrusionOk="0">
                  <a:moveTo>
                    <a:pt x="174" y="0"/>
                  </a:moveTo>
                  <a:cubicBezTo>
                    <a:pt x="146" y="609"/>
                    <a:pt x="88" y="1190"/>
                    <a:pt x="0" y="1802"/>
                  </a:cubicBezTo>
                  <a:cubicBezTo>
                    <a:pt x="0" y="1816"/>
                    <a:pt x="8" y="1823"/>
                    <a:pt x="15" y="1823"/>
                  </a:cubicBezTo>
                  <a:cubicBezTo>
                    <a:pt x="23" y="1823"/>
                    <a:pt x="30" y="1816"/>
                    <a:pt x="30" y="1802"/>
                  </a:cubicBezTo>
                  <a:cubicBezTo>
                    <a:pt x="116" y="1221"/>
                    <a:pt x="174" y="609"/>
                    <a:pt x="17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1959;p26">
              <a:extLst>
                <a:ext uri="{FF2B5EF4-FFF2-40B4-BE49-F238E27FC236}">
                  <a16:creationId xmlns:a16="http://schemas.microsoft.com/office/drawing/2014/main" id="{C3FE2EBF-C5B1-2B22-F172-F1B10C0D95BB}"/>
                </a:ext>
              </a:extLst>
            </p:cNvPr>
            <p:cNvSpPr/>
            <p:nvPr/>
          </p:nvSpPr>
          <p:spPr>
            <a:xfrm>
              <a:off x="6079284" y="2376673"/>
              <a:ext cx="7238" cy="52596"/>
            </a:xfrm>
            <a:custGeom>
              <a:avLst/>
              <a:gdLst/>
              <a:ahLst/>
              <a:cxnLst/>
              <a:rect l="l" t="t" r="r" b="b"/>
              <a:pathLst>
                <a:path w="90" h="654" extrusionOk="0">
                  <a:moveTo>
                    <a:pt x="74" y="0"/>
                  </a:moveTo>
                  <a:cubicBezTo>
                    <a:pt x="66" y="0"/>
                    <a:pt x="59" y="7"/>
                    <a:pt x="59" y="21"/>
                  </a:cubicBezTo>
                  <a:cubicBezTo>
                    <a:pt x="31" y="225"/>
                    <a:pt x="31" y="428"/>
                    <a:pt x="1" y="632"/>
                  </a:cubicBezTo>
                  <a:cubicBezTo>
                    <a:pt x="1" y="646"/>
                    <a:pt x="8" y="653"/>
                    <a:pt x="16" y="653"/>
                  </a:cubicBezTo>
                  <a:cubicBezTo>
                    <a:pt x="23" y="653"/>
                    <a:pt x="31" y="646"/>
                    <a:pt x="31" y="632"/>
                  </a:cubicBezTo>
                  <a:cubicBezTo>
                    <a:pt x="59" y="428"/>
                    <a:pt x="59" y="225"/>
                    <a:pt x="89" y="21"/>
                  </a:cubicBezTo>
                  <a:cubicBezTo>
                    <a:pt x="89" y="7"/>
                    <a:pt x="81" y="0"/>
                    <a:pt x="7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1960;p26">
              <a:extLst>
                <a:ext uri="{FF2B5EF4-FFF2-40B4-BE49-F238E27FC236}">
                  <a16:creationId xmlns:a16="http://schemas.microsoft.com/office/drawing/2014/main" id="{43FEF6F8-C1B8-B0EC-7499-AD9EE49099A1}"/>
                </a:ext>
              </a:extLst>
            </p:cNvPr>
            <p:cNvSpPr/>
            <p:nvPr/>
          </p:nvSpPr>
          <p:spPr>
            <a:xfrm>
              <a:off x="6069955" y="2467713"/>
              <a:ext cx="7158" cy="61282"/>
            </a:xfrm>
            <a:custGeom>
              <a:avLst/>
              <a:gdLst/>
              <a:ahLst/>
              <a:cxnLst/>
              <a:rect l="l" t="t" r="r" b="b"/>
              <a:pathLst>
                <a:path w="89" h="762" extrusionOk="0">
                  <a:moveTo>
                    <a:pt x="74" y="1"/>
                  </a:moveTo>
                  <a:cubicBezTo>
                    <a:pt x="66" y="1"/>
                    <a:pt x="59" y="8"/>
                    <a:pt x="59" y="23"/>
                  </a:cubicBezTo>
                  <a:cubicBezTo>
                    <a:pt x="31" y="256"/>
                    <a:pt x="31" y="488"/>
                    <a:pt x="0" y="748"/>
                  </a:cubicBezTo>
                  <a:cubicBezTo>
                    <a:pt x="0" y="748"/>
                    <a:pt x="14" y="762"/>
                    <a:pt x="31" y="762"/>
                  </a:cubicBezTo>
                  <a:cubicBezTo>
                    <a:pt x="40" y="762"/>
                    <a:pt x="49" y="759"/>
                    <a:pt x="59" y="748"/>
                  </a:cubicBezTo>
                  <a:cubicBezTo>
                    <a:pt x="59" y="488"/>
                    <a:pt x="89" y="256"/>
                    <a:pt x="89" y="23"/>
                  </a:cubicBezTo>
                  <a:cubicBezTo>
                    <a:pt x="89" y="8"/>
                    <a:pt x="81" y="1"/>
                    <a:pt x="74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1961;p26">
              <a:extLst>
                <a:ext uri="{FF2B5EF4-FFF2-40B4-BE49-F238E27FC236}">
                  <a16:creationId xmlns:a16="http://schemas.microsoft.com/office/drawing/2014/main" id="{828AA5AA-2B5B-1319-3E01-D5902D143BDE}"/>
                </a:ext>
              </a:extLst>
            </p:cNvPr>
            <p:cNvSpPr/>
            <p:nvPr/>
          </p:nvSpPr>
          <p:spPr>
            <a:xfrm>
              <a:off x="6069955" y="2541863"/>
              <a:ext cx="80" cy="8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1962;p26">
              <a:extLst>
                <a:ext uri="{FF2B5EF4-FFF2-40B4-BE49-F238E27FC236}">
                  <a16:creationId xmlns:a16="http://schemas.microsoft.com/office/drawing/2014/main" id="{62060C63-854B-6877-7B16-6977199B699D}"/>
                </a:ext>
              </a:extLst>
            </p:cNvPr>
            <p:cNvSpPr/>
            <p:nvPr/>
          </p:nvSpPr>
          <p:spPr>
            <a:xfrm>
              <a:off x="6025642" y="2564221"/>
              <a:ext cx="13270" cy="16245"/>
            </a:xfrm>
            <a:custGeom>
              <a:avLst/>
              <a:gdLst/>
              <a:ahLst/>
              <a:cxnLst/>
              <a:rect l="l" t="t" r="r" b="b"/>
              <a:pathLst>
                <a:path w="165" h="202" extrusionOk="0">
                  <a:moveTo>
                    <a:pt x="21" y="1"/>
                  </a:moveTo>
                  <a:cubicBezTo>
                    <a:pt x="13" y="1"/>
                    <a:pt x="1" y="13"/>
                    <a:pt x="1" y="13"/>
                  </a:cubicBezTo>
                  <a:cubicBezTo>
                    <a:pt x="59" y="71"/>
                    <a:pt x="87" y="130"/>
                    <a:pt x="117" y="188"/>
                  </a:cubicBezTo>
                  <a:cubicBezTo>
                    <a:pt x="126" y="198"/>
                    <a:pt x="136" y="201"/>
                    <a:pt x="143" y="201"/>
                  </a:cubicBezTo>
                  <a:cubicBezTo>
                    <a:pt x="158" y="201"/>
                    <a:pt x="165" y="188"/>
                    <a:pt x="145" y="188"/>
                  </a:cubicBezTo>
                  <a:cubicBezTo>
                    <a:pt x="117" y="102"/>
                    <a:pt x="87" y="44"/>
                    <a:pt x="28" y="13"/>
                  </a:cubicBezTo>
                  <a:cubicBezTo>
                    <a:pt x="28" y="4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1963;p26">
              <a:extLst>
                <a:ext uri="{FF2B5EF4-FFF2-40B4-BE49-F238E27FC236}">
                  <a16:creationId xmlns:a16="http://schemas.microsoft.com/office/drawing/2014/main" id="{67C3787B-03B3-06BC-70CF-919FFE8CB522}"/>
                </a:ext>
              </a:extLst>
            </p:cNvPr>
            <p:cNvSpPr/>
            <p:nvPr/>
          </p:nvSpPr>
          <p:spPr>
            <a:xfrm>
              <a:off x="6037223" y="2563014"/>
              <a:ext cx="14154" cy="16326"/>
            </a:xfrm>
            <a:custGeom>
              <a:avLst/>
              <a:gdLst/>
              <a:ahLst/>
              <a:cxnLst/>
              <a:rect l="l" t="t" r="r" b="b"/>
              <a:pathLst>
                <a:path w="176" h="203" extrusionOk="0">
                  <a:moveTo>
                    <a:pt x="31" y="0"/>
                  </a:moveTo>
                  <a:cubicBezTo>
                    <a:pt x="31" y="0"/>
                    <a:pt x="1" y="0"/>
                    <a:pt x="1" y="28"/>
                  </a:cubicBezTo>
                  <a:cubicBezTo>
                    <a:pt x="31" y="86"/>
                    <a:pt x="59" y="175"/>
                    <a:pt x="147" y="203"/>
                  </a:cubicBezTo>
                  <a:cubicBezTo>
                    <a:pt x="147" y="203"/>
                    <a:pt x="175" y="175"/>
                    <a:pt x="147" y="175"/>
                  </a:cubicBezTo>
                  <a:cubicBezTo>
                    <a:pt x="117" y="117"/>
                    <a:pt x="59" y="86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1964;p26">
              <a:extLst>
                <a:ext uri="{FF2B5EF4-FFF2-40B4-BE49-F238E27FC236}">
                  <a16:creationId xmlns:a16="http://schemas.microsoft.com/office/drawing/2014/main" id="{78EC9DDC-EF14-CF48-60B2-1AA454F81906}"/>
                </a:ext>
              </a:extLst>
            </p:cNvPr>
            <p:cNvSpPr/>
            <p:nvPr/>
          </p:nvSpPr>
          <p:spPr>
            <a:xfrm>
              <a:off x="6046552" y="2560602"/>
              <a:ext cx="18819" cy="21151"/>
            </a:xfrm>
            <a:custGeom>
              <a:avLst/>
              <a:gdLst/>
              <a:ahLst/>
              <a:cxnLst/>
              <a:rect l="l" t="t" r="r" b="b"/>
              <a:pathLst>
                <a:path w="234" h="263" extrusionOk="0">
                  <a:moveTo>
                    <a:pt x="31" y="0"/>
                  </a:moveTo>
                  <a:cubicBezTo>
                    <a:pt x="1" y="0"/>
                    <a:pt x="1" y="0"/>
                    <a:pt x="1" y="30"/>
                  </a:cubicBezTo>
                  <a:cubicBezTo>
                    <a:pt x="59" y="116"/>
                    <a:pt x="117" y="205"/>
                    <a:pt x="175" y="263"/>
                  </a:cubicBezTo>
                  <a:cubicBezTo>
                    <a:pt x="205" y="263"/>
                    <a:pt x="233" y="233"/>
                    <a:pt x="205" y="233"/>
                  </a:cubicBezTo>
                  <a:cubicBezTo>
                    <a:pt x="175" y="147"/>
                    <a:pt x="89" y="58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1965;p26">
              <a:extLst>
                <a:ext uri="{FF2B5EF4-FFF2-40B4-BE49-F238E27FC236}">
                  <a16:creationId xmlns:a16="http://schemas.microsoft.com/office/drawing/2014/main" id="{3EDDC062-1F68-E266-85ED-928B0B0ABDEF}"/>
                </a:ext>
              </a:extLst>
            </p:cNvPr>
            <p:cNvSpPr/>
            <p:nvPr/>
          </p:nvSpPr>
          <p:spPr>
            <a:xfrm>
              <a:off x="6055961" y="2560602"/>
              <a:ext cx="18738" cy="22116"/>
            </a:xfrm>
            <a:custGeom>
              <a:avLst/>
              <a:gdLst/>
              <a:ahLst/>
              <a:cxnLst/>
              <a:rect l="l" t="t" r="r" b="b"/>
              <a:pathLst>
                <a:path w="233" h="275" extrusionOk="0">
                  <a:moveTo>
                    <a:pt x="58" y="0"/>
                  </a:moveTo>
                  <a:cubicBezTo>
                    <a:pt x="30" y="0"/>
                    <a:pt x="0" y="0"/>
                    <a:pt x="30" y="30"/>
                  </a:cubicBezTo>
                  <a:cubicBezTo>
                    <a:pt x="88" y="116"/>
                    <a:pt x="116" y="205"/>
                    <a:pt x="205" y="263"/>
                  </a:cubicBezTo>
                  <a:cubicBezTo>
                    <a:pt x="205" y="271"/>
                    <a:pt x="207" y="274"/>
                    <a:pt x="210" y="274"/>
                  </a:cubicBezTo>
                  <a:cubicBezTo>
                    <a:pt x="219" y="274"/>
                    <a:pt x="233" y="254"/>
                    <a:pt x="233" y="233"/>
                  </a:cubicBezTo>
                  <a:cubicBezTo>
                    <a:pt x="174" y="147"/>
                    <a:pt x="116" y="89"/>
                    <a:pt x="5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1966;p26">
              <a:extLst>
                <a:ext uri="{FF2B5EF4-FFF2-40B4-BE49-F238E27FC236}">
                  <a16:creationId xmlns:a16="http://schemas.microsoft.com/office/drawing/2014/main" id="{6A17BA9C-327C-75B7-FEE0-DD33DCA78B6B}"/>
                </a:ext>
              </a:extLst>
            </p:cNvPr>
            <p:cNvSpPr/>
            <p:nvPr/>
          </p:nvSpPr>
          <p:spPr>
            <a:xfrm>
              <a:off x="6068427" y="2564221"/>
              <a:ext cx="18095" cy="19784"/>
            </a:xfrm>
            <a:custGeom>
              <a:avLst/>
              <a:gdLst/>
              <a:ahLst/>
              <a:cxnLst/>
              <a:rect l="l" t="t" r="r" b="b"/>
              <a:pathLst>
                <a:path w="225" h="246" extrusionOk="0">
                  <a:moveTo>
                    <a:pt x="22" y="1"/>
                  </a:moveTo>
                  <a:cubicBezTo>
                    <a:pt x="7" y="1"/>
                    <a:pt x="1" y="13"/>
                    <a:pt x="19" y="13"/>
                  </a:cubicBezTo>
                  <a:cubicBezTo>
                    <a:pt x="78" y="102"/>
                    <a:pt x="136" y="160"/>
                    <a:pt x="194" y="246"/>
                  </a:cubicBezTo>
                  <a:cubicBezTo>
                    <a:pt x="194" y="246"/>
                    <a:pt x="224" y="246"/>
                    <a:pt x="224" y="218"/>
                  </a:cubicBezTo>
                  <a:cubicBezTo>
                    <a:pt x="166" y="130"/>
                    <a:pt x="108" y="71"/>
                    <a:pt x="50" y="13"/>
                  </a:cubicBezTo>
                  <a:cubicBezTo>
                    <a:pt x="40" y="4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1967;p26">
              <a:extLst>
                <a:ext uri="{FF2B5EF4-FFF2-40B4-BE49-F238E27FC236}">
                  <a16:creationId xmlns:a16="http://schemas.microsoft.com/office/drawing/2014/main" id="{19769B41-91AB-59ED-E1EB-33A60AE5FABB}"/>
                </a:ext>
              </a:extLst>
            </p:cNvPr>
            <p:cNvSpPr/>
            <p:nvPr/>
          </p:nvSpPr>
          <p:spPr>
            <a:xfrm>
              <a:off x="6077675" y="2559637"/>
              <a:ext cx="22840" cy="25414"/>
            </a:xfrm>
            <a:custGeom>
              <a:avLst/>
              <a:gdLst/>
              <a:ahLst/>
              <a:cxnLst/>
              <a:rect l="l" t="t" r="r" b="b"/>
              <a:pathLst>
                <a:path w="284" h="316" extrusionOk="0">
                  <a:moveTo>
                    <a:pt x="27" y="1"/>
                  </a:moveTo>
                  <a:cubicBezTo>
                    <a:pt x="9" y="1"/>
                    <a:pt x="1" y="21"/>
                    <a:pt x="21" y="42"/>
                  </a:cubicBezTo>
                  <a:cubicBezTo>
                    <a:pt x="79" y="128"/>
                    <a:pt x="167" y="217"/>
                    <a:pt x="225" y="303"/>
                  </a:cubicBezTo>
                  <a:cubicBezTo>
                    <a:pt x="234" y="312"/>
                    <a:pt x="242" y="315"/>
                    <a:pt x="250" y="315"/>
                  </a:cubicBezTo>
                  <a:cubicBezTo>
                    <a:pt x="268" y="315"/>
                    <a:pt x="283" y="295"/>
                    <a:pt x="283" y="275"/>
                  </a:cubicBezTo>
                  <a:cubicBezTo>
                    <a:pt x="195" y="187"/>
                    <a:pt x="109" y="101"/>
                    <a:pt x="51" y="12"/>
                  </a:cubicBezTo>
                  <a:cubicBezTo>
                    <a:pt x="42" y="4"/>
                    <a:pt x="34" y="1"/>
                    <a:pt x="2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1968;p26">
              <a:extLst>
                <a:ext uri="{FF2B5EF4-FFF2-40B4-BE49-F238E27FC236}">
                  <a16:creationId xmlns:a16="http://schemas.microsoft.com/office/drawing/2014/main" id="{838F13D2-4C13-3440-D6D4-A8E3892F60FD}"/>
                </a:ext>
              </a:extLst>
            </p:cNvPr>
            <p:cNvSpPr/>
            <p:nvPr/>
          </p:nvSpPr>
          <p:spPr>
            <a:xfrm>
              <a:off x="6086442" y="2555937"/>
              <a:ext cx="14074" cy="14074"/>
            </a:xfrm>
            <a:custGeom>
              <a:avLst/>
              <a:gdLst/>
              <a:ahLst/>
              <a:cxnLst/>
              <a:rect l="l" t="t" r="r" b="b"/>
              <a:pathLst>
                <a:path w="175" h="175" extrusionOk="0">
                  <a:moveTo>
                    <a:pt x="28" y="0"/>
                  </a:moveTo>
                  <a:lnTo>
                    <a:pt x="0" y="30"/>
                  </a:lnTo>
                  <a:lnTo>
                    <a:pt x="144" y="174"/>
                  </a:lnTo>
                  <a:cubicBezTo>
                    <a:pt x="174" y="174"/>
                    <a:pt x="174" y="147"/>
                    <a:pt x="174" y="147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1969;p26">
              <a:extLst>
                <a:ext uri="{FF2B5EF4-FFF2-40B4-BE49-F238E27FC236}">
                  <a16:creationId xmlns:a16="http://schemas.microsoft.com/office/drawing/2014/main" id="{10842049-83E8-8E44-3F13-DD4A7423931B}"/>
                </a:ext>
              </a:extLst>
            </p:cNvPr>
            <p:cNvSpPr/>
            <p:nvPr/>
          </p:nvSpPr>
          <p:spPr>
            <a:xfrm>
              <a:off x="6082420" y="2536314"/>
              <a:ext cx="17371" cy="18336"/>
            </a:xfrm>
            <a:custGeom>
              <a:avLst/>
              <a:gdLst/>
              <a:ahLst/>
              <a:cxnLst/>
              <a:rect l="l" t="t" r="r" b="b"/>
              <a:pathLst>
                <a:path w="216" h="228" extrusionOk="0">
                  <a:moveTo>
                    <a:pt x="26" y="0"/>
                  </a:moveTo>
                  <a:cubicBezTo>
                    <a:pt x="8" y="0"/>
                    <a:pt x="0" y="20"/>
                    <a:pt x="20" y="42"/>
                  </a:cubicBezTo>
                  <a:cubicBezTo>
                    <a:pt x="50" y="100"/>
                    <a:pt x="108" y="158"/>
                    <a:pt x="166" y="216"/>
                  </a:cubicBezTo>
                  <a:cubicBezTo>
                    <a:pt x="174" y="224"/>
                    <a:pt x="183" y="228"/>
                    <a:pt x="190" y="228"/>
                  </a:cubicBezTo>
                  <a:cubicBezTo>
                    <a:pt x="207" y="228"/>
                    <a:pt x="216" y="207"/>
                    <a:pt x="194" y="186"/>
                  </a:cubicBezTo>
                  <a:cubicBezTo>
                    <a:pt x="166" y="128"/>
                    <a:pt x="108" y="70"/>
                    <a:pt x="50" y="12"/>
                  </a:cubicBezTo>
                  <a:cubicBezTo>
                    <a:pt x="41" y="4"/>
                    <a:pt x="33" y="0"/>
                    <a:pt x="2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1970;p26">
              <a:extLst>
                <a:ext uri="{FF2B5EF4-FFF2-40B4-BE49-F238E27FC236}">
                  <a16:creationId xmlns:a16="http://schemas.microsoft.com/office/drawing/2014/main" id="{5BE5BCF7-21AF-309D-5F1E-0F983A583508}"/>
                </a:ext>
              </a:extLst>
            </p:cNvPr>
            <p:cNvSpPr/>
            <p:nvPr/>
          </p:nvSpPr>
          <p:spPr>
            <a:xfrm>
              <a:off x="6083948" y="2523205"/>
              <a:ext cx="16567" cy="16487"/>
            </a:xfrm>
            <a:custGeom>
              <a:avLst/>
              <a:gdLst/>
              <a:ahLst/>
              <a:cxnLst/>
              <a:rect l="l" t="t" r="r" b="b"/>
              <a:pathLst>
                <a:path w="206" h="205" extrusionOk="0">
                  <a:moveTo>
                    <a:pt x="59" y="0"/>
                  </a:moveTo>
                  <a:cubicBezTo>
                    <a:pt x="31" y="0"/>
                    <a:pt x="1" y="0"/>
                    <a:pt x="1" y="31"/>
                  </a:cubicBezTo>
                  <a:cubicBezTo>
                    <a:pt x="59" y="89"/>
                    <a:pt x="89" y="147"/>
                    <a:pt x="147" y="205"/>
                  </a:cubicBezTo>
                  <a:cubicBezTo>
                    <a:pt x="175" y="205"/>
                    <a:pt x="205" y="175"/>
                    <a:pt x="175" y="147"/>
                  </a:cubicBezTo>
                  <a:cubicBezTo>
                    <a:pt x="147" y="117"/>
                    <a:pt x="89" y="58"/>
                    <a:pt x="5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1971;p26">
              <a:extLst>
                <a:ext uri="{FF2B5EF4-FFF2-40B4-BE49-F238E27FC236}">
                  <a16:creationId xmlns:a16="http://schemas.microsoft.com/office/drawing/2014/main" id="{6B3E8361-CDC6-BF77-C54B-9C6ECC162EEB}"/>
                </a:ext>
              </a:extLst>
            </p:cNvPr>
            <p:cNvSpPr/>
            <p:nvPr/>
          </p:nvSpPr>
          <p:spPr>
            <a:xfrm>
              <a:off x="6086442" y="2504466"/>
              <a:ext cx="11661" cy="12787"/>
            </a:xfrm>
            <a:custGeom>
              <a:avLst/>
              <a:gdLst/>
              <a:ahLst/>
              <a:cxnLst/>
              <a:rect l="l" t="t" r="r" b="b"/>
              <a:pathLst>
                <a:path w="145" h="159" extrusionOk="0">
                  <a:moveTo>
                    <a:pt x="58" y="1"/>
                  </a:moveTo>
                  <a:cubicBezTo>
                    <a:pt x="28" y="1"/>
                    <a:pt x="0" y="1"/>
                    <a:pt x="28" y="31"/>
                  </a:cubicBezTo>
                  <a:cubicBezTo>
                    <a:pt x="28" y="89"/>
                    <a:pt x="58" y="147"/>
                    <a:pt x="116" y="147"/>
                  </a:cubicBezTo>
                  <a:cubicBezTo>
                    <a:pt x="124" y="155"/>
                    <a:pt x="130" y="159"/>
                    <a:pt x="134" y="159"/>
                  </a:cubicBezTo>
                  <a:cubicBezTo>
                    <a:pt x="144" y="159"/>
                    <a:pt x="144" y="139"/>
                    <a:pt x="144" y="117"/>
                  </a:cubicBezTo>
                  <a:cubicBezTo>
                    <a:pt x="116" y="117"/>
                    <a:pt x="116" y="89"/>
                    <a:pt x="86" y="89"/>
                  </a:cubicBezTo>
                  <a:cubicBezTo>
                    <a:pt x="58" y="59"/>
                    <a:pt x="58" y="31"/>
                    <a:pt x="5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1972;p26">
              <a:extLst>
                <a:ext uri="{FF2B5EF4-FFF2-40B4-BE49-F238E27FC236}">
                  <a16:creationId xmlns:a16="http://schemas.microsoft.com/office/drawing/2014/main" id="{885C41C9-4D0B-878F-8712-E9025B7FB82D}"/>
                </a:ext>
              </a:extLst>
            </p:cNvPr>
            <p:cNvSpPr/>
            <p:nvPr/>
          </p:nvSpPr>
          <p:spPr>
            <a:xfrm>
              <a:off x="6088613" y="2489507"/>
              <a:ext cx="11903" cy="15039"/>
            </a:xfrm>
            <a:custGeom>
              <a:avLst/>
              <a:gdLst/>
              <a:ahLst/>
              <a:cxnLst/>
              <a:rect l="l" t="t" r="r" b="b"/>
              <a:pathLst>
                <a:path w="148" h="187" extrusionOk="0">
                  <a:moveTo>
                    <a:pt x="10" y="0"/>
                  </a:moveTo>
                  <a:cubicBezTo>
                    <a:pt x="1" y="0"/>
                    <a:pt x="1" y="13"/>
                    <a:pt x="1" y="13"/>
                  </a:cubicBezTo>
                  <a:lnTo>
                    <a:pt x="89" y="187"/>
                  </a:lnTo>
                  <a:cubicBezTo>
                    <a:pt x="117" y="187"/>
                    <a:pt x="147" y="159"/>
                    <a:pt x="117" y="159"/>
                  </a:cubicBezTo>
                  <a:cubicBezTo>
                    <a:pt x="89" y="101"/>
                    <a:pt x="59" y="71"/>
                    <a:pt x="31" y="13"/>
                  </a:cubicBezTo>
                  <a:cubicBezTo>
                    <a:pt x="21" y="3"/>
                    <a:pt x="14" y="0"/>
                    <a:pt x="1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1973;p26">
              <a:extLst>
                <a:ext uri="{FF2B5EF4-FFF2-40B4-BE49-F238E27FC236}">
                  <a16:creationId xmlns:a16="http://schemas.microsoft.com/office/drawing/2014/main" id="{B00F838C-7184-BDAE-8DEC-33408B44F6C7}"/>
                </a:ext>
              </a:extLst>
            </p:cNvPr>
            <p:cNvSpPr/>
            <p:nvPr/>
          </p:nvSpPr>
          <p:spPr>
            <a:xfrm>
              <a:off x="6083948" y="2473181"/>
              <a:ext cx="18819" cy="18417"/>
            </a:xfrm>
            <a:custGeom>
              <a:avLst/>
              <a:gdLst/>
              <a:ahLst/>
              <a:cxnLst/>
              <a:rect l="l" t="t" r="r" b="b"/>
              <a:pathLst>
                <a:path w="234" h="229" extrusionOk="0">
                  <a:moveTo>
                    <a:pt x="25" y="1"/>
                  </a:moveTo>
                  <a:cubicBezTo>
                    <a:pt x="16" y="1"/>
                    <a:pt x="1" y="22"/>
                    <a:pt x="1" y="41"/>
                  </a:cubicBezTo>
                  <a:cubicBezTo>
                    <a:pt x="59" y="99"/>
                    <a:pt x="117" y="157"/>
                    <a:pt x="205" y="216"/>
                  </a:cubicBezTo>
                  <a:cubicBezTo>
                    <a:pt x="205" y="225"/>
                    <a:pt x="208" y="228"/>
                    <a:pt x="211" y="228"/>
                  </a:cubicBezTo>
                  <a:cubicBezTo>
                    <a:pt x="219" y="228"/>
                    <a:pt x="233" y="207"/>
                    <a:pt x="233" y="188"/>
                  </a:cubicBezTo>
                  <a:cubicBezTo>
                    <a:pt x="175" y="130"/>
                    <a:pt x="117" y="71"/>
                    <a:pt x="31" y="13"/>
                  </a:cubicBezTo>
                  <a:cubicBezTo>
                    <a:pt x="31" y="4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1974;p26">
              <a:extLst>
                <a:ext uri="{FF2B5EF4-FFF2-40B4-BE49-F238E27FC236}">
                  <a16:creationId xmlns:a16="http://schemas.microsoft.com/office/drawing/2014/main" id="{6EADE087-73D5-A9E9-4466-21FB12B760BC}"/>
                </a:ext>
              </a:extLst>
            </p:cNvPr>
            <p:cNvSpPr/>
            <p:nvPr/>
          </p:nvSpPr>
          <p:spPr>
            <a:xfrm>
              <a:off x="6083948" y="2460233"/>
              <a:ext cx="18819" cy="16326"/>
            </a:xfrm>
            <a:custGeom>
              <a:avLst/>
              <a:gdLst/>
              <a:ahLst/>
              <a:cxnLst/>
              <a:rect l="l" t="t" r="r" b="b"/>
              <a:pathLst>
                <a:path w="234" h="203" extrusionOk="0">
                  <a:moveTo>
                    <a:pt x="59" y="0"/>
                  </a:moveTo>
                  <a:cubicBezTo>
                    <a:pt x="31" y="0"/>
                    <a:pt x="1" y="28"/>
                    <a:pt x="31" y="28"/>
                  </a:cubicBezTo>
                  <a:cubicBezTo>
                    <a:pt x="89" y="86"/>
                    <a:pt x="117" y="144"/>
                    <a:pt x="175" y="202"/>
                  </a:cubicBezTo>
                  <a:cubicBezTo>
                    <a:pt x="205" y="202"/>
                    <a:pt x="233" y="174"/>
                    <a:pt x="233" y="174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1975;p26">
              <a:extLst>
                <a:ext uri="{FF2B5EF4-FFF2-40B4-BE49-F238E27FC236}">
                  <a16:creationId xmlns:a16="http://schemas.microsoft.com/office/drawing/2014/main" id="{D049837F-0A29-2865-505B-118EB5744DA8}"/>
                </a:ext>
              </a:extLst>
            </p:cNvPr>
            <p:cNvSpPr/>
            <p:nvPr/>
          </p:nvSpPr>
          <p:spPr>
            <a:xfrm>
              <a:off x="6086442" y="2447526"/>
              <a:ext cx="16326" cy="14959"/>
            </a:xfrm>
            <a:custGeom>
              <a:avLst/>
              <a:gdLst/>
              <a:ahLst/>
              <a:cxnLst/>
              <a:rect l="l" t="t" r="r" b="b"/>
              <a:pathLst>
                <a:path w="203" h="186" extrusionOk="0">
                  <a:moveTo>
                    <a:pt x="22" y="0"/>
                  </a:moveTo>
                  <a:cubicBezTo>
                    <a:pt x="14" y="0"/>
                    <a:pt x="0" y="20"/>
                    <a:pt x="0" y="42"/>
                  </a:cubicBezTo>
                  <a:cubicBezTo>
                    <a:pt x="58" y="70"/>
                    <a:pt x="86" y="128"/>
                    <a:pt x="144" y="186"/>
                  </a:cubicBezTo>
                  <a:cubicBezTo>
                    <a:pt x="174" y="186"/>
                    <a:pt x="202" y="186"/>
                    <a:pt x="174" y="158"/>
                  </a:cubicBezTo>
                  <a:cubicBezTo>
                    <a:pt x="144" y="100"/>
                    <a:pt x="86" y="70"/>
                    <a:pt x="28" y="12"/>
                  </a:cubicBezTo>
                  <a:cubicBezTo>
                    <a:pt x="28" y="3"/>
                    <a:pt x="26" y="0"/>
                    <a:pt x="2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1976;p26">
              <a:extLst>
                <a:ext uri="{FF2B5EF4-FFF2-40B4-BE49-F238E27FC236}">
                  <a16:creationId xmlns:a16="http://schemas.microsoft.com/office/drawing/2014/main" id="{FBB20055-7C3C-D113-330F-0E3E9ACC4453}"/>
                </a:ext>
              </a:extLst>
            </p:cNvPr>
            <p:cNvSpPr/>
            <p:nvPr/>
          </p:nvSpPr>
          <p:spPr>
            <a:xfrm>
              <a:off x="6083948" y="2434417"/>
              <a:ext cx="16567" cy="14074"/>
            </a:xfrm>
            <a:custGeom>
              <a:avLst/>
              <a:gdLst/>
              <a:ahLst/>
              <a:cxnLst/>
              <a:rect l="l" t="t" r="r" b="b"/>
              <a:pathLst>
                <a:path w="206" h="175" extrusionOk="0">
                  <a:moveTo>
                    <a:pt x="31" y="0"/>
                  </a:moveTo>
                  <a:cubicBezTo>
                    <a:pt x="31" y="0"/>
                    <a:pt x="1" y="0"/>
                    <a:pt x="31" y="30"/>
                  </a:cubicBezTo>
                  <a:lnTo>
                    <a:pt x="175" y="175"/>
                  </a:lnTo>
                  <a:cubicBezTo>
                    <a:pt x="175" y="175"/>
                    <a:pt x="205" y="175"/>
                    <a:pt x="205" y="147"/>
                  </a:cubicBezTo>
                  <a:cubicBezTo>
                    <a:pt x="147" y="89"/>
                    <a:pt x="89" y="58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1977;p26">
              <a:extLst>
                <a:ext uri="{FF2B5EF4-FFF2-40B4-BE49-F238E27FC236}">
                  <a16:creationId xmlns:a16="http://schemas.microsoft.com/office/drawing/2014/main" id="{EF1259F3-138A-E836-F12C-4C7623AC9EAE}"/>
                </a:ext>
              </a:extLst>
            </p:cNvPr>
            <p:cNvSpPr/>
            <p:nvPr/>
          </p:nvSpPr>
          <p:spPr>
            <a:xfrm>
              <a:off x="6086442" y="2422836"/>
              <a:ext cx="15522" cy="12707"/>
            </a:xfrm>
            <a:custGeom>
              <a:avLst/>
              <a:gdLst/>
              <a:ahLst/>
              <a:cxnLst/>
              <a:rect l="l" t="t" r="r" b="b"/>
              <a:pathLst>
                <a:path w="193" h="158" extrusionOk="0">
                  <a:moveTo>
                    <a:pt x="28" y="0"/>
                  </a:moveTo>
                  <a:cubicBezTo>
                    <a:pt x="28" y="0"/>
                    <a:pt x="0" y="0"/>
                    <a:pt x="28" y="28"/>
                  </a:cubicBezTo>
                  <a:lnTo>
                    <a:pt x="144" y="144"/>
                  </a:lnTo>
                  <a:cubicBezTo>
                    <a:pt x="154" y="154"/>
                    <a:pt x="164" y="158"/>
                    <a:pt x="172" y="158"/>
                  </a:cubicBezTo>
                  <a:cubicBezTo>
                    <a:pt x="187" y="158"/>
                    <a:pt x="193" y="144"/>
                    <a:pt x="174" y="144"/>
                  </a:cubicBezTo>
                  <a:cubicBezTo>
                    <a:pt x="144" y="86"/>
                    <a:pt x="86" y="28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1978;p26">
              <a:extLst>
                <a:ext uri="{FF2B5EF4-FFF2-40B4-BE49-F238E27FC236}">
                  <a16:creationId xmlns:a16="http://schemas.microsoft.com/office/drawing/2014/main" id="{40904DC3-BA26-8A98-72BF-278C624602AB}"/>
                </a:ext>
              </a:extLst>
            </p:cNvPr>
            <p:cNvSpPr/>
            <p:nvPr/>
          </p:nvSpPr>
          <p:spPr>
            <a:xfrm>
              <a:off x="6091106" y="2408762"/>
              <a:ext cx="13350" cy="15039"/>
            </a:xfrm>
            <a:custGeom>
              <a:avLst/>
              <a:gdLst/>
              <a:ahLst/>
              <a:cxnLst/>
              <a:rect l="l" t="t" r="r" b="b"/>
              <a:pathLst>
                <a:path w="166" h="187" extrusionOk="0">
                  <a:moveTo>
                    <a:pt x="28" y="1"/>
                  </a:moveTo>
                  <a:lnTo>
                    <a:pt x="0" y="29"/>
                  </a:lnTo>
                  <a:cubicBezTo>
                    <a:pt x="58" y="87"/>
                    <a:pt x="86" y="117"/>
                    <a:pt x="116" y="175"/>
                  </a:cubicBezTo>
                  <a:cubicBezTo>
                    <a:pt x="124" y="183"/>
                    <a:pt x="133" y="187"/>
                    <a:pt x="140" y="187"/>
                  </a:cubicBezTo>
                  <a:cubicBezTo>
                    <a:pt x="157" y="187"/>
                    <a:pt x="166" y="166"/>
                    <a:pt x="144" y="145"/>
                  </a:cubicBezTo>
                  <a:cubicBezTo>
                    <a:pt x="116" y="87"/>
                    <a:pt x="86" y="59"/>
                    <a:pt x="2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1979;p26">
              <a:extLst>
                <a:ext uri="{FF2B5EF4-FFF2-40B4-BE49-F238E27FC236}">
                  <a16:creationId xmlns:a16="http://schemas.microsoft.com/office/drawing/2014/main" id="{4C2E6300-76AC-1DBE-2CFF-91B802350A0C}"/>
                </a:ext>
              </a:extLst>
            </p:cNvPr>
            <p:cNvSpPr/>
            <p:nvPr/>
          </p:nvSpPr>
          <p:spPr>
            <a:xfrm>
              <a:off x="6089337" y="2393723"/>
              <a:ext cx="13431" cy="16085"/>
            </a:xfrm>
            <a:custGeom>
              <a:avLst/>
              <a:gdLst/>
              <a:ahLst/>
              <a:cxnLst/>
              <a:rect l="l" t="t" r="r" b="b"/>
              <a:pathLst>
                <a:path w="167" h="200" extrusionOk="0">
                  <a:moveTo>
                    <a:pt x="17" y="1"/>
                  </a:moveTo>
                  <a:cubicBezTo>
                    <a:pt x="10" y="1"/>
                    <a:pt x="1" y="22"/>
                    <a:pt x="22" y="41"/>
                  </a:cubicBezTo>
                  <a:cubicBezTo>
                    <a:pt x="50" y="72"/>
                    <a:pt x="80" y="130"/>
                    <a:pt x="138" y="188"/>
                  </a:cubicBezTo>
                  <a:cubicBezTo>
                    <a:pt x="138" y="196"/>
                    <a:pt x="141" y="199"/>
                    <a:pt x="144" y="199"/>
                  </a:cubicBezTo>
                  <a:cubicBezTo>
                    <a:pt x="152" y="199"/>
                    <a:pt x="166" y="179"/>
                    <a:pt x="166" y="158"/>
                  </a:cubicBezTo>
                  <a:cubicBezTo>
                    <a:pt x="138" y="99"/>
                    <a:pt x="80" y="41"/>
                    <a:pt x="22" y="13"/>
                  </a:cubicBezTo>
                  <a:cubicBezTo>
                    <a:pt x="22" y="5"/>
                    <a:pt x="20" y="1"/>
                    <a:pt x="1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1980;p26">
              <a:extLst>
                <a:ext uri="{FF2B5EF4-FFF2-40B4-BE49-F238E27FC236}">
                  <a16:creationId xmlns:a16="http://schemas.microsoft.com/office/drawing/2014/main" id="{335D2926-17C7-4340-8D74-8E88B5D89671}"/>
                </a:ext>
              </a:extLst>
            </p:cNvPr>
            <p:cNvSpPr/>
            <p:nvPr/>
          </p:nvSpPr>
          <p:spPr>
            <a:xfrm>
              <a:off x="6093358" y="2383026"/>
              <a:ext cx="18095" cy="17452"/>
            </a:xfrm>
            <a:custGeom>
              <a:avLst/>
              <a:gdLst/>
              <a:ahLst/>
              <a:cxnLst/>
              <a:rect l="l" t="t" r="r" b="b"/>
              <a:pathLst>
                <a:path w="225" h="217" extrusionOk="0">
                  <a:moveTo>
                    <a:pt x="30" y="0"/>
                  </a:moveTo>
                  <a:cubicBezTo>
                    <a:pt x="30" y="0"/>
                    <a:pt x="0" y="0"/>
                    <a:pt x="30" y="30"/>
                  </a:cubicBezTo>
                  <a:cubicBezTo>
                    <a:pt x="58" y="88"/>
                    <a:pt x="116" y="146"/>
                    <a:pt x="174" y="205"/>
                  </a:cubicBezTo>
                  <a:cubicBezTo>
                    <a:pt x="183" y="213"/>
                    <a:pt x="192" y="216"/>
                    <a:pt x="199" y="216"/>
                  </a:cubicBezTo>
                  <a:cubicBezTo>
                    <a:pt x="216" y="216"/>
                    <a:pt x="224" y="196"/>
                    <a:pt x="205" y="17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1981;p26">
              <a:extLst>
                <a:ext uri="{FF2B5EF4-FFF2-40B4-BE49-F238E27FC236}">
                  <a16:creationId xmlns:a16="http://schemas.microsoft.com/office/drawing/2014/main" id="{B98FDE5D-4B97-961F-E106-018D50887815}"/>
                </a:ext>
              </a:extLst>
            </p:cNvPr>
            <p:cNvSpPr/>
            <p:nvPr/>
          </p:nvSpPr>
          <p:spPr>
            <a:xfrm>
              <a:off x="6101159" y="2370320"/>
              <a:ext cx="13350" cy="16085"/>
            </a:xfrm>
            <a:custGeom>
              <a:avLst/>
              <a:gdLst/>
              <a:ahLst/>
              <a:cxnLst/>
              <a:rect l="l" t="t" r="r" b="b"/>
              <a:pathLst>
                <a:path w="166" h="200" extrusionOk="0">
                  <a:moveTo>
                    <a:pt x="13" y="0"/>
                  </a:moveTo>
                  <a:lnTo>
                    <a:pt x="13" y="0"/>
                  </a:lnTo>
                  <a:cubicBezTo>
                    <a:pt x="7" y="0"/>
                    <a:pt x="1" y="14"/>
                    <a:pt x="19" y="14"/>
                  </a:cubicBezTo>
                  <a:cubicBezTo>
                    <a:pt x="19" y="4"/>
                    <a:pt x="16" y="0"/>
                    <a:pt x="13" y="0"/>
                  </a:cubicBezTo>
                  <a:close/>
                  <a:moveTo>
                    <a:pt x="19" y="14"/>
                  </a:moveTo>
                  <a:lnTo>
                    <a:pt x="19" y="14"/>
                  </a:lnTo>
                  <a:cubicBezTo>
                    <a:pt x="49" y="72"/>
                    <a:pt x="77" y="130"/>
                    <a:pt x="136" y="188"/>
                  </a:cubicBezTo>
                  <a:cubicBezTo>
                    <a:pt x="136" y="196"/>
                    <a:pt x="138" y="200"/>
                    <a:pt x="142" y="200"/>
                  </a:cubicBezTo>
                  <a:cubicBezTo>
                    <a:pt x="151" y="200"/>
                    <a:pt x="166" y="179"/>
                    <a:pt x="166" y="158"/>
                  </a:cubicBezTo>
                  <a:lnTo>
                    <a:pt x="19" y="14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1982;p26">
              <a:extLst>
                <a:ext uri="{FF2B5EF4-FFF2-40B4-BE49-F238E27FC236}">
                  <a16:creationId xmlns:a16="http://schemas.microsoft.com/office/drawing/2014/main" id="{C6274A88-05AA-754D-3E99-ECDC9BDF301D}"/>
                </a:ext>
              </a:extLst>
            </p:cNvPr>
            <p:cNvSpPr/>
            <p:nvPr/>
          </p:nvSpPr>
          <p:spPr>
            <a:xfrm>
              <a:off x="6109764" y="2407717"/>
              <a:ext cx="13431" cy="18417"/>
            </a:xfrm>
            <a:custGeom>
              <a:avLst/>
              <a:gdLst/>
              <a:ahLst/>
              <a:cxnLst/>
              <a:rect l="l" t="t" r="r" b="b"/>
              <a:pathLst>
                <a:path w="167" h="229" extrusionOk="0">
                  <a:moveTo>
                    <a:pt x="21" y="0"/>
                  </a:moveTo>
                  <a:cubicBezTo>
                    <a:pt x="13" y="0"/>
                    <a:pt x="1" y="14"/>
                    <a:pt x="1" y="14"/>
                  </a:cubicBezTo>
                  <a:cubicBezTo>
                    <a:pt x="29" y="100"/>
                    <a:pt x="87" y="158"/>
                    <a:pt x="117" y="216"/>
                  </a:cubicBezTo>
                  <a:cubicBezTo>
                    <a:pt x="125" y="225"/>
                    <a:pt x="134" y="229"/>
                    <a:pt x="141" y="229"/>
                  </a:cubicBezTo>
                  <a:cubicBezTo>
                    <a:pt x="157" y="229"/>
                    <a:pt x="166" y="208"/>
                    <a:pt x="145" y="188"/>
                  </a:cubicBezTo>
                  <a:cubicBezTo>
                    <a:pt x="117" y="130"/>
                    <a:pt x="87" y="72"/>
                    <a:pt x="29" y="14"/>
                  </a:cubicBezTo>
                  <a:cubicBezTo>
                    <a:pt x="29" y="4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1983;p26">
              <a:extLst>
                <a:ext uri="{FF2B5EF4-FFF2-40B4-BE49-F238E27FC236}">
                  <a16:creationId xmlns:a16="http://schemas.microsoft.com/office/drawing/2014/main" id="{4DC0CDCF-7D93-8450-33F6-2957ADB0DC69}"/>
                </a:ext>
              </a:extLst>
            </p:cNvPr>
            <p:cNvSpPr/>
            <p:nvPr/>
          </p:nvSpPr>
          <p:spPr>
            <a:xfrm>
              <a:off x="6114429" y="2397020"/>
              <a:ext cx="18819" cy="23403"/>
            </a:xfrm>
            <a:custGeom>
              <a:avLst/>
              <a:gdLst/>
              <a:ahLst/>
              <a:cxnLst/>
              <a:rect l="l" t="t" r="r" b="b"/>
              <a:pathLst>
                <a:path w="234" h="291" extrusionOk="0">
                  <a:moveTo>
                    <a:pt x="29" y="0"/>
                  </a:moveTo>
                  <a:lnTo>
                    <a:pt x="1" y="31"/>
                  </a:lnTo>
                  <a:lnTo>
                    <a:pt x="175" y="291"/>
                  </a:lnTo>
                  <a:cubicBezTo>
                    <a:pt x="203" y="291"/>
                    <a:pt x="233" y="263"/>
                    <a:pt x="203" y="263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1984;p26">
              <a:extLst>
                <a:ext uri="{FF2B5EF4-FFF2-40B4-BE49-F238E27FC236}">
                  <a16:creationId xmlns:a16="http://schemas.microsoft.com/office/drawing/2014/main" id="{90A0073C-8FF7-9D56-F184-63761CFC83DB}"/>
                </a:ext>
              </a:extLst>
            </p:cNvPr>
            <p:cNvSpPr/>
            <p:nvPr/>
          </p:nvSpPr>
          <p:spPr>
            <a:xfrm>
              <a:off x="6116681" y="2390104"/>
              <a:ext cx="25896" cy="30319"/>
            </a:xfrm>
            <a:custGeom>
              <a:avLst/>
              <a:gdLst/>
              <a:ahLst/>
              <a:cxnLst/>
              <a:rect l="l" t="t" r="r" b="b"/>
              <a:pathLst>
                <a:path w="322" h="377" extrusionOk="0">
                  <a:moveTo>
                    <a:pt x="1" y="0"/>
                  </a:moveTo>
                  <a:lnTo>
                    <a:pt x="1" y="28"/>
                  </a:lnTo>
                  <a:lnTo>
                    <a:pt x="263" y="377"/>
                  </a:lnTo>
                  <a:cubicBezTo>
                    <a:pt x="291" y="377"/>
                    <a:pt x="321" y="349"/>
                    <a:pt x="291" y="349"/>
                  </a:cubicBezTo>
                  <a:cubicBezTo>
                    <a:pt x="205" y="233"/>
                    <a:pt x="117" y="117"/>
                    <a:pt x="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1985;p26">
              <a:extLst>
                <a:ext uri="{FF2B5EF4-FFF2-40B4-BE49-F238E27FC236}">
                  <a16:creationId xmlns:a16="http://schemas.microsoft.com/office/drawing/2014/main" id="{C5E72695-5583-04EA-F4DA-941611E61D08}"/>
                </a:ext>
              </a:extLst>
            </p:cNvPr>
            <p:cNvSpPr/>
            <p:nvPr/>
          </p:nvSpPr>
          <p:spPr>
            <a:xfrm>
              <a:off x="6126010" y="2386726"/>
              <a:ext cx="20508" cy="25414"/>
            </a:xfrm>
            <a:custGeom>
              <a:avLst/>
              <a:gdLst/>
              <a:ahLst/>
              <a:cxnLst/>
              <a:rect l="l" t="t" r="r" b="b"/>
              <a:pathLst>
                <a:path w="255" h="316" extrusionOk="0">
                  <a:moveTo>
                    <a:pt x="25" y="1"/>
                  </a:moveTo>
                  <a:cubicBezTo>
                    <a:pt x="16" y="1"/>
                    <a:pt x="1" y="21"/>
                    <a:pt x="1" y="42"/>
                  </a:cubicBezTo>
                  <a:cubicBezTo>
                    <a:pt x="89" y="128"/>
                    <a:pt x="147" y="217"/>
                    <a:pt x="205" y="303"/>
                  </a:cubicBezTo>
                  <a:cubicBezTo>
                    <a:pt x="205" y="312"/>
                    <a:pt x="210" y="315"/>
                    <a:pt x="217" y="315"/>
                  </a:cubicBezTo>
                  <a:cubicBezTo>
                    <a:pt x="232" y="315"/>
                    <a:pt x="255" y="294"/>
                    <a:pt x="233" y="275"/>
                  </a:cubicBezTo>
                  <a:cubicBezTo>
                    <a:pt x="175" y="186"/>
                    <a:pt x="117" y="100"/>
                    <a:pt x="31" y="12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1986;p26">
              <a:extLst>
                <a:ext uri="{FF2B5EF4-FFF2-40B4-BE49-F238E27FC236}">
                  <a16:creationId xmlns:a16="http://schemas.microsoft.com/office/drawing/2014/main" id="{77BEB292-93F9-A37C-31F0-5C2E7196514A}"/>
                </a:ext>
              </a:extLst>
            </p:cNvPr>
            <p:cNvSpPr/>
            <p:nvPr/>
          </p:nvSpPr>
          <p:spPr>
            <a:xfrm>
              <a:off x="6144748" y="2394768"/>
              <a:ext cx="11822" cy="18738"/>
            </a:xfrm>
            <a:custGeom>
              <a:avLst/>
              <a:gdLst/>
              <a:ahLst/>
              <a:cxnLst/>
              <a:rect l="l" t="t" r="r" b="b"/>
              <a:pathLst>
                <a:path w="147" h="233" extrusionOk="0">
                  <a:moveTo>
                    <a:pt x="31" y="0"/>
                  </a:moveTo>
                  <a:cubicBezTo>
                    <a:pt x="0" y="0"/>
                    <a:pt x="0" y="0"/>
                    <a:pt x="0" y="28"/>
                  </a:cubicBezTo>
                  <a:cubicBezTo>
                    <a:pt x="31" y="86"/>
                    <a:pt x="58" y="175"/>
                    <a:pt x="117" y="233"/>
                  </a:cubicBezTo>
                  <a:cubicBezTo>
                    <a:pt x="117" y="233"/>
                    <a:pt x="147" y="233"/>
                    <a:pt x="147" y="203"/>
                  </a:cubicBezTo>
                  <a:cubicBezTo>
                    <a:pt x="89" y="145"/>
                    <a:pt x="58" y="86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1987;p26">
              <a:extLst>
                <a:ext uri="{FF2B5EF4-FFF2-40B4-BE49-F238E27FC236}">
                  <a16:creationId xmlns:a16="http://schemas.microsoft.com/office/drawing/2014/main" id="{7A53BE0C-07A0-655E-8B4C-7A23030B9150}"/>
                </a:ext>
              </a:extLst>
            </p:cNvPr>
            <p:cNvSpPr/>
            <p:nvPr/>
          </p:nvSpPr>
          <p:spPr>
            <a:xfrm>
              <a:off x="6018564" y="2567679"/>
              <a:ext cx="11822" cy="14074"/>
            </a:xfrm>
            <a:custGeom>
              <a:avLst/>
              <a:gdLst/>
              <a:ahLst/>
              <a:cxnLst/>
              <a:rect l="l" t="t" r="r" b="b"/>
              <a:pathLst>
                <a:path w="147" h="175" extrusionOk="0">
                  <a:moveTo>
                    <a:pt x="30" y="1"/>
                  </a:moveTo>
                  <a:cubicBezTo>
                    <a:pt x="30" y="1"/>
                    <a:pt x="0" y="1"/>
                    <a:pt x="0" y="28"/>
                  </a:cubicBezTo>
                  <a:cubicBezTo>
                    <a:pt x="30" y="87"/>
                    <a:pt x="58" y="117"/>
                    <a:pt x="116" y="175"/>
                  </a:cubicBezTo>
                  <a:cubicBezTo>
                    <a:pt x="147" y="175"/>
                    <a:pt x="147" y="145"/>
                    <a:pt x="147" y="145"/>
                  </a:cubicBezTo>
                  <a:cubicBezTo>
                    <a:pt x="89" y="117"/>
                    <a:pt x="58" y="59"/>
                    <a:pt x="3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1988;p26">
              <a:extLst>
                <a:ext uri="{FF2B5EF4-FFF2-40B4-BE49-F238E27FC236}">
                  <a16:creationId xmlns:a16="http://schemas.microsoft.com/office/drawing/2014/main" id="{F72BFF4B-D9BE-80CF-BA3A-1FBB9D0B3007}"/>
                </a:ext>
              </a:extLst>
            </p:cNvPr>
            <p:cNvSpPr/>
            <p:nvPr/>
          </p:nvSpPr>
          <p:spPr>
            <a:xfrm>
              <a:off x="6009235" y="2569931"/>
              <a:ext cx="8766" cy="10455"/>
            </a:xfrm>
            <a:custGeom>
              <a:avLst/>
              <a:gdLst/>
              <a:ahLst/>
              <a:cxnLst/>
              <a:rect l="l" t="t" r="r" b="b"/>
              <a:pathLst>
                <a:path w="109" h="130" extrusionOk="0">
                  <a:moveTo>
                    <a:pt x="30" y="0"/>
                  </a:moveTo>
                  <a:cubicBezTo>
                    <a:pt x="30" y="0"/>
                    <a:pt x="0" y="0"/>
                    <a:pt x="0" y="31"/>
                  </a:cubicBezTo>
                  <a:lnTo>
                    <a:pt x="88" y="117"/>
                  </a:lnTo>
                  <a:cubicBezTo>
                    <a:pt x="88" y="126"/>
                    <a:pt x="91" y="129"/>
                    <a:pt x="94" y="129"/>
                  </a:cubicBezTo>
                  <a:cubicBezTo>
                    <a:pt x="100" y="129"/>
                    <a:pt x="108" y="108"/>
                    <a:pt x="88" y="89"/>
                  </a:cubicBezTo>
                  <a:cubicBezTo>
                    <a:pt x="58" y="89"/>
                    <a:pt x="58" y="59"/>
                    <a:pt x="3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1989;p26">
              <a:extLst>
                <a:ext uri="{FF2B5EF4-FFF2-40B4-BE49-F238E27FC236}">
                  <a16:creationId xmlns:a16="http://schemas.microsoft.com/office/drawing/2014/main" id="{8752693D-7CEB-2DD1-96FD-27643002139B}"/>
                </a:ext>
              </a:extLst>
            </p:cNvPr>
            <p:cNvSpPr/>
            <p:nvPr/>
          </p:nvSpPr>
          <p:spPr>
            <a:xfrm>
              <a:off x="6000630" y="2571298"/>
              <a:ext cx="8686" cy="8042"/>
            </a:xfrm>
            <a:custGeom>
              <a:avLst/>
              <a:gdLst/>
              <a:ahLst/>
              <a:cxnLst/>
              <a:rect l="l" t="t" r="r" b="b"/>
              <a:pathLst>
                <a:path w="108" h="100" extrusionOk="0">
                  <a:moveTo>
                    <a:pt x="14" y="0"/>
                  </a:moveTo>
                  <a:cubicBezTo>
                    <a:pt x="8" y="0"/>
                    <a:pt x="1" y="14"/>
                    <a:pt x="21" y="14"/>
                  </a:cubicBezTo>
                  <a:cubicBezTo>
                    <a:pt x="21" y="4"/>
                    <a:pt x="18" y="0"/>
                    <a:pt x="14" y="0"/>
                  </a:cubicBezTo>
                  <a:close/>
                  <a:moveTo>
                    <a:pt x="21" y="14"/>
                  </a:moveTo>
                  <a:cubicBezTo>
                    <a:pt x="21" y="42"/>
                    <a:pt x="49" y="72"/>
                    <a:pt x="79" y="100"/>
                  </a:cubicBezTo>
                  <a:lnTo>
                    <a:pt x="107" y="72"/>
                  </a:lnTo>
                  <a:cubicBezTo>
                    <a:pt x="79" y="42"/>
                    <a:pt x="49" y="14"/>
                    <a:pt x="21" y="14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1990;p26">
              <a:extLst>
                <a:ext uri="{FF2B5EF4-FFF2-40B4-BE49-F238E27FC236}">
                  <a16:creationId xmlns:a16="http://schemas.microsoft.com/office/drawing/2014/main" id="{E55FD471-BBFC-7E44-17F5-0B60C6409F5E}"/>
                </a:ext>
              </a:extLst>
            </p:cNvPr>
            <p:cNvSpPr/>
            <p:nvPr/>
          </p:nvSpPr>
          <p:spPr>
            <a:xfrm>
              <a:off x="5820000" y="2380775"/>
              <a:ext cx="44393" cy="28067"/>
            </a:xfrm>
            <a:custGeom>
              <a:avLst/>
              <a:gdLst/>
              <a:ahLst/>
              <a:cxnLst/>
              <a:rect l="l" t="t" r="r" b="b"/>
              <a:pathLst>
                <a:path w="552" h="349" extrusionOk="0">
                  <a:moveTo>
                    <a:pt x="29" y="0"/>
                  </a:moveTo>
                  <a:cubicBezTo>
                    <a:pt x="1" y="0"/>
                    <a:pt x="1" y="0"/>
                    <a:pt x="1" y="28"/>
                  </a:cubicBezTo>
                  <a:cubicBezTo>
                    <a:pt x="175" y="144"/>
                    <a:pt x="319" y="260"/>
                    <a:pt x="493" y="349"/>
                  </a:cubicBezTo>
                  <a:cubicBezTo>
                    <a:pt x="524" y="349"/>
                    <a:pt x="552" y="319"/>
                    <a:pt x="524" y="319"/>
                  </a:cubicBezTo>
                  <a:cubicBezTo>
                    <a:pt x="377" y="202"/>
                    <a:pt x="203" y="86"/>
                    <a:pt x="2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1991;p26">
              <a:extLst>
                <a:ext uri="{FF2B5EF4-FFF2-40B4-BE49-F238E27FC236}">
                  <a16:creationId xmlns:a16="http://schemas.microsoft.com/office/drawing/2014/main" id="{C030A911-1CDB-CD42-6196-7FA3F7C7326C}"/>
                </a:ext>
              </a:extLst>
            </p:cNvPr>
            <p:cNvSpPr/>
            <p:nvPr/>
          </p:nvSpPr>
          <p:spPr>
            <a:xfrm>
              <a:off x="5812923" y="2368068"/>
              <a:ext cx="55492" cy="34743"/>
            </a:xfrm>
            <a:custGeom>
              <a:avLst/>
              <a:gdLst/>
              <a:ahLst/>
              <a:cxnLst/>
              <a:rect l="l" t="t" r="r" b="b"/>
              <a:pathLst>
                <a:path w="690" h="432" extrusionOk="0">
                  <a:moveTo>
                    <a:pt x="24" y="0"/>
                  </a:moveTo>
                  <a:cubicBezTo>
                    <a:pt x="16" y="0"/>
                    <a:pt x="0" y="20"/>
                    <a:pt x="0" y="42"/>
                  </a:cubicBezTo>
                  <a:cubicBezTo>
                    <a:pt x="205" y="158"/>
                    <a:pt x="437" y="302"/>
                    <a:pt x="640" y="418"/>
                  </a:cubicBezTo>
                  <a:cubicBezTo>
                    <a:pt x="648" y="427"/>
                    <a:pt x="657" y="431"/>
                    <a:pt x="664" y="431"/>
                  </a:cubicBezTo>
                  <a:cubicBezTo>
                    <a:pt x="681" y="431"/>
                    <a:pt x="689" y="410"/>
                    <a:pt x="670" y="391"/>
                  </a:cubicBezTo>
                  <a:cubicBezTo>
                    <a:pt x="465" y="244"/>
                    <a:pt x="233" y="128"/>
                    <a:pt x="31" y="12"/>
                  </a:cubicBezTo>
                  <a:cubicBezTo>
                    <a:pt x="31" y="4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1992;p26">
              <a:extLst>
                <a:ext uri="{FF2B5EF4-FFF2-40B4-BE49-F238E27FC236}">
                  <a16:creationId xmlns:a16="http://schemas.microsoft.com/office/drawing/2014/main" id="{C773AFC2-C5BC-B4C9-5066-FAE9A5B027C2}"/>
                </a:ext>
              </a:extLst>
            </p:cNvPr>
            <p:cNvSpPr/>
            <p:nvPr/>
          </p:nvSpPr>
          <p:spPr>
            <a:xfrm>
              <a:off x="5817587" y="2359623"/>
              <a:ext cx="51310" cy="33777"/>
            </a:xfrm>
            <a:custGeom>
              <a:avLst/>
              <a:gdLst/>
              <a:ahLst/>
              <a:cxnLst/>
              <a:rect l="l" t="t" r="r" b="b"/>
              <a:pathLst>
                <a:path w="638" h="420" extrusionOk="0">
                  <a:moveTo>
                    <a:pt x="0" y="0"/>
                  </a:moveTo>
                  <a:cubicBezTo>
                    <a:pt x="0" y="89"/>
                    <a:pt x="175" y="147"/>
                    <a:pt x="233" y="205"/>
                  </a:cubicBezTo>
                  <a:cubicBezTo>
                    <a:pt x="349" y="291"/>
                    <a:pt x="465" y="379"/>
                    <a:pt x="612" y="407"/>
                  </a:cubicBezTo>
                  <a:cubicBezTo>
                    <a:pt x="620" y="416"/>
                    <a:pt x="626" y="420"/>
                    <a:pt x="629" y="420"/>
                  </a:cubicBezTo>
                  <a:cubicBezTo>
                    <a:pt x="637" y="420"/>
                    <a:pt x="631" y="399"/>
                    <a:pt x="612" y="379"/>
                  </a:cubicBezTo>
                  <a:cubicBezTo>
                    <a:pt x="523" y="321"/>
                    <a:pt x="407" y="263"/>
                    <a:pt x="321" y="205"/>
                  </a:cubicBezTo>
                  <a:lnTo>
                    <a:pt x="147" y="117"/>
                  </a:lnTo>
                  <a:cubicBezTo>
                    <a:pt x="117" y="89"/>
                    <a:pt x="31" y="59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1993;p26">
              <a:extLst>
                <a:ext uri="{FF2B5EF4-FFF2-40B4-BE49-F238E27FC236}">
                  <a16:creationId xmlns:a16="http://schemas.microsoft.com/office/drawing/2014/main" id="{0010814D-7BE0-D1DF-CBB4-70821FDF7753}"/>
                </a:ext>
              </a:extLst>
            </p:cNvPr>
            <p:cNvSpPr/>
            <p:nvPr/>
          </p:nvSpPr>
          <p:spPr>
            <a:xfrm>
              <a:off x="5817587" y="2350294"/>
              <a:ext cx="51470" cy="35225"/>
            </a:xfrm>
            <a:custGeom>
              <a:avLst/>
              <a:gdLst/>
              <a:ahLst/>
              <a:cxnLst/>
              <a:rect l="l" t="t" r="r" b="b"/>
              <a:pathLst>
                <a:path w="640" h="438" extrusionOk="0">
                  <a:moveTo>
                    <a:pt x="31" y="0"/>
                  </a:moveTo>
                  <a:cubicBezTo>
                    <a:pt x="0" y="0"/>
                    <a:pt x="0" y="30"/>
                    <a:pt x="0" y="30"/>
                  </a:cubicBezTo>
                  <a:cubicBezTo>
                    <a:pt x="205" y="175"/>
                    <a:pt x="407" y="321"/>
                    <a:pt x="582" y="437"/>
                  </a:cubicBezTo>
                  <a:cubicBezTo>
                    <a:pt x="612" y="437"/>
                    <a:pt x="640" y="407"/>
                    <a:pt x="612" y="407"/>
                  </a:cubicBezTo>
                  <a:cubicBezTo>
                    <a:pt x="437" y="263"/>
                    <a:pt x="233" y="147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1994;p26">
              <a:extLst>
                <a:ext uri="{FF2B5EF4-FFF2-40B4-BE49-F238E27FC236}">
                  <a16:creationId xmlns:a16="http://schemas.microsoft.com/office/drawing/2014/main" id="{E01D8305-F2EC-8490-D174-1A75C2EFCF6F}"/>
                </a:ext>
              </a:extLst>
            </p:cNvPr>
            <p:cNvSpPr/>
            <p:nvPr/>
          </p:nvSpPr>
          <p:spPr>
            <a:xfrm>
              <a:off x="5820724" y="2339919"/>
              <a:ext cx="48334" cy="33777"/>
            </a:xfrm>
            <a:custGeom>
              <a:avLst/>
              <a:gdLst/>
              <a:ahLst/>
              <a:cxnLst/>
              <a:rect l="l" t="t" r="r" b="b"/>
              <a:pathLst>
                <a:path w="601" h="420" extrusionOk="0">
                  <a:moveTo>
                    <a:pt x="22" y="1"/>
                  </a:moveTo>
                  <a:cubicBezTo>
                    <a:pt x="7" y="1"/>
                    <a:pt x="1" y="13"/>
                    <a:pt x="20" y="13"/>
                  </a:cubicBezTo>
                  <a:cubicBezTo>
                    <a:pt x="194" y="159"/>
                    <a:pt x="368" y="304"/>
                    <a:pt x="573" y="420"/>
                  </a:cubicBezTo>
                  <a:cubicBezTo>
                    <a:pt x="573" y="420"/>
                    <a:pt x="601" y="392"/>
                    <a:pt x="573" y="392"/>
                  </a:cubicBezTo>
                  <a:cubicBezTo>
                    <a:pt x="398" y="245"/>
                    <a:pt x="224" y="129"/>
                    <a:pt x="50" y="13"/>
                  </a:cubicBezTo>
                  <a:cubicBezTo>
                    <a:pt x="40" y="4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1995;p26">
              <a:extLst>
                <a:ext uri="{FF2B5EF4-FFF2-40B4-BE49-F238E27FC236}">
                  <a16:creationId xmlns:a16="http://schemas.microsoft.com/office/drawing/2014/main" id="{14FF7214-B33A-CDFD-0E93-A5F31BF78FFA}"/>
                </a:ext>
              </a:extLst>
            </p:cNvPr>
            <p:cNvSpPr/>
            <p:nvPr/>
          </p:nvSpPr>
          <p:spPr>
            <a:xfrm>
              <a:off x="5824664" y="2326891"/>
              <a:ext cx="39729" cy="31526"/>
            </a:xfrm>
            <a:custGeom>
              <a:avLst/>
              <a:gdLst/>
              <a:ahLst/>
              <a:cxnLst/>
              <a:rect l="l" t="t" r="r" b="b"/>
              <a:pathLst>
                <a:path w="494" h="392" extrusionOk="0">
                  <a:moveTo>
                    <a:pt x="1" y="1"/>
                  </a:moveTo>
                  <a:cubicBezTo>
                    <a:pt x="145" y="147"/>
                    <a:pt x="291" y="291"/>
                    <a:pt x="466" y="380"/>
                  </a:cubicBezTo>
                  <a:cubicBezTo>
                    <a:pt x="474" y="388"/>
                    <a:pt x="480" y="391"/>
                    <a:pt x="484" y="391"/>
                  </a:cubicBezTo>
                  <a:cubicBezTo>
                    <a:pt x="494" y="391"/>
                    <a:pt x="494" y="371"/>
                    <a:pt x="494" y="349"/>
                  </a:cubicBezTo>
                  <a:cubicBezTo>
                    <a:pt x="319" y="233"/>
                    <a:pt x="175" y="117"/>
                    <a:pt x="2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1996;p26">
              <a:extLst>
                <a:ext uri="{FF2B5EF4-FFF2-40B4-BE49-F238E27FC236}">
                  <a16:creationId xmlns:a16="http://schemas.microsoft.com/office/drawing/2014/main" id="{39BBA589-C22C-8531-D562-5552FF367BC7}"/>
                </a:ext>
              </a:extLst>
            </p:cNvPr>
            <p:cNvSpPr/>
            <p:nvPr/>
          </p:nvSpPr>
          <p:spPr>
            <a:xfrm>
              <a:off x="5831581" y="2311852"/>
              <a:ext cx="34582" cy="32491"/>
            </a:xfrm>
            <a:custGeom>
              <a:avLst/>
              <a:gdLst/>
              <a:ahLst/>
              <a:cxnLst/>
              <a:rect l="l" t="t" r="r" b="b"/>
              <a:pathLst>
                <a:path w="430" h="404" extrusionOk="0">
                  <a:moveTo>
                    <a:pt x="10" y="1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59" y="102"/>
                    <a:pt x="147" y="160"/>
                    <a:pt x="205" y="246"/>
                  </a:cubicBezTo>
                  <a:cubicBezTo>
                    <a:pt x="263" y="304"/>
                    <a:pt x="322" y="362"/>
                    <a:pt x="380" y="392"/>
                  </a:cubicBezTo>
                  <a:cubicBezTo>
                    <a:pt x="388" y="400"/>
                    <a:pt x="396" y="404"/>
                    <a:pt x="403" y="404"/>
                  </a:cubicBezTo>
                  <a:cubicBezTo>
                    <a:pt x="420" y="404"/>
                    <a:pt x="429" y="383"/>
                    <a:pt x="408" y="362"/>
                  </a:cubicBezTo>
                  <a:cubicBezTo>
                    <a:pt x="263" y="246"/>
                    <a:pt x="147" y="130"/>
                    <a:pt x="31" y="13"/>
                  </a:cubicBezTo>
                  <a:cubicBezTo>
                    <a:pt x="21" y="4"/>
                    <a:pt x="14" y="1"/>
                    <a:pt x="1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1997;p26">
              <a:extLst>
                <a:ext uri="{FF2B5EF4-FFF2-40B4-BE49-F238E27FC236}">
                  <a16:creationId xmlns:a16="http://schemas.microsoft.com/office/drawing/2014/main" id="{DC2D5E8B-F4EC-B975-B650-6414ADDE7731}"/>
                </a:ext>
              </a:extLst>
            </p:cNvPr>
            <p:cNvSpPr/>
            <p:nvPr/>
          </p:nvSpPr>
          <p:spPr>
            <a:xfrm>
              <a:off x="5840990" y="2298903"/>
              <a:ext cx="32089" cy="33777"/>
            </a:xfrm>
            <a:custGeom>
              <a:avLst/>
              <a:gdLst/>
              <a:ahLst/>
              <a:cxnLst/>
              <a:rect l="l" t="t" r="r" b="b"/>
              <a:pathLst>
                <a:path w="399" h="420" extrusionOk="0">
                  <a:moveTo>
                    <a:pt x="30" y="0"/>
                  </a:moveTo>
                  <a:cubicBezTo>
                    <a:pt x="0" y="0"/>
                    <a:pt x="0" y="30"/>
                    <a:pt x="0" y="30"/>
                  </a:cubicBezTo>
                  <a:cubicBezTo>
                    <a:pt x="146" y="146"/>
                    <a:pt x="232" y="291"/>
                    <a:pt x="349" y="407"/>
                  </a:cubicBezTo>
                  <a:cubicBezTo>
                    <a:pt x="349" y="416"/>
                    <a:pt x="354" y="419"/>
                    <a:pt x="360" y="419"/>
                  </a:cubicBezTo>
                  <a:cubicBezTo>
                    <a:pt x="376" y="419"/>
                    <a:pt x="399" y="399"/>
                    <a:pt x="379" y="379"/>
                  </a:cubicBezTo>
                  <a:lnTo>
                    <a:pt x="174" y="174"/>
                  </a:lnTo>
                  <a:cubicBezTo>
                    <a:pt x="146" y="116"/>
                    <a:pt x="88" y="58"/>
                    <a:pt x="3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1998;p26">
              <a:extLst>
                <a:ext uri="{FF2B5EF4-FFF2-40B4-BE49-F238E27FC236}">
                  <a16:creationId xmlns:a16="http://schemas.microsoft.com/office/drawing/2014/main" id="{833536E9-58BE-B2A0-38D5-E012C90168B2}"/>
                </a:ext>
              </a:extLst>
            </p:cNvPr>
            <p:cNvSpPr/>
            <p:nvPr/>
          </p:nvSpPr>
          <p:spPr>
            <a:xfrm>
              <a:off x="5852732" y="2288529"/>
              <a:ext cx="27424" cy="37155"/>
            </a:xfrm>
            <a:custGeom>
              <a:avLst/>
              <a:gdLst/>
              <a:ahLst/>
              <a:cxnLst/>
              <a:rect l="l" t="t" r="r" b="b"/>
              <a:pathLst>
                <a:path w="341" h="462" extrusionOk="0">
                  <a:moveTo>
                    <a:pt x="21" y="0"/>
                  </a:moveTo>
                  <a:cubicBezTo>
                    <a:pt x="13" y="0"/>
                    <a:pt x="0" y="13"/>
                    <a:pt x="0" y="13"/>
                  </a:cubicBezTo>
                  <a:cubicBezTo>
                    <a:pt x="86" y="159"/>
                    <a:pt x="175" y="334"/>
                    <a:pt x="291" y="450"/>
                  </a:cubicBezTo>
                  <a:cubicBezTo>
                    <a:pt x="299" y="458"/>
                    <a:pt x="307" y="461"/>
                    <a:pt x="314" y="461"/>
                  </a:cubicBezTo>
                  <a:cubicBezTo>
                    <a:pt x="331" y="461"/>
                    <a:pt x="340" y="441"/>
                    <a:pt x="319" y="420"/>
                  </a:cubicBezTo>
                  <a:cubicBezTo>
                    <a:pt x="233" y="275"/>
                    <a:pt x="145" y="129"/>
                    <a:pt x="28" y="13"/>
                  </a:cubicBezTo>
                  <a:cubicBezTo>
                    <a:pt x="28" y="4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1999;p26">
              <a:extLst>
                <a:ext uri="{FF2B5EF4-FFF2-40B4-BE49-F238E27FC236}">
                  <a16:creationId xmlns:a16="http://schemas.microsoft.com/office/drawing/2014/main" id="{5BFF0A12-2EA3-84A1-52DE-D03CB10A4383}"/>
                </a:ext>
              </a:extLst>
            </p:cNvPr>
            <p:cNvSpPr/>
            <p:nvPr/>
          </p:nvSpPr>
          <p:spPr>
            <a:xfrm>
              <a:off x="5864313" y="2282577"/>
              <a:ext cx="25896" cy="43106"/>
            </a:xfrm>
            <a:custGeom>
              <a:avLst/>
              <a:gdLst/>
              <a:ahLst/>
              <a:cxnLst/>
              <a:rect l="l" t="t" r="r" b="b"/>
              <a:pathLst>
                <a:path w="322" h="536" extrusionOk="0">
                  <a:moveTo>
                    <a:pt x="31" y="1"/>
                  </a:moveTo>
                  <a:cubicBezTo>
                    <a:pt x="31" y="1"/>
                    <a:pt x="1" y="1"/>
                    <a:pt x="1" y="29"/>
                  </a:cubicBezTo>
                  <a:cubicBezTo>
                    <a:pt x="89" y="203"/>
                    <a:pt x="175" y="377"/>
                    <a:pt x="263" y="524"/>
                  </a:cubicBezTo>
                  <a:cubicBezTo>
                    <a:pt x="271" y="532"/>
                    <a:pt x="280" y="535"/>
                    <a:pt x="287" y="535"/>
                  </a:cubicBezTo>
                  <a:cubicBezTo>
                    <a:pt x="306" y="535"/>
                    <a:pt x="321" y="515"/>
                    <a:pt x="321" y="494"/>
                  </a:cubicBezTo>
                  <a:cubicBezTo>
                    <a:pt x="233" y="319"/>
                    <a:pt x="117" y="175"/>
                    <a:pt x="3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2000;p26">
              <a:extLst>
                <a:ext uri="{FF2B5EF4-FFF2-40B4-BE49-F238E27FC236}">
                  <a16:creationId xmlns:a16="http://schemas.microsoft.com/office/drawing/2014/main" id="{D9BD8BE8-8700-486F-A55C-A03FBB8C3099}"/>
                </a:ext>
              </a:extLst>
            </p:cNvPr>
            <p:cNvSpPr/>
            <p:nvPr/>
          </p:nvSpPr>
          <p:spPr>
            <a:xfrm>
              <a:off x="5880800" y="2282577"/>
              <a:ext cx="20266" cy="38522"/>
            </a:xfrm>
            <a:custGeom>
              <a:avLst/>
              <a:gdLst/>
              <a:ahLst/>
              <a:cxnLst/>
              <a:rect l="l" t="t" r="r" b="b"/>
              <a:pathLst>
                <a:path w="252" h="479" extrusionOk="0">
                  <a:moveTo>
                    <a:pt x="0" y="1"/>
                  </a:moveTo>
                  <a:lnTo>
                    <a:pt x="0" y="29"/>
                  </a:lnTo>
                  <a:cubicBezTo>
                    <a:pt x="0" y="59"/>
                    <a:pt x="86" y="233"/>
                    <a:pt x="86" y="261"/>
                  </a:cubicBezTo>
                  <a:cubicBezTo>
                    <a:pt x="144" y="319"/>
                    <a:pt x="174" y="408"/>
                    <a:pt x="202" y="466"/>
                  </a:cubicBezTo>
                  <a:cubicBezTo>
                    <a:pt x="202" y="475"/>
                    <a:pt x="209" y="478"/>
                    <a:pt x="216" y="478"/>
                  </a:cubicBezTo>
                  <a:cubicBezTo>
                    <a:pt x="232" y="478"/>
                    <a:pt x="251" y="466"/>
                    <a:pt x="233" y="466"/>
                  </a:cubicBezTo>
                  <a:cubicBezTo>
                    <a:pt x="174" y="291"/>
                    <a:pt x="116" y="145"/>
                    <a:pt x="2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2001;p26">
              <a:extLst>
                <a:ext uri="{FF2B5EF4-FFF2-40B4-BE49-F238E27FC236}">
                  <a16:creationId xmlns:a16="http://schemas.microsoft.com/office/drawing/2014/main" id="{A96519DF-0BFE-7517-21DA-58D55F6C16A0}"/>
                </a:ext>
              </a:extLst>
            </p:cNvPr>
            <p:cNvSpPr/>
            <p:nvPr/>
          </p:nvSpPr>
          <p:spPr>
            <a:xfrm>
              <a:off x="5901710" y="2280808"/>
              <a:ext cx="11822" cy="42544"/>
            </a:xfrm>
            <a:custGeom>
              <a:avLst/>
              <a:gdLst/>
              <a:ahLst/>
              <a:cxnLst/>
              <a:rect l="l" t="t" r="r" b="b"/>
              <a:pathLst>
                <a:path w="147" h="529" extrusionOk="0">
                  <a:moveTo>
                    <a:pt x="16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31" y="197"/>
                    <a:pt x="59" y="341"/>
                    <a:pt x="117" y="516"/>
                  </a:cubicBezTo>
                  <a:cubicBezTo>
                    <a:pt x="117" y="525"/>
                    <a:pt x="119" y="528"/>
                    <a:pt x="123" y="528"/>
                  </a:cubicBezTo>
                  <a:cubicBezTo>
                    <a:pt x="132" y="528"/>
                    <a:pt x="147" y="507"/>
                    <a:pt x="147" y="488"/>
                  </a:cubicBezTo>
                  <a:cubicBezTo>
                    <a:pt x="117" y="341"/>
                    <a:pt x="89" y="167"/>
                    <a:pt x="31" y="23"/>
                  </a:cubicBezTo>
                  <a:cubicBezTo>
                    <a:pt x="31" y="8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2002;p26">
              <a:extLst>
                <a:ext uri="{FF2B5EF4-FFF2-40B4-BE49-F238E27FC236}">
                  <a16:creationId xmlns:a16="http://schemas.microsoft.com/office/drawing/2014/main" id="{D5A96E2A-E13C-25EE-B3BD-3AC777D12AC5}"/>
                </a:ext>
              </a:extLst>
            </p:cNvPr>
            <p:cNvSpPr/>
            <p:nvPr/>
          </p:nvSpPr>
          <p:spPr>
            <a:xfrm>
              <a:off x="6077032" y="2267538"/>
              <a:ext cx="14154" cy="22036"/>
            </a:xfrm>
            <a:custGeom>
              <a:avLst/>
              <a:gdLst/>
              <a:ahLst/>
              <a:cxnLst/>
              <a:rect l="l" t="t" r="r" b="b"/>
              <a:pathLst>
                <a:path w="176" h="274" extrusionOk="0">
                  <a:moveTo>
                    <a:pt x="9" y="0"/>
                  </a:moveTo>
                  <a:cubicBezTo>
                    <a:pt x="1" y="0"/>
                    <a:pt x="1" y="13"/>
                    <a:pt x="1" y="13"/>
                  </a:cubicBezTo>
                  <a:cubicBezTo>
                    <a:pt x="29" y="99"/>
                    <a:pt x="87" y="188"/>
                    <a:pt x="145" y="274"/>
                  </a:cubicBezTo>
                  <a:cubicBezTo>
                    <a:pt x="145" y="274"/>
                    <a:pt x="175" y="274"/>
                    <a:pt x="175" y="246"/>
                  </a:cubicBezTo>
                  <a:cubicBezTo>
                    <a:pt x="117" y="158"/>
                    <a:pt x="59" y="72"/>
                    <a:pt x="29" y="13"/>
                  </a:cubicBezTo>
                  <a:cubicBezTo>
                    <a:pt x="19" y="3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2003;p26">
              <a:extLst>
                <a:ext uri="{FF2B5EF4-FFF2-40B4-BE49-F238E27FC236}">
                  <a16:creationId xmlns:a16="http://schemas.microsoft.com/office/drawing/2014/main" id="{D9C358DD-1908-4462-6DBD-DAFFB0795C93}"/>
                </a:ext>
              </a:extLst>
            </p:cNvPr>
            <p:cNvSpPr/>
            <p:nvPr/>
          </p:nvSpPr>
          <p:spPr>
            <a:xfrm>
              <a:off x="6083948" y="2247432"/>
              <a:ext cx="20508" cy="40855"/>
            </a:xfrm>
            <a:custGeom>
              <a:avLst/>
              <a:gdLst/>
              <a:ahLst/>
              <a:cxnLst/>
              <a:rect l="l" t="t" r="r" b="b"/>
              <a:pathLst>
                <a:path w="255" h="508" extrusionOk="0">
                  <a:moveTo>
                    <a:pt x="31" y="1"/>
                  </a:moveTo>
                  <a:cubicBezTo>
                    <a:pt x="1" y="1"/>
                    <a:pt x="1" y="1"/>
                    <a:pt x="1" y="31"/>
                  </a:cubicBezTo>
                  <a:cubicBezTo>
                    <a:pt x="31" y="175"/>
                    <a:pt x="117" y="349"/>
                    <a:pt x="205" y="496"/>
                  </a:cubicBezTo>
                  <a:cubicBezTo>
                    <a:pt x="205" y="504"/>
                    <a:pt x="210" y="507"/>
                    <a:pt x="217" y="507"/>
                  </a:cubicBezTo>
                  <a:cubicBezTo>
                    <a:pt x="232" y="507"/>
                    <a:pt x="255" y="487"/>
                    <a:pt x="233" y="466"/>
                  </a:cubicBezTo>
                  <a:cubicBezTo>
                    <a:pt x="175" y="322"/>
                    <a:pt x="89" y="175"/>
                    <a:pt x="3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2004;p26">
              <a:extLst>
                <a:ext uri="{FF2B5EF4-FFF2-40B4-BE49-F238E27FC236}">
                  <a16:creationId xmlns:a16="http://schemas.microsoft.com/office/drawing/2014/main" id="{0454CBE2-F941-EFCF-974A-FC3620287214}"/>
                </a:ext>
              </a:extLst>
            </p:cNvPr>
            <p:cNvSpPr/>
            <p:nvPr/>
          </p:nvSpPr>
          <p:spPr>
            <a:xfrm>
              <a:off x="6086442" y="2240516"/>
              <a:ext cx="34340" cy="47771"/>
            </a:xfrm>
            <a:custGeom>
              <a:avLst/>
              <a:gdLst/>
              <a:ahLst/>
              <a:cxnLst/>
              <a:rect l="l" t="t" r="r" b="b"/>
              <a:pathLst>
                <a:path w="427" h="594" extrusionOk="0">
                  <a:moveTo>
                    <a:pt x="86" y="1"/>
                  </a:moveTo>
                  <a:cubicBezTo>
                    <a:pt x="0" y="59"/>
                    <a:pt x="349" y="524"/>
                    <a:pt x="377" y="582"/>
                  </a:cubicBezTo>
                  <a:cubicBezTo>
                    <a:pt x="385" y="590"/>
                    <a:pt x="394" y="593"/>
                    <a:pt x="401" y="593"/>
                  </a:cubicBezTo>
                  <a:cubicBezTo>
                    <a:pt x="418" y="593"/>
                    <a:pt x="427" y="573"/>
                    <a:pt x="407" y="552"/>
                  </a:cubicBezTo>
                  <a:cubicBezTo>
                    <a:pt x="377" y="494"/>
                    <a:pt x="319" y="408"/>
                    <a:pt x="291" y="349"/>
                  </a:cubicBezTo>
                  <a:cubicBezTo>
                    <a:pt x="260" y="291"/>
                    <a:pt x="86" y="59"/>
                    <a:pt x="116" y="29"/>
                  </a:cubicBezTo>
                  <a:cubicBezTo>
                    <a:pt x="116" y="1"/>
                    <a:pt x="116" y="1"/>
                    <a:pt x="86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2005;p26">
              <a:extLst>
                <a:ext uri="{FF2B5EF4-FFF2-40B4-BE49-F238E27FC236}">
                  <a16:creationId xmlns:a16="http://schemas.microsoft.com/office/drawing/2014/main" id="{A1B02332-5E38-2985-3BA6-4C3891C6EB51}"/>
                </a:ext>
              </a:extLst>
            </p:cNvPr>
            <p:cNvSpPr/>
            <p:nvPr/>
          </p:nvSpPr>
          <p:spPr>
            <a:xfrm>
              <a:off x="6102687" y="2235851"/>
              <a:ext cx="35225" cy="72461"/>
            </a:xfrm>
            <a:custGeom>
              <a:avLst/>
              <a:gdLst/>
              <a:ahLst/>
              <a:cxnLst/>
              <a:rect l="l" t="t" r="r" b="b"/>
              <a:pathLst>
                <a:path w="438" h="901" extrusionOk="0">
                  <a:moveTo>
                    <a:pt x="0" y="1"/>
                  </a:moveTo>
                  <a:lnTo>
                    <a:pt x="0" y="1"/>
                  </a:lnTo>
                  <a:cubicBezTo>
                    <a:pt x="89" y="319"/>
                    <a:pt x="233" y="610"/>
                    <a:pt x="379" y="900"/>
                  </a:cubicBezTo>
                  <a:cubicBezTo>
                    <a:pt x="407" y="900"/>
                    <a:pt x="437" y="900"/>
                    <a:pt x="407" y="872"/>
                  </a:cubicBezTo>
                  <a:cubicBezTo>
                    <a:pt x="263" y="582"/>
                    <a:pt x="147" y="291"/>
                    <a:pt x="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2006;p26">
              <a:extLst>
                <a:ext uri="{FF2B5EF4-FFF2-40B4-BE49-F238E27FC236}">
                  <a16:creationId xmlns:a16="http://schemas.microsoft.com/office/drawing/2014/main" id="{5722C560-A866-1DB8-2E7E-B30BA1F2F41B}"/>
                </a:ext>
              </a:extLst>
            </p:cNvPr>
            <p:cNvSpPr/>
            <p:nvPr/>
          </p:nvSpPr>
          <p:spPr>
            <a:xfrm>
              <a:off x="6133167" y="2345629"/>
              <a:ext cx="13270" cy="24529"/>
            </a:xfrm>
            <a:custGeom>
              <a:avLst/>
              <a:gdLst/>
              <a:ahLst/>
              <a:cxnLst/>
              <a:rect l="l" t="t" r="r" b="b"/>
              <a:pathLst>
                <a:path w="165" h="305" extrusionOk="0">
                  <a:moveTo>
                    <a:pt x="28" y="0"/>
                  </a:moveTo>
                  <a:cubicBezTo>
                    <a:pt x="0" y="0"/>
                    <a:pt x="0" y="0"/>
                    <a:pt x="0" y="30"/>
                  </a:cubicBezTo>
                  <a:cubicBezTo>
                    <a:pt x="28" y="116"/>
                    <a:pt x="58" y="205"/>
                    <a:pt x="116" y="291"/>
                  </a:cubicBezTo>
                  <a:cubicBezTo>
                    <a:pt x="126" y="301"/>
                    <a:pt x="135" y="304"/>
                    <a:pt x="143" y="304"/>
                  </a:cubicBezTo>
                  <a:cubicBezTo>
                    <a:pt x="158" y="304"/>
                    <a:pt x="164" y="291"/>
                    <a:pt x="144" y="291"/>
                  </a:cubicBezTo>
                  <a:cubicBezTo>
                    <a:pt x="116" y="174"/>
                    <a:pt x="58" y="88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2007;p26">
              <a:extLst>
                <a:ext uri="{FF2B5EF4-FFF2-40B4-BE49-F238E27FC236}">
                  <a16:creationId xmlns:a16="http://schemas.microsoft.com/office/drawing/2014/main" id="{00FA218D-06F6-17CC-A2DC-F8007FCAD4CF}"/>
                </a:ext>
              </a:extLst>
            </p:cNvPr>
            <p:cNvSpPr/>
            <p:nvPr/>
          </p:nvSpPr>
          <p:spPr>
            <a:xfrm>
              <a:off x="6133167" y="2323593"/>
              <a:ext cx="22197" cy="42624"/>
            </a:xfrm>
            <a:custGeom>
              <a:avLst/>
              <a:gdLst/>
              <a:ahLst/>
              <a:cxnLst/>
              <a:rect l="l" t="t" r="r" b="b"/>
              <a:pathLst>
                <a:path w="276" h="530" extrusionOk="0">
                  <a:moveTo>
                    <a:pt x="21" y="0"/>
                  </a:moveTo>
                  <a:cubicBezTo>
                    <a:pt x="13" y="0"/>
                    <a:pt x="0" y="14"/>
                    <a:pt x="0" y="14"/>
                  </a:cubicBezTo>
                  <a:cubicBezTo>
                    <a:pt x="86" y="188"/>
                    <a:pt x="144" y="362"/>
                    <a:pt x="233" y="507"/>
                  </a:cubicBezTo>
                  <a:cubicBezTo>
                    <a:pt x="247" y="522"/>
                    <a:pt x="261" y="529"/>
                    <a:pt x="268" y="529"/>
                  </a:cubicBezTo>
                  <a:cubicBezTo>
                    <a:pt x="276" y="529"/>
                    <a:pt x="276" y="522"/>
                    <a:pt x="261" y="507"/>
                  </a:cubicBezTo>
                  <a:cubicBezTo>
                    <a:pt x="202" y="332"/>
                    <a:pt x="116" y="188"/>
                    <a:pt x="28" y="14"/>
                  </a:cubicBezTo>
                  <a:cubicBezTo>
                    <a:pt x="28" y="4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2008;p26">
              <a:extLst>
                <a:ext uri="{FF2B5EF4-FFF2-40B4-BE49-F238E27FC236}">
                  <a16:creationId xmlns:a16="http://schemas.microsoft.com/office/drawing/2014/main" id="{17DB20CC-E230-BA33-2095-E55636C71B96}"/>
                </a:ext>
              </a:extLst>
            </p:cNvPr>
            <p:cNvSpPr/>
            <p:nvPr/>
          </p:nvSpPr>
          <p:spPr>
            <a:xfrm>
              <a:off x="6133167" y="2305981"/>
              <a:ext cx="30319" cy="54768"/>
            </a:xfrm>
            <a:custGeom>
              <a:avLst/>
              <a:gdLst/>
              <a:ahLst/>
              <a:cxnLst/>
              <a:rect l="l" t="t" r="r" b="b"/>
              <a:pathLst>
                <a:path w="377" h="681" extrusionOk="0">
                  <a:moveTo>
                    <a:pt x="0" y="0"/>
                  </a:moveTo>
                  <a:cubicBezTo>
                    <a:pt x="86" y="233"/>
                    <a:pt x="202" y="465"/>
                    <a:pt x="319" y="667"/>
                  </a:cubicBezTo>
                  <a:cubicBezTo>
                    <a:pt x="329" y="678"/>
                    <a:pt x="339" y="681"/>
                    <a:pt x="347" y="681"/>
                  </a:cubicBezTo>
                  <a:cubicBezTo>
                    <a:pt x="364" y="681"/>
                    <a:pt x="377" y="667"/>
                    <a:pt x="377" y="667"/>
                  </a:cubicBezTo>
                  <a:cubicBezTo>
                    <a:pt x="261" y="435"/>
                    <a:pt x="144" y="203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2009;p26">
              <a:extLst>
                <a:ext uri="{FF2B5EF4-FFF2-40B4-BE49-F238E27FC236}">
                  <a16:creationId xmlns:a16="http://schemas.microsoft.com/office/drawing/2014/main" id="{00ACDC22-C10F-CD2A-02EF-EAB5839CAADA}"/>
                </a:ext>
              </a:extLst>
            </p:cNvPr>
            <p:cNvSpPr/>
            <p:nvPr/>
          </p:nvSpPr>
          <p:spPr>
            <a:xfrm>
              <a:off x="6109764" y="2233439"/>
              <a:ext cx="63051" cy="116371"/>
            </a:xfrm>
            <a:custGeom>
              <a:avLst/>
              <a:gdLst/>
              <a:ahLst/>
              <a:cxnLst/>
              <a:rect l="l" t="t" r="r" b="b"/>
              <a:pathLst>
                <a:path w="784" h="1447" extrusionOk="0">
                  <a:moveTo>
                    <a:pt x="1" y="0"/>
                  </a:moveTo>
                  <a:lnTo>
                    <a:pt x="1" y="0"/>
                  </a:lnTo>
                  <a:cubicBezTo>
                    <a:pt x="117" y="263"/>
                    <a:pt x="261" y="496"/>
                    <a:pt x="407" y="728"/>
                  </a:cubicBezTo>
                  <a:cubicBezTo>
                    <a:pt x="524" y="960"/>
                    <a:pt x="640" y="1193"/>
                    <a:pt x="726" y="1425"/>
                  </a:cubicBezTo>
                  <a:cubicBezTo>
                    <a:pt x="741" y="1439"/>
                    <a:pt x="755" y="1446"/>
                    <a:pt x="766" y="1446"/>
                  </a:cubicBezTo>
                  <a:cubicBezTo>
                    <a:pt x="777" y="1446"/>
                    <a:pt x="784" y="1439"/>
                    <a:pt x="784" y="1425"/>
                  </a:cubicBezTo>
                  <a:cubicBezTo>
                    <a:pt x="668" y="1163"/>
                    <a:pt x="552" y="930"/>
                    <a:pt x="407" y="698"/>
                  </a:cubicBezTo>
                  <a:cubicBezTo>
                    <a:pt x="291" y="465"/>
                    <a:pt x="175" y="205"/>
                    <a:pt x="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2010;p26">
              <a:extLst>
                <a:ext uri="{FF2B5EF4-FFF2-40B4-BE49-F238E27FC236}">
                  <a16:creationId xmlns:a16="http://schemas.microsoft.com/office/drawing/2014/main" id="{1CC2C0BC-E7BB-0A53-C643-9B1644951C3F}"/>
                </a:ext>
              </a:extLst>
            </p:cNvPr>
            <p:cNvSpPr/>
            <p:nvPr/>
          </p:nvSpPr>
          <p:spPr>
            <a:xfrm>
              <a:off x="6119898" y="2230141"/>
              <a:ext cx="64740" cy="114200"/>
            </a:xfrm>
            <a:custGeom>
              <a:avLst/>
              <a:gdLst/>
              <a:ahLst/>
              <a:cxnLst/>
              <a:rect l="l" t="t" r="r" b="b"/>
              <a:pathLst>
                <a:path w="805" h="1420" extrusionOk="0"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14"/>
                    <a:pt x="19" y="14"/>
                  </a:cubicBezTo>
                  <a:cubicBezTo>
                    <a:pt x="19" y="4"/>
                    <a:pt x="16" y="0"/>
                    <a:pt x="13" y="0"/>
                  </a:cubicBezTo>
                  <a:close/>
                  <a:moveTo>
                    <a:pt x="19" y="14"/>
                  </a:moveTo>
                  <a:lnTo>
                    <a:pt x="19" y="14"/>
                  </a:lnTo>
                  <a:cubicBezTo>
                    <a:pt x="135" y="246"/>
                    <a:pt x="251" y="478"/>
                    <a:pt x="398" y="711"/>
                  </a:cubicBezTo>
                  <a:lnTo>
                    <a:pt x="746" y="1408"/>
                  </a:lnTo>
                  <a:cubicBezTo>
                    <a:pt x="754" y="1416"/>
                    <a:pt x="763" y="1420"/>
                    <a:pt x="770" y="1420"/>
                  </a:cubicBezTo>
                  <a:cubicBezTo>
                    <a:pt x="789" y="1420"/>
                    <a:pt x="804" y="1399"/>
                    <a:pt x="804" y="1378"/>
                  </a:cubicBezTo>
                  <a:cubicBezTo>
                    <a:pt x="688" y="1146"/>
                    <a:pt x="542" y="913"/>
                    <a:pt x="426" y="681"/>
                  </a:cubicBezTo>
                  <a:cubicBezTo>
                    <a:pt x="309" y="448"/>
                    <a:pt x="165" y="216"/>
                    <a:pt x="19" y="14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2011;p26">
              <a:extLst>
                <a:ext uri="{FF2B5EF4-FFF2-40B4-BE49-F238E27FC236}">
                  <a16:creationId xmlns:a16="http://schemas.microsoft.com/office/drawing/2014/main" id="{78F2AD37-4E46-E8BC-E2B3-1336BCA2A878}"/>
                </a:ext>
              </a:extLst>
            </p:cNvPr>
            <p:cNvSpPr/>
            <p:nvPr/>
          </p:nvSpPr>
          <p:spPr>
            <a:xfrm>
              <a:off x="6133167" y="2231187"/>
              <a:ext cx="49058" cy="87500"/>
            </a:xfrm>
            <a:custGeom>
              <a:avLst/>
              <a:gdLst/>
              <a:ahLst/>
              <a:cxnLst/>
              <a:rect l="l" t="t" r="r" b="b"/>
              <a:pathLst>
                <a:path w="610" h="1088" extrusionOk="0">
                  <a:moveTo>
                    <a:pt x="0" y="1"/>
                  </a:moveTo>
                  <a:cubicBezTo>
                    <a:pt x="175" y="349"/>
                    <a:pt x="377" y="726"/>
                    <a:pt x="551" y="1074"/>
                  </a:cubicBezTo>
                  <a:cubicBezTo>
                    <a:pt x="560" y="1083"/>
                    <a:pt x="569" y="1087"/>
                    <a:pt x="577" y="1087"/>
                  </a:cubicBezTo>
                  <a:cubicBezTo>
                    <a:pt x="595" y="1087"/>
                    <a:pt x="609" y="1066"/>
                    <a:pt x="609" y="1047"/>
                  </a:cubicBezTo>
                  <a:cubicBezTo>
                    <a:pt x="407" y="698"/>
                    <a:pt x="233" y="319"/>
                    <a:pt x="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2012;p26">
              <a:extLst>
                <a:ext uri="{FF2B5EF4-FFF2-40B4-BE49-F238E27FC236}">
                  <a16:creationId xmlns:a16="http://schemas.microsoft.com/office/drawing/2014/main" id="{CC3EE3A0-1CA7-74DA-68BC-596756D55196}"/>
                </a:ext>
              </a:extLst>
            </p:cNvPr>
            <p:cNvSpPr/>
            <p:nvPr/>
          </p:nvSpPr>
          <p:spPr>
            <a:xfrm>
              <a:off x="6147161" y="2233439"/>
              <a:ext cx="29274" cy="48656"/>
            </a:xfrm>
            <a:custGeom>
              <a:avLst/>
              <a:gdLst/>
              <a:ahLst/>
              <a:cxnLst/>
              <a:rect l="l" t="t" r="r" b="b"/>
              <a:pathLst>
                <a:path w="364" h="605" extrusionOk="0">
                  <a:moveTo>
                    <a:pt x="28" y="0"/>
                  </a:moveTo>
                  <a:cubicBezTo>
                    <a:pt x="28" y="0"/>
                    <a:pt x="1" y="0"/>
                    <a:pt x="1" y="31"/>
                  </a:cubicBezTo>
                  <a:cubicBezTo>
                    <a:pt x="117" y="205"/>
                    <a:pt x="233" y="407"/>
                    <a:pt x="319" y="582"/>
                  </a:cubicBezTo>
                  <a:cubicBezTo>
                    <a:pt x="334" y="597"/>
                    <a:pt x="349" y="604"/>
                    <a:pt x="356" y="604"/>
                  </a:cubicBezTo>
                  <a:cubicBezTo>
                    <a:pt x="363" y="604"/>
                    <a:pt x="363" y="597"/>
                    <a:pt x="349" y="582"/>
                  </a:cubicBezTo>
                  <a:cubicBezTo>
                    <a:pt x="261" y="379"/>
                    <a:pt x="145" y="205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2013;p26">
              <a:extLst>
                <a:ext uri="{FF2B5EF4-FFF2-40B4-BE49-F238E27FC236}">
                  <a16:creationId xmlns:a16="http://schemas.microsoft.com/office/drawing/2014/main" id="{FC4AACF0-397B-42CA-8DB8-337AD19B50DE}"/>
                </a:ext>
              </a:extLst>
            </p:cNvPr>
            <p:cNvSpPr/>
            <p:nvPr/>
          </p:nvSpPr>
          <p:spPr>
            <a:xfrm>
              <a:off x="6168071" y="2087550"/>
              <a:ext cx="84202" cy="248747"/>
            </a:xfrm>
            <a:custGeom>
              <a:avLst/>
              <a:gdLst/>
              <a:ahLst/>
              <a:cxnLst/>
              <a:rect l="l" t="t" r="r" b="b"/>
              <a:pathLst>
                <a:path w="1047" h="3093" extrusionOk="0">
                  <a:moveTo>
                    <a:pt x="23" y="1"/>
                  </a:moveTo>
                  <a:cubicBezTo>
                    <a:pt x="14" y="1"/>
                    <a:pt x="1" y="13"/>
                    <a:pt x="1" y="13"/>
                  </a:cubicBezTo>
                  <a:cubicBezTo>
                    <a:pt x="59" y="159"/>
                    <a:pt x="147" y="245"/>
                    <a:pt x="264" y="362"/>
                  </a:cubicBezTo>
                  <a:cubicBezTo>
                    <a:pt x="350" y="450"/>
                    <a:pt x="438" y="566"/>
                    <a:pt x="524" y="682"/>
                  </a:cubicBezTo>
                  <a:cubicBezTo>
                    <a:pt x="670" y="915"/>
                    <a:pt x="787" y="1147"/>
                    <a:pt x="873" y="1438"/>
                  </a:cubicBezTo>
                  <a:cubicBezTo>
                    <a:pt x="1019" y="1989"/>
                    <a:pt x="961" y="2542"/>
                    <a:pt x="756" y="3065"/>
                  </a:cubicBezTo>
                  <a:cubicBezTo>
                    <a:pt x="756" y="3093"/>
                    <a:pt x="787" y="3093"/>
                    <a:pt x="814" y="3093"/>
                  </a:cubicBezTo>
                  <a:cubicBezTo>
                    <a:pt x="1019" y="2570"/>
                    <a:pt x="1047" y="1989"/>
                    <a:pt x="903" y="1466"/>
                  </a:cubicBezTo>
                  <a:cubicBezTo>
                    <a:pt x="845" y="1205"/>
                    <a:pt x="756" y="973"/>
                    <a:pt x="612" y="741"/>
                  </a:cubicBezTo>
                  <a:cubicBezTo>
                    <a:pt x="524" y="624"/>
                    <a:pt x="466" y="508"/>
                    <a:pt x="350" y="420"/>
                  </a:cubicBezTo>
                  <a:cubicBezTo>
                    <a:pt x="233" y="276"/>
                    <a:pt x="117" y="187"/>
                    <a:pt x="31" y="13"/>
                  </a:cubicBezTo>
                  <a:cubicBezTo>
                    <a:pt x="31" y="4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2014;p26">
              <a:extLst>
                <a:ext uri="{FF2B5EF4-FFF2-40B4-BE49-F238E27FC236}">
                  <a16:creationId xmlns:a16="http://schemas.microsoft.com/office/drawing/2014/main" id="{741C7A0C-AD3B-18DE-01C7-BBAFB2853590}"/>
                </a:ext>
              </a:extLst>
            </p:cNvPr>
            <p:cNvSpPr/>
            <p:nvPr/>
          </p:nvSpPr>
          <p:spPr>
            <a:xfrm>
              <a:off x="6151825" y="2358658"/>
              <a:ext cx="65544" cy="36914"/>
            </a:xfrm>
            <a:custGeom>
              <a:avLst/>
              <a:gdLst/>
              <a:ahLst/>
              <a:cxnLst/>
              <a:rect l="l" t="t" r="r" b="b"/>
              <a:pathLst>
                <a:path w="815" h="459" extrusionOk="0">
                  <a:moveTo>
                    <a:pt x="790" y="1"/>
                  </a:moveTo>
                  <a:cubicBezTo>
                    <a:pt x="787" y="1"/>
                    <a:pt x="784" y="4"/>
                    <a:pt x="784" y="12"/>
                  </a:cubicBezTo>
                  <a:cubicBezTo>
                    <a:pt x="616" y="206"/>
                    <a:pt x="427" y="420"/>
                    <a:pt x="168" y="420"/>
                  </a:cubicBezTo>
                  <a:cubicBezTo>
                    <a:pt x="115" y="420"/>
                    <a:pt x="59" y="411"/>
                    <a:pt x="1" y="391"/>
                  </a:cubicBezTo>
                  <a:lnTo>
                    <a:pt x="1" y="419"/>
                  </a:lnTo>
                  <a:cubicBezTo>
                    <a:pt x="66" y="447"/>
                    <a:pt x="128" y="459"/>
                    <a:pt x="188" y="459"/>
                  </a:cubicBezTo>
                  <a:cubicBezTo>
                    <a:pt x="445" y="459"/>
                    <a:pt x="648" y="232"/>
                    <a:pt x="814" y="43"/>
                  </a:cubicBezTo>
                  <a:cubicBezTo>
                    <a:pt x="814" y="21"/>
                    <a:pt x="799" y="1"/>
                    <a:pt x="79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2015;p26">
              <a:extLst>
                <a:ext uri="{FF2B5EF4-FFF2-40B4-BE49-F238E27FC236}">
                  <a16:creationId xmlns:a16="http://schemas.microsoft.com/office/drawing/2014/main" id="{06F72934-C5DB-C876-7379-11D55A00D810}"/>
                </a:ext>
              </a:extLst>
            </p:cNvPr>
            <p:cNvSpPr/>
            <p:nvPr/>
          </p:nvSpPr>
          <p:spPr>
            <a:xfrm>
              <a:off x="6165819" y="2390104"/>
              <a:ext cx="11742" cy="19784"/>
            </a:xfrm>
            <a:custGeom>
              <a:avLst/>
              <a:gdLst/>
              <a:ahLst/>
              <a:cxnLst/>
              <a:rect l="l" t="t" r="r" b="b"/>
              <a:pathLst>
                <a:path w="146" h="246" extrusionOk="0">
                  <a:moveTo>
                    <a:pt x="29" y="0"/>
                  </a:moveTo>
                  <a:cubicBezTo>
                    <a:pt x="29" y="0"/>
                    <a:pt x="1" y="0"/>
                    <a:pt x="1" y="28"/>
                  </a:cubicBezTo>
                  <a:cubicBezTo>
                    <a:pt x="59" y="86"/>
                    <a:pt x="59" y="175"/>
                    <a:pt x="87" y="233"/>
                  </a:cubicBezTo>
                  <a:cubicBezTo>
                    <a:pt x="97" y="242"/>
                    <a:pt x="107" y="245"/>
                    <a:pt x="115" y="245"/>
                  </a:cubicBezTo>
                  <a:cubicBezTo>
                    <a:pt x="133" y="245"/>
                    <a:pt x="145" y="233"/>
                    <a:pt x="145" y="233"/>
                  </a:cubicBezTo>
                  <a:cubicBezTo>
                    <a:pt x="117" y="144"/>
                    <a:pt x="87" y="58"/>
                    <a:pt x="2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2016;p26">
              <a:extLst>
                <a:ext uri="{FF2B5EF4-FFF2-40B4-BE49-F238E27FC236}">
                  <a16:creationId xmlns:a16="http://schemas.microsoft.com/office/drawing/2014/main" id="{A6395217-E56C-E60B-B0CA-5C5081544175}"/>
                </a:ext>
              </a:extLst>
            </p:cNvPr>
            <p:cNvSpPr/>
            <p:nvPr/>
          </p:nvSpPr>
          <p:spPr>
            <a:xfrm>
              <a:off x="6179893" y="2392356"/>
              <a:ext cx="6997" cy="14074"/>
            </a:xfrm>
            <a:custGeom>
              <a:avLst/>
              <a:gdLst/>
              <a:ahLst/>
              <a:cxnLst/>
              <a:rect l="l" t="t" r="r" b="b"/>
              <a:pathLst>
                <a:path w="87" h="175" extrusionOk="0">
                  <a:moveTo>
                    <a:pt x="28" y="0"/>
                  </a:moveTo>
                  <a:cubicBezTo>
                    <a:pt x="28" y="0"/>
                    <a:pt x="0" y="0"/>
                    <a:pt x="0" y="30"/>
                  </a:cubicBezTo>
                  <a:cubicBezTo>
                    <a:pt x="0" y="58"/>
                    <a:pt x="28" y="116"/>
                    <a:pt x="58" y="175"/>
                  </a:cubicBezTo>
                  <a:cubicBezTo>
                    <a:pt x="58" y="175"/>
                    <a:pt x="86" y="175"/>
                    <a:pt x="86" y="147"/>
                  </a:cubicBezTo>
                  <a:cubicBezTo>
                    <a:pt x="58" y="116"/>
                    <a:pt x="58" y="58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2017;p26">
              <a:extLst>
                <a:ext uri="{FF2B5EF4-FFF2-40B4-BE49-F238E27FC236}">
                  <a16:creationId xmlns:a16="http://schemas.microsoft.com/office/drawing/2014/main" id="{AAED9935-FAF5-41A3-7B76-0A490AAA26A8}"/>
                </a:ext>
              </a:extLst>
            </p:cNvPr>
            <p:cNvSpPr/>
            <p:nvPr/>
          </p:nvSpPr>
          <p:spPr>
            <a:xfrm>
              <a:off x="6186810" y="2385439"/>
              <a:ext cx="7158" cy="14074"/>
            </a:xfrm>
            <a:custGeom>
              <a:avLst/>
              <a:gdLst/>
              <a:ahLst/>
              <a:cxnLst/>
              <a:rect l="l" t="t" r="r" b="b"/>
              <a:pathLst>
                <a:path w="89" h="175" extrusionOk="0">
                  <a:moveTo>
                    <a:pt x="31" y="0"/>
                  </a:moveTo>
                  <a:cubicBezTo>
                    <a:pt x="31" y="0"/>
                    <a:pt x="0" y="0"/>
                    <a:pt x="0" y="28"/>
                  </a:cubicBezTo>
                  <a:cubicBezTo>
                    <a:pt x="31" y="58"/>
                    <a:pt x="31" y="116"/>
                    <a:pt x="58" y="175"/>
                  </a:cubicBezTo>
                  <a:cubicBezTo>
                    <a:pt x="58" y="175"/>
                    <a:pt x="89" y="175"/>
                    <a:pt x="89" y="144"/>
                  </a:cubicBezTo>
                  <a:cubicBezTo>
                    <a:pt x="89" y="144"/>
                    <a:pt x="58" y="116"/>
                    <a:pt x="58" y="86"/>
                  </a:cubicBezTo>
                  <a:cubicBezTo>
                    <a:pt x="58" y="58"/>
                    <a:pt x="31" y="28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2018;p26">
              <a:extLst>
                <a:ext uri="{FF2B5EF4-FFF2-40B4-BE49-F238E27FC236}">
                  <a16:creationId xmlns:a16="http://schemas.microsoft.com/office/drawing/2014/main" id="{61E3699C-3EE4-0F8F-BC44-D0C89DA342C2}"/>
                </a:ext>
              </a:extLst>
            </p:cNvPr>
            <p:cNvSpPr/>
            <p:nvPr/>
          </p:nvSpPr>
          <p:spPr>
            <a:xfrm>
              <a:off x="6193887" y="2381981"/>
              <a:ext cx="9409" cy="18497"/>
            </a:xfrm>
            <a:custGeom>
              <a:avLst/>
              <a:gdLst/>
              <a:ahLst/>
              <a:cxnLst/>
              <a:rect l="l" t="t" r="r" b="b"/>
              <a:pathLst>
                <a:path w="117" h="230" extrusionOk="0">
                  <a:moveTo>
                    <a:pt x="9" y="1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29" y="71"/>
                    <a:pt x="29" y="159"/>
                    <a:pt x="59" y="218"/>
                  </a:cubicBezTo>
                  <a:cubicBezTo>
                    <a:pt x="67" y="226"/>
                    <a:pt x="75" y="229"/>
                    <a:pt x="83" y="229"/>
                  </a:cubicBezTo>
                  <a:cubicBezTo>
                    <a:pt x="102" y="229"/>
                    <a:pt x="117" y="209"/>
                    <a:pt x="117" y="187"/>
                  </a:cubicBezTo>
                  <a:lnTo>
                    <a:pt x="29" y="13"/>
                  </a:lnTo>
                  <a:cubicBezTo>
                    <a:pt x="19" y="4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2019;p26">
              <a:extLst>
                <a:ext uri="{FF2B5EF4-FFF2-40B4-BE49-F238E27FC236}">
                  <a16:creationId xmlns:a16="http://schemas.microsoft.com/office/drawing/2014/main" id="{EB20CB41-98B7-0EB6-9A84-8DC750476FB1}"/>
                </a:ext>
              </a:extLst>
            </p:cNvPr>
            <p:cNvSpPr/>
            <p:nvPr/>
          </p:nvSpPr>
          <p:spPr>
            <a:xfrm>
              <a:off x="6200803" y="2378281"/>
              <a:ext cx="9409" cy="14154"/>
            </a:xfrm>
            <a:custGeom>
              <a:avLst/>
              <a:gdLst/>
              <a:ahLst/>
              <a:cxnLst/>
              <a:rect l="l" t="t" r="r" b="b"/>
              <a:pathLst>
                <a:path w="117" h="176" extrusionOk="0">
                  <a:moveTo>
                    <a:pt x="1" y="1"/>
                  </a:moveTo>
                  <a:cubicBezTo>
                    <a:pt x="1" y="5"/>
                    <a:pt x="2" y="10"/>
                    <a:pt x="3" y="17"/>
                  </a:cubicBezTo>
                  <a:lnTo>
                    <a:pt x="3" y="17"/>
                  </a:lnTo>
                  <a:cubicBezTo>
                    <a:pt x="2" y="21"/>
                    <a:pt x="1" y="25"/>
                    <a:pt x="1" y="31"/>
                  </a:cubicBezTo>
                  <a:lnTo>
                    <a:pt x="8" y="31"/>
                  </a:lnTo>
                  <a:cubicBezTo>
                    <a:pt x="25" y="78"/>
                    <a:pt x="65" y="153"/>
                    <a:pt x="89" y="175"/>
                  </a:cubicBezTo>
                  <a:lnTo>
                    <a:pt x="117" y="175"/>
                  </a:lnTo>
                  <a:cubicBezTo>
                    <a:pt x="89" y="117"/>
                    <a:pt x="89" y="89"/>
                    <a:pt x="59" y="59"/>
                  </a:cubicBezTo>
                  <a:cubicBezTo>
                    <a:pt x="59" y="59"/>
                    <a:pt x="59" y="1"/>
                    <a:pt x="31" y="1"/>
                  </a:cubicBezTo>
                  <a:cubicBezTo>
                    <a:pt x="31" y="1"/>
                    <a:pt x="24" y="1"/>
                    <a:pt x="16" y="4"/>
                  </a:cubicBezTo>
                  <a:lnTo>
                    <a:pt x="16" y="4"/>
                  </a:lnTo>
                  <a:cubicBezTo>
                    <a:pt x="12" y="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2020;p26">
              <a:extLst>
                <a:ext uri="{FF2B5EF4-FFF2-40B4-BE49-F238E27FC236}">
                  <a16:creationId xmlns:a16="http://schemas.microsoft.com/office/drawing/2014/main" id="{E9866DE1-57A1-1B4A-3924-B8077D1974E9}"/>
                </a:ext>
              </a:extLst>
            </p:cNvPr>
            <p:cNvSpPr/>
            <p:nvPr/>
          </p:nvSpPr>
          <p:spPr>
            <a:xfrm>
              <a:off x="6210132" y="2364288"/>
              <a:ext cx="9490" cy="21232"/>
            </a:xfrm>
            <a:custGeom>
              <a:avLst/>
              <a:gdLst/>
              <a:ahLst/>
              <a:cxnLst/>
              <a:rect l="l" t="t" r="r" b="b"/>
              <a:pathLst>
                <a:path w="118" h="264" extrusionOk="0">
                  <a:moveTo>
                    <a:pt x="1" y="1"/>
                  </a:moveTo>
                  <a:cubicBezTo>
                    <a:pt x="1" y="89"/>
                    <a:pt x="31" y="175"/>
                    <a:pt x="89" y="263"/>
                  </a:cubicBezTo>
                  <a:cubicBezTo>
                    <a:pt x="89" y="263"/>
                    <a:pt x="117" y="263"/>
                    <a:pt x="117" y="233"/>
                  </a:cubicBezTo>
                  <a:cubicBezTo>
                    <a:pt x="89" y="205"/>
                    <a:pt x="59" y="175"/>
                    <a:pt x="59" y="117"/>
                  </a:cubicBezTo>
                  <a:cubicBezTo>
                    <a:pt x="31" y="89"/>
                    <a:pt x="31" y="31"/>
                    <a:pt x="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2021;p26">
              <a:extLst>
                <a:ext uri="{FF2B5EF4-FFF2-40B4-BE49-F238E27FC236}">
                  <a16:creationId xmlns:a16="http://schemas.microsoft.com/office/drawing/2014/main" id="{579A7A70-96AA-EDAD-5E9B-B8DFFAEFF15F}"/>
                </a:ext>
              </a:extLst>
            </p:cNvPr>
            <p:cNvSpPr/>
            <p:nvPr/>
          </p:nvSpPr>
          <p:spPr>
            <a:xfrm>
              <a:off x="6214797" y="2358658"/>
              <a:ext cx="14154" cy="22197"/>
            </a:xfrm>
            <a:custGeom>
              <a:avLst/>
              <a:gdLst/>
              <a:ahLst/>
              <a:cxnLst/>
              <a:rect l="l" t="t" r="r" b="b"/>
              <a:pathLst>
                <a:path w="176" h="276" extrusionOk="0">
                  <a:moveTo>
                    <a:pt x="23" y="0"/>
                  </a:moveTo>
                  <a:cubicBezTo>
                    <a:pt x="14" y="0"/>
                    <a:pt x="1" y="12"/>
                    <a:pt x="1" y="12"/>
                  </a:cubicBezTo>
                  <a:cubicBezTo>
                    <a:pt x="59" y="101"/>
                    <a:pt x="89" y="187"/>
                    <a:pt x="147" y="275"/>
                  </a:cubicBezTo>
                  <a:cubicBezTo>
                    <a:pt x="147" y="275"/>
                    <a:pt x="175" y="275"/>
                    <a:pt x="175" y="245"/>
                  </a:cubicBezTo>
                  <a:cubicBezTo>
                    <a:pt x="117" y="159"/>
                    <a:pt x="89" y="71"/>
                    <a:pt x="31" y="12"/>
                  </a:cubicBezTo>
                  <a:cubicBezTo>
                    <a:pt x="31" y="3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2022;p26">
              <a:extLst>
                <a:ext uri="{FF2B5EF4-FFF2-40B4-BE49-F238E27FC236}">
                  <a16:creationId xmlns:a16="http://schemas.microsoft.com/office/drawing/2014/main" id="{FEE8A6DE-2F2F-7066-2F56-1793D7F2C906}"/>
                </a:ext>
              </a:extLst>
            </p:cNvPr>
            <p:cNvSpPr/>
            <p:nvPr/>
          </p:nvSpPr>
          <p:spPr>
            <a:xfrm>
              <a:off x="6224206" y="2345629"/>
              <a:ext cx="14074" cy="28067"/>
            </a:xfrm>
            <a:custGeom>
              <a:avLst/>
              <a:gdLst/>
              <a:ahLst/>
              <a:cxnLst/>
              <a:rect l="l" t="t" r="r" b="b"/>
              <a:pathLst>
                <a:path w="175" h="349" extrusionOk="0">
                  <a:moveTo>
                    <a:pt x="0" y="0"/>
                  </a:moveTo>
                  <a:cubicBezTo>
                    <a:pt x="30" y="116"/>
                    <a:pt x="58" y="233"/>
                    <a:pt x="116" y="349"/>
                  </a:cubicBezTo>
                  <a:cubicBezTo>
                    <a:pt x="116" y="349"/>
                    <a:pt x="147" y="349"/>
                    <a:pt x="147" y="321"/>
                  </a:cubicBezTo>
                  <a:cubicBezTo>
                    <a:pt x="147" y="321"/>
                    <a:pt x="175" y="321"/>
                    <a:pt x="175" y="291"/>
                  </a:cubicBezTo>
                  <a:cubicBezTo>
                    <a:pt x="175" y="291"/>
                    <a:pt x="162" y="278"/>
                    <a:pt x="145" y="278"/>
                  </a:cubicBezTo>
                  <a:cubicBezTo>
                    <a:pt x="142" y="278"/>
                    <a:pt x="138" y="279"/>
                    <a:pt x="135" y="280"/>
                  </a:cubicBezTo>
                  <a:lnTo>
                    <a:pt x="135" y="280"/>
                  </a:lnTo>
                  <a:cubicBezTo>
                    <a:pt x="103" y="183"/>
                    <a:pt x="55" y="102"/>
                    <a:pt x="3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2023;p26">
              <a:extLst>
                <a:ext uri="{FF2B5EF4-FFF2-40B4-BE49-F238E27FC236}">
                  <a16:creationId xmlns:a16="http://schemas.microsoft.com/office/drawing/2014/main" id="{B3700B92-DA40-DCEA-8C30-2AF9C94D1BDD}"/>
                </a:ext>
              </a:extLst>
            </p:cNvPr>
            <p:cNvSpPr/>
            <p:nvPr/>
          </p:nvSpPr>
          <p:spPr>
            <a:xfrm>
              <a:off x="6228871" y="2331555"/>
              <a:ext cx="18738" cy="32812"/>
            </a:xfrm>
            <a:custGeom>
              <a:avLst/>
              <a:gdLst/>
              <a:ahLst/>
              <a:cxnLst/>
              <a:rect l="l" t="t" r="r" b="b"/>
              <a:pathLst>
                <a:path w="233" h="408" extrusionOk="0">
                  <a:moveTo>
                    <a:pt x="31" y="1"/>
                  </a:moveTo>
                  <a:cubicBezTo>
                    <a:pt x="31" y="1"/>
                    <a:pt x="0" y="1"/>
                    <a:pt x="0" y="31"/>
                  </a:cubicBezTo>
                  <a:cubicBezTo>
                    <a:pt x="58" y="147"/>
                    <a:pt x="117" y="291"/>
                    <a:pt x="175" y="408"/>
                  </a:cubicBezTo>
                  <a:cubicBezTo>
                    <a:pt x="205" y="408"/>
                    <a:pt x="233" y="408"/>
                    <a:pt x="205" y="380"/>
                  </a:cubicBezTo>
                  <a:cubicBezTo>
                    <a:pt x="147" y="263"/>
                    <a:pt x="89" y="147"/>
                    <a:pt x="3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2024;p26">
              <a:extLst>
                <a:ext uri="{FF2B5EF4-FFF2-40B4-BE49-F238E27FC236}">
                  <a16:creationId xmlns:a16="http://schemas.microsoft.com/office/drawing/2014/main" id="{BFEABF9E-03EB-E9C8-3A38-6D9B3B22D97B}"/>
                </a:ext>
              </a:extLst>
            </p:cNvPr>
            <p:cNvSpPr/>
            <p:nvPr/>
          </p:nvSpPr>
          <p:spPr>
            <a:xfrm>
              <a:off x="6233535" y="2315310"/>
              <a:ext cx="25896" cy="43106"/>
            </a:xfrm>
            <a:custGeom>
              <a:avLst/>
              <a:gdLst/>
              <a:ahLst/>
              <a:cxnLst/>
              <a:rect l="l" t="t" r="r" b="b"/>
              <a:pathLst>
                <a:path w="322" h="536" extrusionOk="0">
                  <a:moveTo>
                    <a:pt x="31" y="1"/>
                  </a:moveTo>
                  <a:cubicBezTo>
                    <a:pt x="31" y="1"/>
                    <a:pt x="0" y="1"/>
                    <a:pt x="0" y="28"/>
                  </a:cubicBezTo>
                  <a:cubicBezTo>
                    <a:pt x="89" y="203"/>
                    <a:pt x="175" y="377"/>
                    <a:pt x="291" y="524"/>
                  </a:cubicBezTo>
                  <a:cubicBezTo>
                    <a:pt x="291" y="533"/>
                    <a:pt x="294" y="536"/>
                    <a:pt x="299" y="536"/>
                  </a:cubicBezTo>
                  <a:cubicBezTo>
                    <a:pt x="308" y="536"/>
                    <a:pt x="321" y="524"/>
                    <a:pt x="321" y="524"/>
                  </a:cubicBezTo>
                  <a:cubicBezTo>
                    <a:pt x="205" y="349"/>
                    <a:pt x="117" y="175"/>
                    <a:pt x="3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2025;p26">
              <a:extLst>
                <a:ext uri="{FF2B5EF4-FFF2-40B4-BE49-F238E27FC236}">
                  <a16:creationId xmlns:a16="http://schemas.microsoft.com/office/drawing/2014/main" id="{771E7F39-679A-3661-6362-60B749C16ECC}"/>
                </a:ext>
              </a:extLst>
            </p:cNvPr>
            <p:cNvSpPr/>
            <p:nvPr/>
          </p:nvSpPr>
          <p:spPr>
            <a:xfrm>
              <a:off x="6242864" y="2301316"/>
              <a:ext cx="23483" cy="42141"/>
            </a:xfrm>
            <a:custGeom>
              <a:avLst/>
              <a:gdLst/>
              <a:ahLst/>
              <a:cxnLst/>
              <a:rect l="l" t="t" r="r" b="b"/>
              <a:pathLst>
                <a:path w="292" h="524" extrusionOk="0">
                  <a:moveTo>
                    <a:pt x="31" y="0"/>
                  </a:moveTo>
                  <a:cubicBezTo>
                    <a:pt x="1" y="0"/>
                    <a:pt x="1" y="0"/>
                    <a:pt x="1" y="28"/>
                  </a:cubicBezTo>
                  <a:cubicBezTo>
                    <a:pt x="59" y="202"/>
                    <a:pt x="147" y="377"/>
                    <a:pt x="233" y="523"/>
                  </a:cubicBezTo>
                  <a:cubicBezTo>
                    <a:pt x="263" y="523"/>
                    <a:pt x="291" y="523"/>
                    <a:pt x="263" y="493"/>
                  </a:cubicBezTo>
                  <a:cubicBezTo>
                    <a:pt x="175" y="349"/>
                    <a:pt x="89" y="175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2026;p26">
              <a:extLst>
                <a:ext uri="{FF2B5EF4-FFF2-40B4-BE49-F238E27FC236}">
                  <a16:creationId xmlns:a16="http://schemas.microsoft.com/office/drawing/2014/main" id="{A4D67851-111B-E37B-CB25-7E2068BC583D}"/>
                </a:ext>
              </a:extLst>
            </p:cNvPr>
            <p:cNvSpPr/>
            <p:nvPr/>
          </p:nvSpPr>
          <p:spPr>
            <a:xfrm>
              <a:off x="6247529" y="2277913"/>
              <a:ext cx="22357" cy="48495"/>
            </a:xfrm>
            <a:custGeom>
              <a:avLst/>
              <a:gdLst/>
              <a:ahLst/>
              <a:cxnLst/>
              <a:rect l="l" t="t" r="r" b="b"/>
              <a:pathLst>
                <a:path w="278" h="603" extrusionOk="0">
                  <a:moveTo>
                    <a:pt x="1" y="1"/>
                  </a:moveTo>
                  <a:lnTo>
                    <a:pt x="1" y="1"/>
                  </a:lnTo>
                  <a:cubicBezTo>
                    <a:pt x="59" y="203"/>
                    <a:pt x="147" y="407"/>
                    <a:pt x="233" y="582"/>
                  </a:cubicBezTo>
                  <a:cubicBezTo>
                    <a:pt x="248" y="596"/>
                    <a:pt x="263" y="603"/>
                    <a:pt x="270" y="603"/>
                  </a:cubicBezTo>
                  <a:cubicBezTo>
                    <a:pt x="277" y="603"/>
                    <a:pt x="277" y="596"/>
                    <a:pt x="263" y="582"/>
                  </a:cubicBezTo>
                  <a:cubicBezTo>
                    <a:pt x="205" y="377"/>
                    <a:pt x="89" y="203"/>
                    <a:pt x="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2027;p26">
              <a:extLst>
                <a:ext uri="{FF2B5EF4-FFF2-40B4-BE49-F238E27FC236}">
                  <a16:creationId xmlns:a16="http://schemas.microsoft.com/office/drawing/2014/main" id="{A490AFF4-42AA-6B6D-7181-DAB96A888045}"/>
                </a:ext>
              </a:extLst>
            </p:cNvPr>
            <p:cNvSpPr/>
            <p:nvPr/>
          </p:nvSpPr>
          <p:spPr>
            <a:xfrm>
              <a:off x="6247529" y="2261506"/>
              <a:ext cx="29354" cy="50907"/>
            </a:xfrm>
            <a:custGeom>
              <a:avLst/>
              <a:gdLst/>
              <a:ahLst/>
              <a:cxnLst/>
              <a:rect l="l" t="t" r="r" b="b"/>
              <a:pathLst>
                <a:path w="365" h="633" extrusionOk="0">
                  <a:moveTo>
                    <a:pt x="31" y="0"/>
                  </a:moveTo>
                  <a:cubicBezTo>
                    <a:pt x="31" y="0"/>
                    <a:pt x="1" y="0"/>
                    <a:pt x="1" y="30"/>
                  </a:cubicBezTo>
                  <a:cubicBezTo>
                    <a:pt x="117" y="233"/>
                    <a:pt x="205" y="437"/>
                    <a:pt x="322" y="611"/>
                  </a:cubicBezTo>
                  <a:cubicBezTo>
                    <a:pt x="335" y="625"/>
                    <a:pt x="350" y="632"/>
                    <a:pt x="357" y="632"/>
                  </a:cubicBezTo>
                  <a:cubicBezTo>
                    <a:pt x="365" y="632"/>
                    <a:pt x="365" y="625"/>
                    <a:pt x="349" y="611"/>
                  </a:cubicBezTo>
                  <a:cubicBezTo>
                    <a:pt x="263" y="407"/>
                    <a:pt x="147" y="205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2028;p26">
              <a:extLst>
                <a:ext uri="{FF2B5EF4-FFF2-40B4-BE49-F238E27FC236}">
                  <a16:creationId xmlns:a16="http://schemas.microsoft.com/office/drawing/2014/main" id="{EEC23305-CE80-A259-F67E-2FFE54DA73FA}"/>
                </a:ext>
              </a:extLst>
            </p:cNvPr>
            <p:cNvSpPr/>
            <p:nvPr/>
          </p:nvSpPr>
          <p:spPr>
            <a:xfrm>
              <a:off x="6243669" y="2234806"/>
              <a:ext cx="39085" cy="54768"/>
            </a:xfrm>
            <a:custGeom>
              <a:avLst/>
              <a:gdLst/>
              <a:ahLst/>
              <a:cxnLst/>
              <a:rect l="l" t="t" r="r" b="b"/>
              <a:pathLst>
                <a:path w="486" h="681" extrusionOk="0">
                  <a:moveTo>
                    <a:pt x="14" y="0"/>
                  </a:moveTo>
                  <a:cubicBezTo>
                    <a:pt x="7" y="0"/>
                    <a:pt x="1" y="14"/>
                    <a:pt x="21" y="14"/>
                  </a:cubicBezTo>
                  <a:cubicBezTo>
                    <a:pt x="21" y="4"/>
                    <a:pt x="17" y="0"/>
                    <a:pt x="14" y="0"/>
                  </a:cubicBezTo>
                  <a:close/>
                  <a:moveTo>
                    <a:pt x="21" y="14"/>
                  </a:moveTo>
                  <a:lnTo>
                    <a:pt x="21" y="14"/>
                  </a:lnTo>
                  <a:cubicBezTo>
                    <a:pt x="137" y="246"/>
                    <a:pt x="281" y="448"/>
                    <a:pt x="428" y="681"/>
                  </a:cubicBezTo>
                  <a:cubicBezTo>
                    <a:pt x="456" y="681"/>
                    <a:pt x="486" y="681"/>
                    <a:pt x="456" y="653"/>
                  </a:cubicBezTo>
                  <a:cubicBezTo>
                    <a:pt x="311" y="420"/>
                    <a:pt x="165" y="216"/>
                    <a:pt x="21" y="14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2029;p26">
              <a:extLst>
                <a:ext uri="{FF2B5EF4-FFF2-40B4-BE49-F238E27FC236}">
                  <a16:creationId xmlns:a16="http://schemas.microsoft.com/office/drawing/2014/main" id="{2A1602CF-04B9-F295-88AA-6EC4FD070F94}"/>
                </a:ext>
              </a:extLst>
            </p:cNvPr>
            <p:cNvSpPr/>
            <p:nvPr/>
          </p:nvSpPr>
          <p:spPr>
            <a:xfrm>
              <a:off x="6242864" y="2212528"/>
              <a:ext cx="39085" cy="57100"/>
            </a:xfrm>
            <a:custGeom>
              <a:avLst/>
              <a:gdLst/>
              <a:ahLst/>
              <a:cxnLst/>
              <a:rect l="l" t="t" r="r" b="b"/>
              <a:pathLst>
                <a:path w="486" h="710" extrusionOk="0">
                  <a:moveTo>
                    <a:pt x="31" y="0"/>
                  </a:moveTo>
                  <a:cubicBezTo>
                    <a:pt x="1" y="0"/>
                    <a:pt x="1" y="0"/>
                    <a:pt x="1" y="28"/>
                  </a:cubicBezTo>
                  <a:cubicBezTo>
                    <a:pt x="147" y="260"/>
                    <a:pt x="291" y="493"/>
                    <a:pt x="438" y="697"/>
                  </a:cubicBezTo>
                  <a:cubicBezTo>
                    <a:pt x="447" y="707"/>
                    <a:pt x="456" y="710"/>
                    <a:pt x="464" y="710"/>
                  </a:cubicBezTo>
                  <a:cubicBezTo>
                    <a:pt x="479" y="710"/>
                    <a:pt x="486" y="697"/>
                    <a:pt x="466" y="697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2030;p26">
              <a:extLst>
                <a:ext uri="{FF2B5EF4-FFF2-40B4-BE49-F238E27FC236}">
                  <a16:creationId xmlns:a16="http://schemas.microsoft.com/office/drawing/2014/main" id="{29186A83-6AA6-329D-091C-3FFE1173C728}"/>
                </a:ext>
              </a:extLst>
            </p:cNvPr>
            <p:cNvSpPr/>
            <p:nvPr/>
          </p:nvSpPr>
          <p:spPr>
            <a:xfrm>
              <a:off x="6235948" y="2181002"/>
              <a:ext cx="46806" cy="64258"/>
            </a:xfrm>
            <a:custGeom>
              <a:avLst/>
              <a:gdLst/>
              <a:ahLst/>
              <a:cxnLst/>
              <a:rect l="l" t="t" r="r" b="b"/>
              <a:pathLst>
                <a:path w="582" h="799" extrusionOk="0">
                  <a:moveTo>
                    <a:pt x="21" y="1"/>
                  </a:moveTo>
                  <a:cubicBezTo>
                    <a:pt x="13" y="1"/>
                    <a:pt x="1" y="13"/>
                    <a:pt x="1" y="13"/>
                  </a:cubicBezTo>
                  <a:lnTo>
                    <a:pt x="524" y="799"/>
                  </a:lnTo>
                  <a:cubicBezTo>
                    <a:pt x="552" y="799"/>
                    <a:pt x="582" y="799"/>
                    <a:pt x="552" y="769"/>
                  </a:cubicBezTo>
                  <a:cubicBezTo>
                    <a:pt x="377" y="508"/>
                    <a:pt x="203" y="246"/>
                    <a:pt x="29" y="13"/>
                  </a:cubicBezTo>
                  <a:cubicBezTo>
                    <a:pt x="29" y="4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2031;p26">
              <a:extLst>
                <a:ext uri="{FF2B5EF4-FFF2-40B4-BE49-F238E27FC236}">
                  <a16:creationId xmlns:a16="http://schemas.microsoft.com/office/drawing/2014/main" id="{F09067BE-FF05-67FA-F701-9372C216FFC8}"/>
                </a:ext>
              </a:extLst>
            </p:cNvPr>
            <p:cNvSpPr/>
            <p:nvPr/>
          </p:nvSpPr>
          <p:spPr>
            <a:xfrm>
              <a:off x="6224206" y="2151728"/>
              <a:ext cx="53883" cy="66429"/>
            </a:xfrm>
            <a:custGeom>
              <a:avLst/>
              <a:gdLst/>
              <a:ahLst/>
              <a:cxnLst/>
              <a:rect l="l" t="t" r="r" b="b"/>
              <a:pathLst>
                <a:path w="670" h="826" extrusionOk="0">
                  <a:moveTo>
                    <a:pt x="0" y="1"/>
                  </a:moveTo>
                  <a:cubicBezTo>
                    <a:pt x="175" y="291"/>
                    <a:pt x="407" y="582"/>
                    <a:pt x="639" y="814"/>
                  </a:cubicBezTo>
                  <a:cubicBezTo>
                    <a:pt x="639" y="822"/>
                    <a:pt x="642" y="826"/>
                    <a:pt x="646" y="826"/>
                  </a:cubicBezTo>
                  <a:cubicBezTo>
                    <a:pt x="654" y="826"/>
                    <a:pt x="670" y="805"/>
                    <a:pt x="670" y="784"/>
                  </a:cubicBezTo>
                  <a:cubicBezTo>
                    <a:pt x="437" y="524"/>
                    <a:pt x="233" y="261"/>
                    <a:pt x="3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2032;p26">
              <a:extLst>
                <a:ext uri="{FF2B5EF4-FFF2-40B4-BE49-F238E27FC236}">
                  <a16:creationId xmlns:a16="http://schemas.microsoft.com/office/drawing/2014/main" id="{A5858AAD-A189-2580-82AC-B8B7FF791836}"/>
                </a:ext>
              </a:extLst>
            </p:cNvPr>
            <p:cNvSpPr/>
            <p:nvPr/>
          </p:nvSpPr>
          <p:spPr>
            <a:xfrm>
              <a:off x="6210132" y="2128405"/>
              <a:ext cx="51551" cy="51470"/>
            </a:xfrm>
            <a:custGeom>
              <a:avLst/>
              <a:gdLst/>
              <a:ahLst/>
              <a:cxnLst/>
              <a:rect l="l" t="t" r="r" b="b"/>
              <a:pathLst>
                <a:path w="641" h="640" extrusionOk="0">
                  <a:moveTo>
                    <a:pt x="31" y="0"/>
                  </a:moveTo>
                  <a:cubicBezTo>
                    <a:pt x="1" y="0"/>
                    <a:pt x="1" y="0"/>
                    <a:pt x="1" y="28"/>
                  </a:cubicBezTo>
                  <a:cubicBezTo>
                    <a:pt x="1" y="58"/>
                    <a:pt x="59" y="116"/>
                    <a:pt x="89" y="144"/>
                  </a:cubicBezTo>
                  <a:cubicBezTo>
                    <a:pt x="147" y="202"/>
                    <a:pt x="205" y="260"/>
                    <a:pt x="291" y="319"/>
                  </a:cubicBezTo>
                  <a:cubicBezTo>
                    <a:pt x="380" y="435"/>
                    <a:pt x="496" y="523"/>
                    <a:pt x="612" y="639"/>
                  </a:cubicBezTo>
                  <a:lnTo>
                    <a:pt x="640" y="609"/>
                  </a:lnTo>
                  <a:cubicBezTo>
                    <a:pt x="524" y="493"/>
                    <a:pt x="438" y="407"/>
                    <a:pt x="322" y="319"/>
                  </a:cubicBezTo>
                  <a:cubicBezTo>
                    <a:pt x="291" y="260"/>
                    <a:pt x="233" y="233"/>
                    <a:pt x="205" y="202"/>
                  </a:cubicBezTo>
                  <a:cubicBezTo>
                    <a:pt x="147" y="144"/>
                    <a:pt x="59" y="86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2033;p26">
              <a:extLst>
                <a:ext uri="{FF2B5EF4-FFF2-40B4-BE49-F238E27FC236}">
                  <a16:creationId xmlns:a16="http://schemas.microsoft.com/office/drawing/2014/main" id="{DABD1ADE-3B13-3A6A-41D8-66F42B280085}"/>
                </a:ext>
              </a:extLst>
            </p:cNvPr>
            <p:cNvSpPr/>
            <p:nvPr/>
          </p:nvSpPr>
          <p:spPr>
            <a:xfrm>
              <a:off x="6182145" y="2107254"/>
              <a:ext cx="46323" cy="31124"/>
            </a:xfrm>
            <a:custGeom>
              <a:avLst/>
              <a:gdLst/>
              <a:ahLst/>
              <a:cxnLst/>
              <a:rect l="l" t="t" r="r" b="b"/>
              <a:pathLst>
                <a:path w="576" h="387" extrusionOk="0">
                  <a:moveTo>
                    <a:pt x="0" y="0"/>
                  </a:moveTo>
                  <a:cubicBezTo>
                    <a:pt x="175" y="147"/>
                    <a:pt x="349" y="263"/>
                    <a:pt x="523" y="379"/>
                  </a:cubicBezTo>
                  <a:cubicBezTo>
                    <a:pt x="529" y="385"/>
                    <a:pt x="535" y="387"/>
                    <a:pt x="540" y="387"/>
                  </a:cubicBezTo>
                  <a:cubicBezTo>
                    <a:pt x="562" y="387"/>
                    <a:pt x="576" y="349"/>
                    <a:pt x="553" y="349"/>
                  </a:cubicBezTo>
                  <a:cubicBezTo>
                    <a:pt x="379" y="233"/>
                    <a:pt x="205" y="89"/>
                    <a:pt x="3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2034;p26">
              <a:extLst>
                <a:ext uri="{FF2B5EF4-FFF2-40B4-BE49-F238E27FC236}">
                  <a16:creationId xmlns:a16="http://schemas.microsoft.com/office/drawing/2014/main" id="{DC3ADFE8-987A-054F-E0A5-5DCCB882B061}"/>
                </a:ext>
              </a:extLst>
            </p:cNvPr>
            <p:cNvSpPr/>
            <p:nvPr/>
          </p:nvSpPr>
          <p:spPr>
            <a:xfrm>
              <a:off x="6182145" y="2102589"/>
              <a:ext cx="28067" cy="11822"/>
            </a:xfrm>
            <a:custGeom>
              <a:avLst/>
              <a:gdLst/>
              <a:ahLst/>
              <a:cxnLst/>
              <a:rect l="l" t="t" r="r" b="b"/>
              <a:pathLst>
                <a:path w="349" h="147" extrusionOk="0">
                  <a:moveTo>
                    <a:pt x="0" y="0"/>
                  </a:moveTo>
                  <a:lnTo>
                    <a:pt x="0" y="31"/>
                  </a:lnTo>
                  <a:cubicBezTo>
                    <a:pt x="116" y="58"/>
                    <a:pt x="205" y="117"/>
                    <a:pt x="321" y="147"/>
                  </a:cubicBezTo>
                  <a:cubicBezTo>
                    <a:pt x="349" y="147"/>
                    <a:pt x="349" y="117"/>
                    <a:pt x="321" y="117"/>
                  </a:cubicBezTo>
                  <a:cubicBezTo>
                    <a:pt x="233" y="89"/>
                    <a:pt x="116" y="31"/>
                    <a:pt x="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2035;p26">
              <a:extLst>
                <a:ext uri="{FF2B5EF4-FFF2-40B4-BE49-F238E27FC236}">
                  <a16:creationId xmlns:a16="http://schemas.microsoft.com/office/drawing/2014/main" id="{DB9C5F7C-CFE0-E665-5F70-B839F65071DD}"/>
                </a:ext>
              </a:extLst>
            </p:cNvPr>
            <p:cNvSpPr/>
            <p:nvPr/>
          </p:nvSpPr>
          <p:spPr>
            <a:xfrm>
              <a:off x="5794184" y="2422836"/>
              <a:ext cx="65544" cy="22036"/>
            </a:xfrm>
            <a:custGeom>
              <a:avLst/>
              <a:gdLst/>
              <a:ahLst/>
              <a:cxnLst/>
              <a:rect l="l" t="t" r="r" b="b"/>
              <a:pathLst>
                <a:path w="815" h="274" extrusionOk="0">
                  <a:moveTo>
                    <a:pt x="31" y="0"/>
                  </a:moveTo>
                  <a:cubicBezTo>
                    <a:pt x="31" y="0"/>
                    <a:pt x="1" y="28"/>
                    <a:pt x="31" y="28"/>
                  </a:cubicBezTo>
                  <a:cubicBezTo>
                    <a:pt x="152" y="130"/>
                    <a:pt x="371" y="273"/>
                    <a:pt x="562" y="273"/>
                  </a:cubicBezTo>
                  <a:cubicBezTo>
                    <a:pt x="646" y="273"/>
                    <a:pt x="724" y="245"/>
                    <a:pt x="787" y="174"/>
                  </a:cubicBezTo>
                  <a:cubicBezTo>
                    <a:pt x="814" y="144"/>
                    <a:pt x="787" y="144"/>
                    <a:pt x="787" y="144"/>
                  </a:cubicBezTo>
                  <a:cubicBezTo>
                    <a:pt x="725" y="206"/>
                    <a:pt x="647" y="231"/>
                    <a:pt x="564" y="231"/>
                  </a:cubicBezTo>
                  <a:cubicBezTo>
                    <a:pt x="373" y="231"/>
                    <a:pt x="153" y="101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2036;p26">
              <a:extLst>
                <a:ext uri="{FF2B5EF4-FFF2-40B4-BE49-F238E27FC236}">
                  <a16:creationId xmlns:a16="http://schemas.microsoft.com/office/drawing/2014/main" id="{88C6DAEA-6467-72A6-2BE3-311946233411}"/>
                </a:ext>
              </a:extLst>
            </p:cNvPr>
            <p:cNvSpPr/>
            <p:nvPr/>
          </p:nvSpPr>
          <p:spPr>
            <a:xfrm>
              <a:off x="5801342" y="2293193"/>
              <a:ext cx="29595" cy="106319"/>
            </a:xfrm>
            <a:custGeom>
              <a:avLst/>
              <a:gdLst/>
              <a:ahLst/>
              <a:cxnLst/>
              <a:rect l="l" t="t" r="r" b="b"/>
              <a:pathLst>
                <a:path w="368" h="1322" extrusionOk="0">
                  <a:moveTo>
                    <a:pt x="346" y="1"/>
                  </a:moveTo>
                  <a:cubicBezTo>
                    <a:pt x="339" y="1"/>
                    <a:pt x="329" y="4"/>
                    <a:pt x="319" y="13"/>
                  </a:cubicBezTo>
                  <a:cubicBezTo>
                    <a:pt x="144" y="187"/>
                    <a:pt x="58" y="450"/>
                    <a:pt x="28" y="682"/>
                  </a:cubicBezTo>
                  <a:cubicBezTo>
                    <a:pt x="28" y="915"/>
                    <a:pt x="0" y="1175"/>
                    <a:pt x="175" y="1322"/>
                  </a:cubicBezTo>
                  <a:cubicBezTo>
                    <a:pt x="28" y="1147"/>
                    <a:pt x="58" y="857"/>
                    <a:pt x="86" y="652"/>
                  </a:cubicBezTo>
                  <a:cubicBezTo>
                    <a:pt x="116" y="392"/>
                    <a:pt x="202" y="217"/>
                    <a:pt x="349" y="13"/>
                  </a:cubicBezTo>
                  <a:cubicBezTo>
                    <a:pt x="367" y="13"/>
                    <a:pt x="361" y="1"/>
                    <a:pt x="346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2037;p26">
              <a:extLst>
                <a:ext uri="{FF2B5EF4-FFF2-40B4-BE49-F238E27FC236}">
                  <a16:creationId xmlns:a16="http://schemas.microsoft.com/office/drawing/2014/main" id="{E8D9D022-A15B-99B0-F18E-B73BBFD02531}"/>
                </a:ext>
              </a:extLst>
            </p:cNvPr>
            <p:cNvSpPr/>
            <p:nvPr/>
          </p:nvSpPr>
          <p:spPr>
            <a:xfrm>
              <a:off x="6083948" y="2214861"/>
              <a:ext cx="74230" cy="18658"/>
            </a:xfrm>
            <a:custGeom>
              <a:avLst/>
              <a:gdLst/>
              <a:ahLst/>
              <a:cxnLst/>
              <a:rect l="l" t="t" r="r" b="b"/>
              <a:pathLst>
                <a:path w="923" h="232" extrusionOk="0">
                  <a:moveTo>
                    <a:pt x="556" y="0"/>
                  </a:moveTo>
                  <a:cubicBezTo>
                    <a:pt x="360" y="0"/>
                    <a:pt x="153" y="80"/>
                    <a:pt x="31" y="204"/>
                  </a:cubicBezTo>
                  <a:cubicBezTo>
                    <a:pt x="1" y="231"/>
                    <a:pt x="31" y="231"/>
                    <a:pt x="31" y="231"/>
                  </a:cubicBezTo>
                  <a:cubicBezTo>
                    <a:pt x="176" y="123"/>
                    <a:pt x="377" y="37"/>
                    <a:pt x="571" y="37"/>
                  </a:cubicBezTo>
                  <a:cubicBezTo>
                    <a:pt x="688" y="37"/>
                    <a:pt x="804" y="68"/>
                    <a:pt x="903" y="145"/>
                  </a:cubicBezTo>
                  <a:cubicBezTo>
                    <a:pt x="903" y="154"/>
                    <a:pt x="905" y="157"/>
                    <a:pt x="908" y="157"/>
                  </a:cubicBezTo>
                  <a:cubicBezTo>
                    <a:pt x="914" y="157"/>
                    <a:pt x="923" y="137"/>
                    <a:pt x="903" y="115"/>
                  </a:cubicBezTo>
                  <a:cubicBezTo>
                    <a:pt x="810" y="35"/>
                    <a:pt x="686" y="0"/>
                    <a:pt x="55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2038;p26">
              <a:extLst>
                <a:ext uri="{FF2B5EF4-FFF2-40B4-BE49-F238E27FC236}">
                  <a16:creationId xmlns:a16="http://schemas.microsoft.com/office/drawing/2014/main" id="{E110CA8D-3D29-7B29-FD24-D631EB7214B6}"/>
                </a:ext>
              </a:extLst>
            </p:cNvPr>
            <p:cNvSpPr/>
            <p:nvPr/>
          </p:nvSpPr>
          <p:spPr>
            <a:xfrm>
              <a:off x="6177480" y="2317562"/>
              <a:ext cx="53883" cy="60799"/>
            </a:xfrm>
            <a:custGeom>
              <a:avLst/>
              <a:gdLst/>
              <a:ahLst/>
              <a:cxnLst/>
              <a:rect l="l" t="t" r="r" b="b"/>
              <a:pathLst>
                <a:path w="670" h="756" extrusionOk="0">
                  <a:moveTo>
                    <a:pt x="639" y="0"/>
                  </a:moveTo>
                  <a:cubicBezTo>
                    <a:pt x="465" y="291"/>
                    <a:pt x="321" y="640"/>
                    <a:pt x="0" y="756"/>
                  </a:cubicBezTo>
                  <a:cubicBezTo>
                    <a:pt x="349" y="670"/>
                    <a:pt x="495" y="321"/>
                    <a:pt x="639" y="31"/>
                  </a:cubicBezTo>
                  <a:cubicBezTo>
                    <a:pt x="670" y="31"/>
                    <a:pt x="639" y="0"/>
                    <a:pt x="63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2039;p26">
              <a:extLst>
                <a:ext uri="{FF2B5EF4-FFF2-40B4-BE49-F238E27FC236}">
                  <a16:creationId xmlns:a16="http://schemas.microsoft.com/office/drawing/2014/main" id="{39792699-ECEC-536C-BA7F-1B719B291AF8}"/>
                </a:ext>
              </a:extLst>
            </p:cNvPr>
            <p:cNvSpPr/>
            <p:nvPr/>
          </p:nvSpPr>
          <p:spPr>
            <a:xfrm>
              <a:off x="5997574" y="2409325"/>
              <a:ext cx="16406" cy="137281"/>
            </a:xfrm>
            <a:custGeom>
              <a:avLst/>
              <a:gdLst/>
              <a:ahLst/>
              <a:cxnLst/>
              <a:rect l="l" t="t" r="r" b="b"/>
              <a:pathLst>
                <a:path w="204" h="1707" extrusionOk="0">
                  <a:moveTo>
                    <a:pt x="102" y="1"/>
                  </a:moveTo>
                  <a:cubicBezTo>
                    <a:pt x="94" y="1"/>
                    <a:pt x="87" y="8"/>
                    <a:pt x="87" y="22"/>
                  </a:cubicBezTo>
                  <a:cubicBezTo>
                    <a:pt x="175" y="284"/>
                    <a:pt x="29" y="517"/>
                    <a:pt x="59" y="777"/>
                  </a:cubicBezTo>
                  <a:cubicBezTo>
                    <a:pt x="59" y="807"/>
                    <a:pt x="87" y="835"/>
                    <a:pt x="87" y="865"/>
                  </a:cubicBezTo>
                  <a:cubicBezTo>
                    <a:pt x="87" y="924"/>
                    <a:pt x="59" y="982"/>
                    <a:pt x="29" y="1010"/>
                  </a:cubicBezTo>
                  <a:cubicBezTo>
                    <a:pt x="1" y="1068"/>
                    <a:pt x="1" y="1098"/>
                    <a:pt x="1" y="1126"/>
                  </a:cubicBezTo>
                  <a:cubicBezTo>
                    <a:pt x="29" y="1330"/>
                    <a:pt x="59" y="1505"/>
                    <a:pt x="29" y="1707"/>
                  </a:cubicBezTo>
                  <a:cubicBezTo>
                    <a:pt x="59" y="1533"/>
                    <a:pt x="59" y="1358"/>
                    <a:pt x="59" y="1214"/>
                  </a:cubicBezTo>
                  <a:cubicBezTo>
                    <a:pt x="29" y="1126"/>
                    <a:pt x="29" y="1098"/>
                    <a:pt x="59" y="1010"/>
                  </a:cubicBezTo>
                  <a:cubicBezTo>
                    <a:pt x="87" y="982"/>
                    <a:pt x="87" y="982"/>
                    <a:pt x="87" y="951"/>
                  </a:cubicBezTo>
                  <a:cubicBezTo>
                    <a:pt x="117" y="893"/>
                    <a:pt x="87" y="865"/>
                    <a:pt x="87" y="807"/>
                  </a:cubicBezTo>
                  <a:cubicBezTo>
                    <a:pt x="29" y="545"/>
                    <a:pt x="203" y="284"/>
                    <a:pt x="117" y="22"/>
                  </a:cubicBezTo>
                  <a:cubicBezTo>
                    <a:pt x="117" y="8"/>
                    <a:pt x="110" y="1"/>
                    <a:pt x="10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2040;p26">
              <a:extLst>
                <a:ext uri="{FF2B5EF4-FFF2-40B4-BE49-F238E27FC236}">
                  <a16:creationId xmlns:a16="http://schemas.microsoft.com/office/drawing/2014/main" id="{42690E2D-B246-048D-5230-FE5312E4A775}"/>
                </a:ext>
              </a:extLst>
            </p:cNvPr>
            <p:cNvSpPr/>
            <p:nvPr/>
          </p:nvSpPr>
          <p:spPr>
            <a:xfrm>
              <a:off x="5971839" y="2527869"/>
              <a:ext cx="11822" cy="32812"/>
            </a:xfrm>
            <a:custGeom>
              <a:avLst/>
              <a:gdLst/>
              <a:ahLst/>
              <a:cxnLst/>
              <a:rect l="l" t="t" r="r" b="b"/>
              <a:pathLst>
                <a:path w="147" h="408" extrusionOk="0">
                  <a:moveTo>
                    <a:pt x="116" y="0"/>
                  </a:moveTo>
                  <a:cubicBezTo>
                    <a:pt x="58" y="147"/>
                    <a:pt x="30" y="263"/>
                    <a:pt x="0" y="379"/>
                  </a:cubicBezTo>
                  <a:cubicBezTo>
                    <a:pt x="0" y="407"/>
                    <a:pt x="30" y="407"/>
                    <a:pt x="30" y="407"/>
                  </a:cubicBezTo>
                  <a:cubicBezTo>
                    <a:pt x="58" y="263"/>
                    <a:pt x="88" y="147"/>
                    <a:pt x="147" y="31"/>
                  </a:cubicBezTo>
                  <a:cubicBezTo>
                    <a:pt x="147" y="0"/>
                    <a:pt x="116" y="0"/>
                    <a:pt x="11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2041;p26">
              <a:extLst>
                <a:ext uri="{FF2B5EF4-FFF2-40B4-BE49-F238E27FC236}">
                  <a16:creationId xmlns:a16="http://schemas.microsoft.com/office/drawing/2014/main" id="{9642563D-FE9A-AEB3-1D69-1CD7DDFE5712}"/>
                </a:ext>
              </a:extLst>
            </p:cNvPr>
            <p:cNvSpPr/>
            <p:nvPr/>
          </p:nvSpPr>
          <p:spPr>
            <a:xfrm>
              <a:off x="5955513" y="2526904"/>
              <a:ext cx="9490" cy="40855"/>
            </a:xfrm>
            <a:custGeom>
              <a:avLst/>
              <a:gdLst/>
              <a:ahLst/>
              <a:cxnLst/>
              <a:rect l="l" t="t" r="r" b="b"/>
              <a:pathLst>
                <a:path w="118" h="508" extrusionOk="0">
                  <a:moveTo>
                    <a:pt x="95" y="0"/>
                  </a:moveTo>
                  <a:cubicBezTo>
                    <a:pt x="90" y="0"/>
                    <a:pt x="87" y="3"/>
                    <a:pt x="87" y="12"/>
                  </a:cubicBezTo>
                  <a:cubicBezTo>
                    <a:pt x="59" y="159"/>
                    <a:pt x="29" y="333"/>
                    <a:pt x="1" y="508"/>
                  </a:cubicBezTo>
                  <a:cubicBezTo>
                    <a:pt x="29" y="333"/>
                    <a:pt x="59" y="187"/>
                    <a:pt x="117" y="12"/>
                  </a:cubicBezTo>
                  <a:cubicBezTo>
                    <a:pt x="117" y="12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2042;p26">
              <a:extLst>
                <a:ext uri="{FF2B5EF4-FFF2-40B4-BE49-F238E27FC236}">
                  <a16:creationId xmlns:a16="http://schemas.microsoft.com/office/drawing/2014/main" id="{F31B74AC-662B-2BDD-5B81-5F4A426A322E}"/>
                </a:ext>
              </a:extLst>
            </p:cNvPr>
            <p:cNvSpPr/>
            <p:nvPr/>
          </p:nvSpPr>
          <p:spPr>
            <a:xfrm>
              <a:off x="5948435" y="2256842"/>
              <a:ext cx="4745" cy="8123"/>
            </a:xfrm>
            <a:custGeom>
              <a:avLst/>
              <a:gdLst/>
              <a:ahLst/>
              <a:cxnLst/>
              <a:rect l="l" t="t" r="r" b="b"/>
              <a:pathLst>
                <a:path w="59" h="101" extrusionOk="0">
                  <a:moveTo>
                    <a:pt x="31" y="0"/>
                  </a:moveTo>
                  <a:cubicBezTo>
                    <a:pt x="1" y="0"/>
                    <a:pt x="1" y="0"/>
                    <a:pt x="1" y="30"/>
                  </a:cubicBezTo>
                  <a:cubicBezTo>
                    <a:pt x="1" y="30"/>
                    <a:pt x="1" y="58"/>
                    <a:pt x="31" y="88"/>
                  </a:cubicBezTo>
                  <a:cubicBezTo>
                    <a:pt x="31" y="98"/>
                    <a:pt x="34" y="101"/>
                    <a:pt x="38" y="101"/>
                  </a:cubicBezTo>
                  <a:cubicBezTo>
                    <a:pt x="46" y="101"/>
                    <a:pt x="59" y="88"/>
                    <a:pt x="59" y="88"/>
                  </a:cubicBezTo>
                  <a:cubicBezTo>
                    <a:pt x="31" y="58"/>
                    <a:pt x="31" y="30"/>
                    <a:pt x="3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2043;p26">
              <a:extLst>
                <a:ext uri="{FF2B5EF4-FFF2-40B4-BE49-F238E27FC236}">
                  <a16:creationId xmlns:a16="http://schemas.microsoft.com/office/drawing/2014/main" id="{A9A3AB84-85F0-EA5A-A10A-CBA9D3D26966}"/>
                </a:ext>
              </a:extLst>
            </p:cNvPr>
            <p:cNvSpPr/>
            <p:nvPr/>
          </p:nvSpPr>
          <p:spPr>
            <a:xfrm>
              <a:off x="5950848" y="2252740"/>
              <a:ext cx="4745" cy="6595"/>
            </a:xfrm>
            <a:custGeom>
              <a:avLst/>
              <a:gdLst/>
              <a:ahLst/>
              <a:cxnLst/>
              <a:rect l="l" t="t" r="r" b="b"/>
              <a:pathLst>
                <a:path w="59" h="82" extrusionOk="0">
                  <a:moveTo>
                    <a:pt x="15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1" y="51"/>
                    <a:pt x="29" y="51"/>
                    <a:pt x="29" y="81"/>
                  </a:cubicBezTo>
                  <a:lnTo>
                    <a:pt x="59" y="81"/>
                  </a:lnTo>
                  <a:cubicBezTo>
                    <a:pt x="59" y="51"/>
                    <a:pt x="29" y="23"/>
                    <a:pt x="29" y="23"/>
                  </a:cubicBezTo>
                  <a:cubicBezTo>
                    <a:pt x="29" y="8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2044;p26">
              <a:extLst>
                <a:ext uri="{FF2B5EF4-FFF2-40B4-BE49-F238E27FC236}">
                  <a16:creationId xmlns:a16="http://schemas.microsoft.com/office/drawing/2014/main" id="{7F1836CD-656B-E104-FE76-A9447931E696}"/>
                </a:ext>
              </a:extLst>
            </p:cNvPr>
            <p:cNvSpPr/>
            <p:nvPr/>
          </p:nvSpPr>
          <p:spPr>
            <a:xfrm>
              <a:off x="5955513" y="2249925"/>
              <a:ext cx="2332" cy="4745"/>
            </a:xfrm>
            <a:custGeom>
              <a:avLst/>
              <a:gdLst/>
              <a:ahLst/>
              <a:cxnLst/>
              <a:rect l="l" t="t" r="r" b="b"/>
              <a:pathLst>
                <a:path w="29" h="59" extrusionOk="0">
                  <a:moveTo>
                    <a:pt x="1" y="0"/>
                  </a:moveTo>
                  <a:lnTo>
                    <a:pt x="1" y="28"/>
                  </a:lnTo>
                  <a:lnTo>
                    <a:pt x="1" y="58"/>
                  </a:lnTo>
                  <a:lnTo>
                    <a:pt x="29" y="58"/>
                  </a:lnTo>
                  <a:lnTo>
                    <a:pt x="29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2045;p26">
              <a:extLst>
                <a:ext uri="{FF2B5EF4-FFF2-40B4-BE49-F238E27FC236}">
                  <a16:creationId xmlns:a16="http://schemas.microsoft.com/office/drawing/2014/main" id="{AA6267F4-AAC5-4B24-8F66-BEA11E0E3287}"/>
                </a:ext>
              </a:extLst>
            </p:cNvPr>
            <p:cNvSpPr/>
            <p:nvPr/>
          </p:nvSpPr>
          <p:spPr>
            <a:xfrm>
              <a:off x="5957765" y="2245180"/>
              <a:ext cx="2574" cy="482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1" y="1"/>
                  </a:moveTo>
                  <a:lnTo>
                    <a:pt x="1" y="59"/>
                  </a:lnTo>
                  <a:cubicBezTo>
                    <a:pt x="31" y="59"/>
                    <a:pt x="31" y="59"/>
                    <a:pt x="31" y="29"/>
                  </a:cubicBezTo>
                  <a:cubicBezTo>
                    <a:pt x="31" y="29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2046;p26">
              <a:extLst>
                <a:ext uri="{FF2B5EF4-FFF2-40B4-BE49-F238E27FC236}">
                  <a16:creationId xmlns:a16="http://schemas.microsoft.com/office/drawing/2014/main" id="{C31B347B-4371-5C48-C19D-C740D3C7221B}"/>
                </a:ext>
              </a:extLst>
            </p:cNvPr>
            <p:cNvSpPr/>
            <p:nvPr/>
          </p:nvSpPr>
          <p:spPr>
            <a:xfrm>
              <a:off x="5960258" y="2240516"/>
              <a:ext cx="2252" cy="4745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0" y="1"/>
                  </a:moveTo>
                  <a:lnTo>
                    <a:pt x="0" y="59"/>
                  </a:lnTo>
                  <a:cubicBezTo>
                    <a:pt x="0" y="59"/>
                    <a:pt x="28" y="59"/>
                    <a:pt x="28" y="29"/>
                  </a:cubicBezTo>
                  <a:cubicBezTo>
                    <a:pt x="28" y="29"/>
                    <a:pt x="28" y="1"/>
                    <a:pt x="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2047;p26">
              <a:extLst>
                <a:ext uri="{FF2B5EF4-FFF2-40B4-BE49-F238E27FC236}">
                  <a16:creationId xmlns:a16="http://schemas.microsoft.com/office/drawing/2014/main" id="{07EB9860-B206-AAF1-8421-FD874C88D0EA}"/>
                </a:ext>
              </a:extLst>
            </p:cNvPr>
            <p:cNvSpPr/>
            <p:nvPr/>
          </p:nvSpPr>
          <p:spPr>
            <a:xfrm>
              <a:off x="5962429" y="2234806"/>
              <a:ext cx="4825" cy="4504"/>
            </a:xfrm>
            <a:custGeom>
              <a:avLst/>
              <a:gdLst/>
              <a:ahLst/>
              <a:cxnLst/>
              <a:rect l="l" t="t" r="r" b="b"/>
              <a:pathLst>
                <a:path w="60" h="56" extrusionOk="0">
                  <a:moveTo>
                    <a:pt x="23" y="0"/>
                  </a:moveTo>
                  <a:cubicBezTo>
                    <a:pt x="14" y="0"/>
                    <a:pt x="1" y="14"/>
                    <a:pt x="1" y="14"/>
                  </a:cubicBezTo>
                  <a:lnTo>
                    <a:pt x="31" y="42"/>
                  </a:lnTo>
                  <a:cubicBezTo>
                    <a:pt x="31" y="52"/>
                    <a:pt x="34" y="55"/>
                    <a:pt x="38" y="55"/>
                  </a:cubicBezTo>
                  <a:cubicBezTo>
                    <a:pt x="47" y="55"/>
                    <a:pt x="59" y="42"/>
                    <a:pt x="59" y="42"/>
                  </a:cubicBezTo>
                  <a:lnTo>
                    <a:pt x="31" y="14"/>
                  </a:lnTo>
                  <a:cubicBezTo>
                    <a:pt x="31" y="4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2048;p26">
              <a:extLst>
                <a:ext uri="{FF2B5EF4-FFF2-40B4-BE49-F238E27FC236}">
                  <a16:creationId xmlns:a16="http://schemas.microsoft.com/office/drawing/2014/main" id="{7BE20CFA-73A7-0BAA-0C4D-DF94FCF08E84}"/>
                </a:ext>
              </a:extLst>
            </p:cNvPr>
            <p:cNvSpPr/>
            <p:nvPr/>
          </p:nvSpPr>
          <p:spPr>
            <a:xfrm>
              <a:off x="5967174" y="2228774"/>
              <a:ext cx="2493" cy="5790"/>
            </a:xfrm>
            <a:custGeom>
              <a:avLst/>
              <a:gdLst/>
              <a:ahLst/>
              <a:cxnLst/>
              <a:rect l="l" t="t" r="r" b="b"/>
              <a:pathLst>
                <a:path w="31" h="72" extrusionOk="0">
                  <a:moveTo>
                    <a:pt x="0" y="0"/>
                  </a:moveTo>
                  <a:lnTo>
                    <a:pt x="0" y="58"/>
                  </a:lnTo>
                  <a:cubicBezTo>
                    <a:pt x="0" y="69"/>
                    <a:pt x="3" y="72"/>
                    <a:pt x="8" y="72"/>
                  </a:cubicBezTo>
                  <a:cubicBezTo>
                    <a:pt x="17" y="72"/>
                    <a:pt x="30" y="58"/>
                    <a:pt x="30" y="58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2049;p26">
              <a:extLst>
                <a:ext uri="{FF2B5EF4-FFF2-40B4-BE49-F238E27FC236}">
                  <a16:creationId xmlns:a16="http://schemas.microsoft.com/office/drawing/2014/main" id="{5B3BEBB4-BA50-EC84-4B1E-B4C3AE4E7C42}"/>
                </a:ext>
              </a:extLst>
            </p:cNvPr>
            <p:cNvSpPr/>
            <p:nvPr/>
          </p:nvSpPr>
          <p:spPr>
            <a:xfrm>
              <a:off x="5967174" y="2224109"/>
              <a:ext cx="4745" cy="6595"/>
            </a:xfrm>
            <a:custGeom>
              <a:avLst/>
              <a:gdLst/>
              <a:ahLst/>
              <a:cxnLst/>
              <a:rect l="l" t="t" r="r" b="b"/>
              <a:pathLst>
                <a:path w="59" h="82" extrusionOk="0">
                  <a:moveTo>
                    <a:pt x="30" y="0"/>
                  </a:moveTo>
                  <a:cubicBezTo>
                    <a:pt x="0" y="30"/>
                    <a:pt x="30" y="30"/>
                    <a:pt x="30" y="30"/>
                  </a:cubicBezTo>
                  <a:lnTo>
                    <a:pt x="30" y="58"/>
                  </a:lnTo>
                  <a:cubicBezTo>
                    <a:pt x="30" y="73"/>
                    <a:pt x="37" y="81"/>
                    <a:pt x="44" y="81"/>
                  </a:cubicBezTo>
                  <a:cubicBezTo>
                    <a:pt x="51" y="81"/>
                    <a:pt x="58" y="73"/>
                    <a:pt x="58" y="58"/>
                  </a:cubicBezTo>
                  <a:lnTo>
                    <a:pt x="58" y="30"/>
                  </a:lnTo>
                  <a:cubicBezTo>
                    <a:pt x="30" y="3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2050;p26">
              <a:extLst>
                <a:ext uri="{FF2B5EF4-FFF2-40B4-BE49-F238E27FC236}">
                  <a16:creationId xmlns:a16="http://schemas.microsoft.com/office/drawing/2014/main" id="{832A0A67-FD99-3AC5-7D09-8F572C2690CF}"/>
                </a:ext>
              </a:extLst>
            </p:cNvPr>
            <p:cNvSpPr/>
            <p:nvPr/>
          </p:nvSpPr>
          <p:spPr>
            <a:xfrm>
              <a:off x="5969587" y="2218801"/>
              <a:ext cx="4745" cy="5388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31" y="1"/>
                  </a:moveTo>
                  <a:cubicBezTo>
                    <a:pt x="29" y="1"/>
                    <a:pt x="28" y="3"/>
                    <a:pt x="28" y="8"/>
                  </a:cubicBezTo>
                  <a:cubicBezTo>
                    <a:pt x="0" y="8"/>
                    <a:pt x="28" y="38"/>
                    <a:pt x="28" y="38"/>
                  </a:cubicBezTo>
                  <a:lnTo>
                    <a:pt x="28" y="66"/>
                  </a:lnTo>
                  <a:lnTo>
                    <a:pt x="58" y="66"/>
                  </a:lnTo>
                  <a:cubicBezTo>
                    <a:pt x="58" y="44"/>
                    <a:pt x="38" y="1"/>
                    <a:pt x="3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2051;p26">
              <a:extLst>
                <a:ext uri="{FF2B5EF4-FFF2-40B4-BE49-F238E27FC236}">
                  <a16:creationId xmlns:a16="http://schemas.microsoft.com/office/drawing/2014/main" id="{76B37914-F2F7-D3DD-E85C-F76446FD03F1}"/>
                </a:ext>
              </a:extLst>
            </p:cNvPr>
            <p:cNvSpPr/>
            <p:nvPr/>
          </p:nvSpPr>
          <p:spPr>
            <a:xfrm>
              <a:off x="5976503" y="2214780"/>
              <a:ext cx="2493" cy="4745"/>
            </a:xfrm>
            <a:custGeom>
              <a:avLst/>
              <a:gdLst/>
              <a:ahLst/>
              <a:cxnLst/>
              <a:rect l="l" t="t" r="r" b="b"/>
              <a:pathLst>
                <a:path w="31" h="59" extrusionOk="0">
                  <a:moveTo>
                    <a:pt x="0" y="0"/>
                  </a:moveTo>
                  <a:lnTo>
                    <a:pt x="0" y="58"/>
                  </a:lnTo>
                  <a:lnTo>
                    <a:pt x="30" y="58"/>
                  </a:lnTo>
                  <a:cubicBezTo>
                    <a:pt x="0" y="30"/>
                    <a:pt x="0" y="30"/>
                    <a:pt x="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2052;p26">
              <a:extLst>
                <a:ext uri="{FF2B5EF4-FFF2-40B4-BE49-F238E27FC236}">
                  <a16:creationId xmlns:a16="http://schemas.microsoft.com/office/drawing/2014/main" id="{91414DDF-3E32-306B-79D2-05E792593C42}"/>
                </a:ext>
              </a:extLst>
            </p:cNvPr>
            <p:cNvSpPr/>
            <p:nvPr/>
          </p:nvSpPr>
          <p:spPr>
            <a:xfrm>
              <a:off x="6027894" y="2235851"/>
              <a:ext cx="2493" cy="5790"/>
            </a:xfrm>
            <a:custGeom>
              <a:avLst/>
              <a:gdLst/>
              <a:ahLst/>
              <a:cxnLst/>
              <a:rect l="l" t="t" r="r" b="b"/>
              <a:pathLst>
                <a:path w="31" h="72" extrusionOk="0">
                  <a:moveTo>
                    <a:pt x="0" y="1"/>
                  </a:moveTo>
                  <a:lnTo>
                    <a:pt x="0" y="29"/>
                  </a:lnTo>
                  <a:cubicBezTo>
                    <a:pt x="31" y="29"/>
                    <a:pt x="31" y="29"/>
                    <a:pt x="0" y="1"/>
                  </a:cubicBezTo>
                  <a:close/>
                  <a:moveTo>
                    <a:pt x="0" y="29"/>
                  </a:moveTo>
                  <a:lnTo>
                    <a:pt x="0" y="59"/>
                  </a:lnTo>
                  <a:cubicBezTo>
                    <a:pt x="11" y="68"/>
                    <a:pt x="17" y="71"/>
                    <a:pt x="22" y="71"/>
                  </a:cubicBezTo>
                  <a:cubicBezTo>
                    <a:pt x="31" y="71"/>
                    <a:pt x="31" y="59"/>
                    <a:pt x="31" y="59"/>
                  </a:cubicBezTo>
                  <a:lnTo>
                    <a:pt x="31" y="29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2053;p26">
              <a:extLst>
                <a:ext uri="{FF2B5EF4-FFF2-40B4-BE49-F238E27FC236}">
                  <a16:creationId xmlns:a16="http://schemas.microsoft.com/office/drawing/2014/main" id="{05775376-607B-335A-838B-9FFE8F57A09E}"/>
                </a:ext>
              </a:extLst>
            </p:cNvPr>
            <p:cNvSpPr/>
            <p:nvPr/>
          </p:nvSpPr>
          <p:spPr>
            <a:xfrm>
              <a:off x="6032558" y="2231187"/>
              <a:ext cx="4021" cy="5790"/>
            </a:xfrm>
            <a:custGeom>
              <a:avLst/>
              <a:gdLst/>
              <a:ahLst/>
              <a:cxnLst/>
              <a:rect l="l" t="t" r="r" b="b"/>
              <a:pathLst>
                <a:path w="50" h="72" extrusionOk="0">
                  <a:moveTo>
                    <a:pt x="1" y="1"/>
                  </a:moveTo>
                  <a:cubicBezTo>
                    <a:pt x="1" y="28"/>
                    <a:pt x="1" y="59"/>
                    <a:pt x="31" y="59"/>
                  </a:cubicBezTo>
                  <a:lnTo>
                    <a:pt x="31" y="28"/>
                  </a:lnTo>
                  <a:lnTo>
                    <a:pt x="31" y="1"/>
                  </a:lnTo>
                  <a:close/>
                  <a:moveTo>
                    <a:pt x="31" y="59"/>
                  </a:moveTo>
                  <a:cubicBezTo>
                    <a:pt x="31" y="68"/>
                    <a:pt x="34" y="71"/>
                    <a:pt x="37" y="71"/>
                  </a:cubicBezTo>
                  <a:cubicBezTo>
                    <a:pt x="43" y="71"/>
                    <a:pt x="49" y="59"/>
                    <a:pt x="31" y="59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2054;p26">
              <a:extLst>
                <a:ext uri="{FF2B5EF4-FFF2-40B4-BE49-F238E27FC236}">
                  <a16:creationId xmlns:a16="http://schemas.microsoft.com/office/drawing/2014/main" id="{82D0000B-D5F0-E616-61B7-DC15409292B3}"/>
                </a:ext>
              </a:extLst>
            </p:cNvPr>
            <p:cNvSpPr/>
            <p:nvPr/>
          </p:nvSpPr>
          <p:spPr>
            <a:xfrm>
              <a:off x="6037223" y="2226522"/>
              <a:ext cx="2493" cy="5710"/>
            </a:xfrm>
            <a:custGeom>
              <a:avLst/>
              <a:gdLst/>
              <a:ahLst/>
              <a:cxnLst/>
              <a:rect l="l" t="t" r="r" b="b"/>
              <a:pathLst>
                <a:path w="31" h="71" extrusionOk="0">
                  <a:moveTo>
                    <a:pt x="1" y="0"/>
                  </a:moveTo>
                  <a:lnTo>
                    <a:pt x="1" y="59"/>
                  </a:lnTo>
                  <a:cubicBezTo>
                    <a:pt x="1" y="68"/>
                    <a:pt x="4" y="71"/>
                    <a:pt x="9" y="71"/>
                  </a:cubicBezTo>
                  <a:cubicBezTo>
                    <a:pt x="18" y="71"/>
                    <a:pt x="31" y="59"/>
                    <a:pt x="31" y="59"/>
                  </a:cubicBezTo>
                  <a:cubicBezTo>
                    <a:pt x="31" y="28"/>
                    <a:pt x="1" y="28"/>
                    <a:pt x="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2055;p26">
              <a:extLst>
                <a:ext uri="{FF2B5EF4-FFF2-40B4-BE49-F238E27FC236}">
                  <a16:creationId xmlns:a16="http://schemas.microsoft.com/office/drawing/2014/main" id="{DFBB3773-F45C-F16A-5E84-72991A5C6752}"/>
                </a:ext>
              </a:extLst>
            </p:cNvPr>
            <p:cNvSpPr/>
            <p:nvPr/>
          </p:nvSpPr>
          <p:spPr>
            <a:xfrm>
              <a:off x="6039635" y="2219445"/>
              <a:ext cx="4825" cy="7158"/>
            </a:xfrm>
            <a:custGeom>
              <a:avLst/>
              <a:gdLst/>
              <a:ahLst/>
              <a:cxnLst/>
              <a:rect l="l" t="t" r="r" b="b"/>
              <a:pathLst>
                <a:path w="60" h="89" extrusionOk="0">
                  <a:moveTo>
                    <a:pt x="29" y="0"/>
                  </a:moveTo>
                  <a:cubicBezTo>
                    <a:pt x="29" y="0"/>
                    <a:pt x="1" y="0"/>
                    <a:pt x="1" y="30"/>
                  </a:cubicBezTo>
                  <a:lnTo>
                    <a:pt x="1" y="58"/>
                  </a:lnTo>
                  <a:cubicBezTo>
                    <a:pt x="29" y="58"/>
                    <a:pt x="29" y="88"/>
                    <a:pt x="29" y="88"/>
                  </a:cubicBezTo>
                  <a:cubicBezTo>
                    <a:pt x="59" y="88"/>
                    <a:pt x="59" y="58"/>
                    <a:pt x="29" y="58"/>
                  </a:cubicBezTo>
                  <a:lnTo>
                    <a:pt x="29" y="3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2056;p26">
              <a:extLst>
                <a:ext uri="{FF2B5EF4-FFF2-40B4-BE49-F238E27FC236}">
                  <a16:creationId xmlns:a16="http://schemas.microsoft.com/office/drawing/2014/main" id="{FB9B20E4-CF0C-6A9E-0CDA-6F1AB8B6E070}"/>
                </a:ext>
              </a:extLst>
            </p:cNvPr>
            <p:cNvSpPr/>
            <p:nvPr/>
          </p:nvSpPr>
          <p:spPr>
            <a:xfrm>
              <a:off x="6044380" y="2216067"/>
              <a:ext cx="2252" cy="5227"/>
            </a:xfrm>
            <a:custGeom>
              <a:avLst/>
              <a:gdLst/>
              <a:ahLst/>
              <a:cxnLst/>
              <a:rect l="l" t="t" r="r" b="b"/>
              <a:pathLst>
                <a:path w="28" h="65" extrusionOk="0">
                  <a:moveTo>
                    <a:pt x="21" y="1"/>
                  </a:moveTo>
                  <a:cubicBezTo>
                    <a:pt x="12" y="1"/>
                    <a:pt x="0" y="14"/>
                    <a:pt x="0" y="14"/>
                  </a:cubicBezTo>
                  <a:lnTo>
                    <a:pt x="0" y="42"/>
                  </a:lnTo>
                  <a:cubicBezTo>
                    <a:pt x="14" y="57"/>
                    <a:pt x="21" y="65"/>
                    <a:pt x="24" y="65"/>
                  </a:cubicBezTo>
                  <a:cubicBezTo>
                    <a:pt x="28" y="65"/>
                    <a:pt x="28" y="57"/>
                    <a:pt x="28" y="42"/>
                  </a:cubicBezTo>
                  <a:lnTo>
                    <a:pt x="28" y="14"/>
                  </a:lnTo>
                  <a:cubicBezTo>
                    <a:pt x="28" y="4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2057;p26">
              <a:extLst>
                <a:ext uri="{FF2B5EF4-FFF2-40B4-BE49-F238E27FC236}">
                  <a16:creationId xmlns:a16="http://schemas.microsoft.com/office/drawing/2014/main" id="{D43C8275-4C9B-A325-6AF6-FB437F5DBD70}"/>
                </a:ext>
              </a:extLst>
            </p:cNvPr>
            <p:cNvSpPr/>
            <p:nvPr/>
          </p:nvSpPr>
          <p:spPr>
            <a:xfrm>
              <a:off x="6046552" y="2213091"/>
              <a:ext cx="4825" cy="6434"/>
            </a:xfrm>
            <a:custGeom>
              <a:avLst/>
              <a:gdLst/>
              <a:ahLst/>
              <a:cxnLst/>
              <a:rect l="l" t="t" r="r" b="b"/>
              <a:pathLst>
                <a:path w="60" h="80" extrusionOk="0">
                  <a:moveTo>
                    <a:pt x="16" y="0"/>
                  </a:moveTo>
                  <a:cubicBezTo>
                    <a:pt x="8" y="0"/>
                    <a:pt x="1" y="7"/>
                    <a:pt x="1" y="21"/>
                  </a:cubicBezTo>
                  <a:cubicBezTo>
                    <a:pt x="31" y="21"/>
                    <a:pt x="31" y="51"/>
                    <a:pt x="31" y="79"/>
                  </a:cubicBezTo>
                  <a:cubicBezTo>
                    <a:pt x="31" y="79"/>
                    <a:pt x="59" y="79"/>
                    <a:pt x="59" y="51"/>
                  </a:cubicBezTo>
                  <a:lnTo>
                    <a:pt x="31" y="21"/>
                  </a:lnTo>
                  <a:cubicBezTo>
                    <a:pt x="31" y="7"/>
                    <a:pt x="24" y="0"/>
                    <a:pt x="1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2058;p26">
              <a:extLst>
                <a:ext uri="{FF2B5EF4-FFF2-40B4-BE49-F238E27FC236}">
                  <a16:creationId xmlns:a16="http://schemas.microsoft.com/office/drawing/2014/main" id="{1AB65EC8-F8D0-F31B-4976-652AC7568A43}"/>
                </a:ext>
              </a:extLst>
            </p:cNvPr>
            <p:cNvSpPr/>
            <p:nvPr/>
          </p:nvSpPr>
          <p:spPr>
            <a:xfrm>
              <a:off x="6051297" y="2210035"/>
              <a:ext cx="4745" cy="4825"/>
            </a:xfrm>
            <a:custGeom>
              <a:avLst/>
              <a:gdLst/>
              <a:ahLst/>
              <a:cxnLst/>
              <a:rect l="l" t="t" r="r" b="b"/>
              <a:pathLst>
                <a:path w="59" h="60" extrusionOk="0">
                  <a:moveTo>
                    <a:pt x="0" y="1"/>
                  </a:moveTo>
                  <a:lnTo>
                    <a:pt x="30" y="31"/>
                  </a:lnTo>
                  <a:cubicBezTo>
                    <a:pt x="30" y="59"/>
                    <a:pt x="30" y="59"/>
                    <a:pt x="58" y="59"/>
                  </a:cubicBezTo>
                  <a:cubicBezTo>
                    <a:pt x="58" y="31"/>
                    <a:pt x="58" y="1"/>
                    <a:pt x="3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2059;p26">
              <a:extLst>
                <a:ext uri="{FF2B5EF4-FFF2-40B4-BE49-F238E27FC236}">
                  <a16:creationId xmlns:a16="http://schemas.microsoft.com/office/drawing/2014/main" id="{E1EEFEEF-391C-0E50-41A0-168B43F4B5E2}"/>
                </a:ext>
              </a:extLst>
            </p:cNvPr>
            <p:cNvSpPr/>
            <p:nvPr/>
          </p:nvSpPr>
          <p:spPr>
            <a:xfrm>
              <a:off x="6055961" y="2205371"/>
              <a:ext cx="2493" cy="4182"/>
            </a:xfrm>
            <a:custGeom>
              <a:avLst/>
              <a:gdLst/>
              <a:ahLst/>
              <a:cxnLst/>
              <a:rect l="l" t="t" r="r" b="b"/>
              <a:pathLst>
                <a:path w="31" h="52" extrusionOk="0">
                  <a:moveTo>
                    <a:pt x="0" y="1"/>
                  </a:moveTo>
                  <a:lnTo>
                    <a:pt x="0" y="31"/>
                  </a:lnTo>
                  <a:cubicBezTo>
                    <a:pt x="0" y="45"/>
                    <a:pt x="8" y="52"/>
                    <a:pt x="15" y="52"/>
                  </a:cubicBezTo>
                  <a:cubicBezTo>
                    <a:pt x="23" y="52"/>
                    <a:pt x="30" y="45"/>
                    <a:pt x="30" y="31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2060;p26">
              <a:extLst>
                <a:ext uri="{FF2B5EF4-FFF2-40B4-BE49-F238E27FC236}">
                  <a16:creationId xmlns:a16="http://schemas.microsoft.com/office/drawing/2014/main" id="{BDEF7B0A-0A82-6E00-AD02-D82B72268691}"/>
                </a:ext>
              </a:extLst>
            </p:cNvPr>
            <p:cNvSpPr/>
            <p:nvPr/>
          </p:nvSpPr>
          <p:spPr>
            <a:xfrm>
              <a:off x="6058374" y="2205371"/>
              <a:ext cx="2332" cy="2574"/>
            </a:xfrm>
            <a:custGeom>
              <a:avLst/>
              <a:gdLst/>
              <a:ahLst/>
              <a:cxnLst/>
              <a:rect l="l" t="t" r="r" b="b"/>
              <a:pathLst>
                <a:path w="29" h="32" extrusionOk="0">
                  <a:moveTo>
                    <a:pt x="28" y="1"/>
                  </a:moveTo>
                  <a:lnTo>
                    <a:pt x="28" y="31"/>
                  </a:lnTo>
                  <a:lnTo>
                    <a:pt x="28" y="31"/>
                  </a:lnTo>
                  <a:lnTo>
                    <a:pt x="28" y="1"/>
                  </a:lnTo>
                  <a:cubicBezTo>
                    <a:pt x="0" y="1"/>
                    <a:pt x="0" y="1"/>
                    <a:pt x="2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2061;p26">
              <a:extLst>
                <a:ext uri="{FF2B5EF4-FFF2-40B4-BE49-F238E27FC236}">
                  <a16:creationId xmlns:a16="http://schemas.microsoft.com/office/drawing/2014/main" id="{D41B5515-AEA2-074D-5A09-7E87D1CC3C79}"/>
                </a:ext>
              </a:extLst>
            </p:cNvPr>
            <p:cNvSpPr/>
            <p:nvPr/>
          </p:nvSpPr>
          <p:spPr>
            <a:xfrm>
              <a:off x="5752123" y="2055863"/>
              <a:ext cx="278262" cy="236201"/>
            </a:xfrm>
            <a:custGeom>
              <a:avLst/>
              <a:gdLst/>
              <a:ahLst/>
              <a:cxnLst/>
              <a:rect l="l" t="t" r="r" b="b"/>
              <a:pathLst>
                <a:path w="3460" h="2937" extrusionOk="0">
                  <a:moveTo>
                    <a:pt x="3429" y="0"/>
                  </a:moveTo>
                  <a:cubicBezTo>
                    <a:pt x="2616" y="30"/>
                    <a:pt x="1802" y="291"/>
                    <a:pt x="1163" y="844"/>
                  </a:cubicBezTo>
                  <a:cubicBezTo>
                    <a:pt x="1802" y="321"/>
                    <a:pt x="2616" y="89"/>
                    <a:pt x="3429" y="30"/>
                  </a:cubicBezTo>
                  <a:cubicBezTo>
                    <a:pt x="3460" y="30"/>
                    <a:pt x="3460" y="0"/>
                    <a:pt x="3429" y="0"/>
                  </a:cubicBezTo>
                  <a:close/>
                  <a:moveTo>
                    <a:pt x="1163" y="844"/>
                  </a:moveTo>
                  <a:lnTo>
                    <a:pt x="1163" y="844"/>
                  </a:lnTo>
                  <a:cubicBezTo>
                    <a:pt x="496" y="1367"/>
                    <a:pt x="205" y="2150"/>
                    <a:pt x="1" y="2936"/>
                  </a:cubicBezTo>
                  <a:cubicBezTo>
                    <a:pt x="233" y="2150"/>
                    <a:pt x="524" y="1395"/>
                    <a:pt x="1163" y="844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2062;p26">
              <a:extLst>
                <a:ext uri="{FF2B5EF4-FFF2-40B4-BE49-F238E27FC236}">
                  <a16:creationId xmlns:a16="http://schemas.microsoft.com/office/drawing/2014/main" id="{27892192-718F-2C78-74D1-5E9DCE714344}"/>
                </a:ext>
              </a:extLst>
            </p:cNvPr>
            <p:cNvSpPr/>
            <p:nvPr/>
          </p:nvSpPr>
          <p:spPr>
            <a:xfrm>
              <a:off x="6049045" y="2053611"/>
              <a:ext cx="100448" cy="28148"/>
            </a:xfrm>
            <a:custGeom>
              <a:avLst/>
              <a:gdLst/>
              <a:ahLst/>
              <a:cxnLst/>
              <a:rect l="l" t="t" r="r" b="b"/>
              <a:pathLst>
                <a:path w="1249" h="350" extrusionOk="0">
                  <a:moveTo>
                    <a:pt x="0" y="0"/>
                  </a:moveTo>
                  <a:lnTo>
                    <a:pt x="0" y="28"/>
                  </a:lnTo>
                  <a:cubicBezTo>
                    <a:pt x="89" y="58"/>
                    <a:pt x="178" y="65"/>
                    <a:pt x="271" y="65"/>
                  </a:cubicBezTo>
                  <a:cubicBezTo>
                    <a:pt x="360" y="65"/>
                    <a:pt x="452" y="58"/>
                    <a:pt x="551" y="58"/>
                  </a:cubicBezTo>
                  <a:cubicBezTo>
                    <a:pt x="667" y="86"/>
                    <a:pt x="756" y="117"/>
                    <a:pt x="872" y="175"/>
                  </a:cubicBezTo>
                  <a:cubicBezTo>
                    <a:pt x="988" y="203"/>
                    <a:pt x="1132" y="233"/>
                    <a:pt x="1221" y="349"/>
                  </a:cubicBezTo>
                  <a:lnTo>
                    <a:pt x="1248" y="319"/>
                  </a:lnTo>
                  <a:cubicBezTo>
                    <a:pt x="1190" y="233"/>
                    <a:pt x="1104" y="203"/>
                    <a:pt x="1016" y="175"/>
                  </a:cubicBezTo>
                  <a:cubicBezTo>
                    <a:pt x="900" y="144"/>
                    <a:pt x="784" y="86"/>
                    <a:pt x="667" y="58"/>
                  </a:cubicBezTo>
                  <a:cubicBezTo>
                    <a:pt x="639" y="48"/>
                    <a:pt x="610" y="45"/>
                    <a:pt x="580" y="45"/>
                  </a:cubicBezTo>
                  <a:cubicBezTo>
                    <a:pt x="519" y="45"/>
                    <a:pt x="454" y="58"/>
                    <a:pt x="377" y="58"/>
                  </a:cubicBezTo>
                  <a:cubicBezTo>
                    <a:pt x="260" y="58"/>
                    <a:pt x="116" y="28"/>
                    <a:pt x="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2063;p26">
              <a:extLst>
                <a:ext uri="{FF2B5EF4-FFF2-40B4-BE49-F238E27FC236}">
                  <a16:creationId xmlns:a16="http://schemas.microsoft.com/office/drawing/2014/main" id="{D514B207-2C44-2229-EE0E-17ABF56913A7}"/>
                </a:ext>
              </a:extLst>
            </p:cNvPr>
            <p:cNvSpPr/>
            <p:nvPr/>
          </p:nvSpPr>
          <p:spPr>
            <a:xfrm>
              <a:off x="5747458" y="2305981"/>
              <a:ext cx="16567" cy="64901"/>
            </a:xfrm>
            <a:custGeom>
              <a:avLst/>
              <a:gdLst/>
              <a:ahLst/>
              <a:cxnLst/>
              <a:rect l="l" t="t" r="r" b="b"/>
              <a:pathLst>
                <a:path w="206" h="807" extrusionOk="0">
                  <a:moveTo>
                    <a:pt x="1" y="0"/>
                  </a:moveTo>
                  <a:cubicBezTo>
                    <a:pt x="1" y="291"/>
                    <a:pt x="117" y="523"/>
                    <a:pt x="175" y="784"/>
                  </a:cubicBezTo>
                  <a:cubicBezTo>
                    <a:pt x="175" y="799"/>
                    <a:pt x="183" y="806"/>
                    <a:pt x="190" y="806"/>
                  </a:cubicBezTo>
                  <a:cubicBezTo>
                    <a:pt x="198" y="806"/>
                    <a:pt x="205" y="799"/>
                    <a:pt x="205" y="784"/>
                  </a:cubicBezTo>
                  <a:cubicBezTo>
                    <a:pt x="147" y="523"/>
                    <a:pt x="31" y="291"/>
                    <a:pt x="31" y="28"/>
                  </a:cubicBezTo>
                  <a:cubicBezTo>
                    <a:pt x="31" y="0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2064;p26">
              <a:extLst>
                <a:ext uri="{FF2B5EF4-FFF2-40B4-BE49-F238E27FC236}">
                  <a16:creationId xmlns:a16="http://schemas.microsoft.com/office/drawing/2014/main" id="{CF327230-345E-6E16-EC08-7F5F2A135794}"/>
                </a:ext>
              </a:extLst>
            </p:cNvPr>
            <p:cNvSpPr/>
            <p:nvPr/>
          </p:nvSpPr>
          <p:spPr>
            <a:xfrm>
              <a:off x="5934442" y="2088596"/>
              <a:ext cx="39890" cy="53883"/>
            </a:xfrm>
            <a:custGeom>
              <a:avLst/>
              <a:gdLst/>
              <a:ahLst/>
              <a:cxnLst/>
              <a:rect l="l" t="t" r="r" b="b"/>
              <a:pathLst>
                <a:path w="496" h="670" extrusionOk="0">
                  <a:moveTo>
                    <a:pt x="465" y="0"/>
                  </a:moveTo>
                  <a:cubicBezTo>
                    <a:pt x="379" y="88"/>
                    <a:pt x="291" y="205"/>
                    <a:pt x="205" y="291"/>
                  </a:cubicBezTo>
                  <a:cubicBezTo>
                    <a:pt x="175" y="349"/>
                    <a:pt x="116" y="407"/>
                    <a:pt x="147" y="465"/>
                  </a:cubicBezTo>
                  <a:cubicBezTo>
                    <a:pt x="147" y="495"/>
                    <a:pt x="147" y="523"/>
                    <a:pt x="175" y="523"/>
                  </a:cubicBezTo>
                  <a:cubicBezTo>
                    <a:pt x="175" y="549"/>
                    <a:pt x="240" y="617"/>
                    <a:pt x="164" y="617"/>
                  </a:cubicBezTo>
                  <a:cubicBezTo>
                    <a:pt x="152" y="617"/>
                    <a:pt x="136" y="615"/>
                    <a:pt x="116" y="611"/>
                  </a:cubicBezTo>
                  <a:cubicBezTo>
                    <a:pt x="89" y="611"/>
                    <a:pt x="89" y="581"/>
                    <a:pt x="89" y="581"/>
                  </a:cubicBezTo>
                  <a:cubicBezTo>
                    <a:pt x="50" y="581"/>
                    <a:pt x="37" y="569"/>
                    <a:pt x="24" y="569"/>
                  </a:cubicBezTo>
                  <a:cubicBezTo>
                    <a:pt x="17" y="569"/>
                    <a:pt x="10" y="572"/>
                    <a:pt x="0" y="581"/>
                  </a:cubicBezTo>
                  <a:cubicBezTo>
                    <a:pt x="4" y="577"/>
                    <a:pt x="9" y="576"/>
                    <a:pt x="14" y="576"/>
                  </a:cubicBezTo>
                  <a:cubicBezTo>
                    <a:pt x="46" y="576"/>
                    <a:pt x="92" y="639"/>
                    <a:pt x="116" y="639"/>
                  </a:cubicBezTo>
                  <a:cubicBezTo>
                    <a:pt x="116" y="639"/>
                    <a:pt x="116" y="669"/>
                    <a:pt x="147" y="669"/>
                  </a:cubicBezTo>
                  <a:lnTo>
                    <a:pt x="175" y="669"/>
                  </a:lnTo>
                  <a:cubicBezTo>
                    <a:pt x="205" y="669"/>
                    <a:pt x="233" y="639"/>
                    <a:pt x="233" y="611"/>
                  </a:cubicBezTo>
                  <a:cubicBezTo>
                    <a:pt x="233" y="581"/>
                    <a:pt x="205" y="581"/>
                    <a:pt x="205" y="553"/>
                  </a:cubicBezTo>
                  <a:cubicBezTo>
                    <a:pt x="175" y="495"/>
                    <a:pt x="147" y="437"/>
                    <a:pt x="175" y="379"/>
                  </a:cubicBezTo>
                  <a:lnTo>
                    <a:pt x="233" y="321"/>
                  </a:lnTo>
                  <a:cubicBezTo>
                    <a:pt x="291" y="205"/>
                    <a:pt x="379" y="116"/>
                    <a:pt x="49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2065;p26">
              <a:extLst>
                <a:ext uri="{FF2B5EF4-FFF2-40B4-BE49-F238E27FC236}">
                  <a16:creationId xmlns:a16="http://schemas.microsoft.com/office/drawing/2014/main" id="{0BDE1994-147F-1A2E-5FC9-6F682CED598C}"/>
                </a:ext>
              </a:extLst>
            </p:cNvPr>
            <p:cNvSpPr/>
            <p:nvPr/>
          </p:nvSpPr>
          <p:spPr>
            <a:xfrm>
              <a:off x="5787268" y="2203119"/>
              <a:ext cx="112270" cy="95864"/>
            </a:xfrm>
            <a:custGeom>
              <a:avLst/>
              <a:gdLst/>
              <a:ahLst/>
              <a:cxnLst/>
              <a:rect l="l" t="t" r="r" b="b"/>
              <a:pathLst>
                <a:path w="1396" h="1192" extrusionOk="0">
                  <a:moveTo>
                    <a:pt x="1396" y="1"/>
                  </a:moveTo>
                  <a:lnTo>
                    <a:pt x="1396" y="1"/>
                  </a:lnTo>
                  <a:cubicBezTo>
                    <a:pt x="784" y="175"/>
                    <a:pt x="261" y="610"/>
                    <a:pt x="1" y="1191"/>
                  </a:cubicBezTo>
                  <a:cubicBezTo>
                    <a:pt x="291" y="610"/>
                    <a:pt x="784" y="203"/>
                    <a:pt x="1396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2066;p26">
              <a:extLst>
                <a:ext uri="{FF2B5EF4-FFF2-40B4-BE49-F238E27FC236}">
                  <a16:creationId xmlns:a16="http://schemas.microsoft.com/office/drawing/2014/main" id="{F02EA145-E8D7-8ED4-73EC-9F05408374A5}"/>
                </a:ext>
              </a:extLst>
            </p:cNvPr>
            <p:cNvSpPr/>
            <p:nvPr/>
          </p:nvSpPr>
          <p:spPr>
            <a:xfrm>
              <a:off x="5969587" y="2180922"/>
              <a:ext cx="42141" cy="3619"/>
            </a:xfrm>
            <a:custGeom>
              <a:avLst/>
              <a:gdLst/>
              <a:ahLst/>
              <a:cxnLst/>
              <a:rect l="l" t="t" r="r" b="b"/>
              <a:pathLst>
                <a:path w="524" h="45" extrusionOk="0">
                  <a:moveTo>
                    <a:pt x="262" y="1"/>
                  </a:moveTo>
                  <a:cubicBezTo>
                    <a:pt x="175" y="1"/>
                    <a:pt x="87" y="15"/>
                    <a:pt x="0" y="44"/>
                  </a:cubicBezTo>
                  <a:cubicBezTo>
                    <a:pt x="87" y="29"/>
                    <a:pt x="175" y="22"/>
                    <a:pt x="262" y="22"/>
                  </a:cubicBezTo>
                  <a:cubicBezTo>
                    <a:pt x="349" y="22"/>
                    <a:pt x="436" y="29"/>
                    <a:pt x="523" y="44"/>
                  </a:cubicBezTo>
                  <a:cubicBezTo>
                    <a:pt x="436" y="15"/>
                    <a:pt x="349" y="1"/>
                    <a:pt x="26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2067;p26">
              <a:extLst>
                <a:ext uri="{FF2B5EF4-FFF2-40B4-BE49-F238E27FC236}">
                  <a16:creationId xmlns:a16="http://schemas.microsoft.com/office/drawing/2014/main" id="{2D6AC720-E641-337B-2180-298AB15B2321}"/>
                </a:ext>
              </a:extLst>
            </p:cNvPr>
            <p:cNvSpPr/>
            <p:nvPr/>
          </p:nvSpPr>
          <p:spPr>
            <a:xfrm>
              <a:off x="6121345" y="2182048"/>
              <a:ext cx="91360" cy="128676"/>
            </a:xfrm>
            <a:custGeom>
              <a:avLst/>
              <a:gdLst/>
              <a:ahLst/>
              <a:cxnLst/>
              <a:rect l="l" t="t" r="r" b="b"/>
              <a:pathLst>
                <a:path w="1136" h="1600" extrusionOk="0">
                  <a:moveTo>
                    <a:pt x="1" y="0"/>
                  </a:moveTo>
                  <a:cubicBezTo>
                    <a:pt x="147" y="89"/>
                    <a:pt x="291" y="205"/>
                    <a:pt x="438" y="291"/>
                  </a:cubicBezTo>
                  <a:cubicBezTo>
                    <a:pt x="582" y="407"/>
                    <a:pt x="728" y="495"/>
                    <a:pt x="814" y="639"/>
                  </a:cubicBezTo>
                  <a:cubicBezTo>
                    <a:pt x="845" y="728"/>
                    <a:pt x="872" y="814"/>
                    <a:pt x="872" y="902"/>
                  </a:cubicBezTo>
                  <a:cubicBezTo>
                    <a:pt x="903" y="960"/>
                    <a:pt x="931" y="988"/>
                    <a:pt x="961" y="1046"/>
                  </a:cubicBezTo>
                  <a:cubicBezTo>
                    <a:pt x="989" y="1135"/>
                    <a:pt x="1019" y="1251"/>
                    <a:pt x="1047" y="1337"/>
                  </a:cubicBezTo>
                  <a:cubicBezTo>
                    <a:pt x="1047" y="1425"/>
                    <a:pt x="1077" y="1511"/>
                    <a:pt x="1105" y="1599"/>
                  </a:cubicBezTo>
                  <a:lnTo>
                    <a:pt x="1135" y="1599"/>
                  </a:lnTo>
                  <a:cubicBezTo>
                    <a:pt x="1105" y="1425"/>
                    <a:pt x="1077" y="1251"/>
                    <a:pt x="1019" y="1076"/>
                  </a:cubicBezTo>
                  <a:cubicBezTo>
                    <a:pt x="989" y="1046"/>
                    <a:pt x="961" y="1018"/>
                    <a:pt x="961" y="988"/>
                  </a:cubicBezTo>
                  <a:cubicBezTo>
                    <a:pt x="931" y="930"/>
                    <a:pt x="903" y="872"/>
                    <a:pt x="903" y="814"/>
                  </a:cubicBezTo>
                  <a:cubicBezTo>
                    <a:pt x="872" y="756"/>
                    <a:pt x="872" y="698"/>
                    <a:pt x="845" y="639"/>
                  </a:cubicBezTo>
                  <a:cubicBezTo>
                    <a:pt x="756" y="495"/>
                    <a:pt x="640" y="407"/>
                    <a:pt x="496" y="321"/>
                  </a:cubicBezTo>
                  <a:cubicBezTo>
                    <a:pt x="349" y="205"/>
                    <a:pt x="175" y="89"/>
                    <a:pt x="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2068;p26">
              <a:extLst>
                <a:ext uri="{FF2B5EF4-FFF2-40B4-BE49-F238E27FC236}">
                  <a16:creationId xmlns:a16="http://schemas.microsoft.com/office/drawing/2014/main" id="{5B4BB98D-396F-A1DD-6FD8-AC2D192AB6B0}"/>
                </a:ext>
              </a:extLst>
            </p:cNvPr>
            <p:cNvSpPr/>
            <p:nvPr/>
          </p:nvSpPr>
          <p:spPr>
            <a:xfrm>
              <a:off x="6135419" y="2133070"/>
              <a:ext cx="65464" cy="53722"/>
            </a:xfrm>
            <a:custGeom>
              <a:avLst/>
              <a:gdLst/>
              <a:ahLst/>
              <a:cxnLst/>
              <a:rect l="l" t="t" r="r" b="b"/>
              <a:pathLst>
                <a:path w="814" h="668" extrusionOk="0">
                  <a:moveTo>
                    <a:pt x="30" y="0"/>
                  </a:moveTo>
                  <a:cubicBezTo>
                    <a:pt x="30" y="0"/>
                    <a:pt x="0" y="0"/>
                    <a:pt x="30" y="28"/>
                  </a:cubicBezTo>
                  <a:cubicBezTo>
                    <a:pt x="88" y="116"/>
                    <a:pt x="233" y="116"/>
                    <a:pt x="321" y="202"/>
                  </a:cubicBezTo>
                  <a:cubicBezTo>
                    <a:pt x="437" y="291"/>
                    <a:pt x="523" y="435"/>
                    <a:pt x="611" y="551"/>
                  </a:cubicBezTo>
                  <a:cubicBezTo>
                    <a:pt x="611" y="581"/>
                    <a:pt x="639" y="667"/>
                    <a:pt x="697" y="667"/>
                  </a:cubicBezTo>
                  <a:lnTo>
                    <a:pt x="728" y="639"/>
                  </a:lnTo>
                  <a:cubicBezTo>
                    <a:pt x="756" y="581"/>
                    <a:pt x="728" y="609"/>
                    <a:pt x="728" y="581"/>
                  </a:cubicBezTo>
                  <a:lnTo>
                    <a:pt x="728" y="551"/>
                  </a:lnTo>
                  <a:cubicBezTo>
                    <a:pt x="670" y="523"/>
                    <a:pt x="697" y="465"/>
                    <a:pt x="814" y="435"/>
                  </a:cubicBezTo>
                  <a:cubicBezTo>
                    <a:pt x="802" y="424"/>
                    <a:pt x="781" y="417"/>
                    <a:pt x="757" y="417"/>
                  </a:cubicBezTo>
                  <a:cubicBezTo>
                    <a:pt x="724" y="417"/>
                    <a:pt x="686" y="431"/>
                    <a:pt x="670" y="465"/>
                  </a:cubicBezTo>
                  <a:lnTo>
                    <a:pt x="670" y="523"/>
                  </a:lnTo>
                  <a:cubicBezTo>
                    <a:pt x="670" y="523"/>
                    <a:pt x="733" y="587"/>
                    <a:pt x="677" y="587"/>
                  </a:cubicBezTo>
                  <a:cubicBezTo>
                    <a:pt x="668" y="587"/>
                    <a:pt x="656" y="585"/>
                    <a:pt x="639" y="581"/>
                  </a:cubicBezTo>
                  <a:cubicBezTo>
                    <a:pt x="611" y="551"/>
                    <a:pt x="581" y="493"/>
                    <a:pt x="581" y="493"/>
                  </a:cubicBezTo>
                  <a:cubicBezTo>
                    <a:pt x="523" y="407"/>
                    <a:pt x="465" y="291"/>
                    <a:pt x="379" y="233"/>
                  </a:cubicBezTo>
                  <a:cubicBezTo>
                    <a:pt x="349" y="175"/>
                    <a:pt x="291" y="144"/>
                    <a:pt x="233" y="116"/>
                  </a:cubicBezTo>
                  <a:cubicBezTo>
                    <a:pt x="174" y="86"/>
                    <a:pt x="88" y="86"/>
                    <a:pt x="30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2069;p26">
              <a:extLst>
                <a:ext uri="{FF2B5EF4-FFF2-40B4-BE49-F238E27FC236}">
                  <a16:creationId xmlns:a16="http://schemas.microsoft.com/office/drawing/2014/main" id="{6093367B-63A8-0439-77D2-37ECBCF31A3F}"/>
                </a:ext>
              </a:extLst>
            </p:cNvPr>
            <p:cNvSpPr/>
            <p:nvPr/>
          </p:nvSpPr>
          <p:spPr>
            <a:xfrm>
              <a:off x="6204020" y="2209070"/>
              <a:ext cx="27344" cy="66509"/>
            </a:xfrm>
            <a:custGeom>
              <a:avLst/>
              <a:gdLst/>
              <a:ahLst/>
              <a:cxnLst/>
              <a:rect l="l" t="t" r="r" b="b"/>
              <a:pathLst>
                <a:path w="340" h="827" extrusionOk="0">
                  <a:moveTo>
                    <a:pt x="13" y="1"/>
                  </a:moveTo>
                  <a:lnTo>
                    <a:pt x="13" y="1"/>
                  </a:lnTo>
                  <a:cubicBezTo>
                    <a:pt x="6" y="1"/>
                    <a:pt x="0" y="13"/>
                    <a:pt x="19" y="13"/>
                  </a:cubicBezTo>
                  <a:cubicBezTo>
                    <a:pt x="19" y="4"/>
                    <a:pt x="16" y="1"/>
                    <a:pt x="13" y="1"/>
                  </a:cubicBezTo>
                  <a:close/>
                  <a:moveTo>
                    <a:pt x="19" y="13"/>
                  </a:moveTo>
                  <a:cubicBezTo>
                    <a:pt x="223" y="245"/>
                    <a:pt x="309" y="536"/>
                    <a:pt x="309" y="826"/>
                  </a:cubicBezTo>
                  <a:cubicBezTo>
                    <a:pt x="340" y="536"/>
                    <a:pt x="251" y="217"/>
                    <a:pt x="19" y="13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2070;p26">
              <a:extLst>
                <a:ext uri="{FF2B5EF4-FFF2-40B4-BE49-F238E27FC236}">
                  <a16:creationId xmlns:a16="http://schemas.microsoft.com/office/drawing/2014/main" id="{32A0E1D5-6258-FD17-BE69-09ABE2C3CEB0}"/>
                </a:ext>
              </a:extLst>
            </p:cNvPr>
            <p:cNvSpPr/>
            <p:nvPr/>
          </p:nvSpPr>
          <p:spPr>
            <a:xfrm>
              <a:off x="6032558" y="2107254"/>
              <a:ext cx="30561" cy="30561"/>
            </a:xfrm>
            <a:custGeom>
              <a:avLst/>
              <a:gdLst/>
              <a:ahLst/>
              <a:cxnLst/>
              <a:rect l="l" t="t" r="r" b="b"/>
              <a:pathLst>
                <a:path w="380" h="380" extrusionOk="0">
                  <a:moveTo>
                    <a:pt x="1" y="0"/>
                  </a:moveTo>
                  <a:cubicBezTo>
                    <a:pt x="21" y="7"/>
                    <a:pt x="39" y="14"/>
                    <a:pt x="56" y="21"/>
                  </a:cubicBezTo>
                  <a:lnTo>
                    <a:pt x="56" y="21"/>
                  </a:lnTo>
                  <a:cubicBezTo>
                    <a:pt x="39" y="13"/>
                    <a:pt x="21" y="6"/>
                    <a:pt x="1" y="0"/>
                  </a:cubicBezTo>
                  <a:close/>
                  <a:moveTo>
                    <a:pt x="56" y="21"/>
                  </a:moveTo>
                  <a:cubicBezTo>
                    <a:pt x="137" y="61"/>
                    <a:pt x="185" y="137"/>
                    <a:pt x="233" y="233"/>
                  </a:cubicBezTo>
                  <a:cubicBezTo>
                    <a:pt x="263" y="263"/>
                    <a:pt x="291" y="349"/>
                    <a:pt x="321" y="379"/>
                  </a:cubicBezTo>
                  <a:cubicBezTo>
                    <a:pt x="349" y="379"/>
                    <a:pt x="379" y="349"/>
                    <a:pt x="379" y="321"/>
                  </a:cubicBezTo>
                  <a:lnTo>
                    <a:pt x="321" y="321"/>
                  </a:lnTo>
                  <a:lnTo>
                    <a:pt x="291" y="291"/>
                  </a:lnTo>
                  <a:cubicBezTo>
                    <a:pt x="291" y="263"/>
                    <a:pt x="263" y="233"/>
                    <a:pt x="263" y="233"/>
                  </a:cubicBezTo>
                  <a:cubicBezTo>
                    <a:pt x="233" y="175"/>
                    <a:pt x="205" y="147"/>
                    <a:pt x="175" y="117"/>
                  </a:cubicBezTo>
                  <a:cubicBezTo>
                    <a:pt x="153" y="72"/>
                    <a:pt x="114" y="45"/>
                    <a:pt x="56" y="2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2071;p26">
              <a:extLst>
                <a:ext uri="{FF2B5EF4-FFF2-40B4-BE49-F238E27FC236}">
                  <a16:creationId xmlns:a16="http://schemas.microsoft.com/office/drawing/2014/main" id="{461A8D0B-9DF9-1123-B09B-A3EC8FACE8FB}"/>
                </a:ext>
              </a:extLst>
            </p:cNvPr>
            <p:cNvSpPr/>
            <p:nvPr/>
          </p:nvSpPr>
          <p:spPr>
            <a:xfrm>
              <a:off x="6058374" y="2121248"/>
              <a:ext cx="80" cy="4745"/>
            </a:xfrm>
            <a:custGeom>
              <a:avLst/>
              <a:gdLst/>
              <a:ahLst/>
              <a:cxnLst/>
              <a:rect l="l" t="t" r="r" b="b"/>
              <a:pathLst>
                <a:path w="1" h="59" extrusionOk="0">
                  <a:moveTo>
                    <a:pt x="0" y="59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2072;p26">
              <a:extLst>
                <a:ext uri="{FF2B5EF4-FFF2-40B4-BE49-F238E27FC236}">
                  <a16:creationId xmlns:a16="http://schemas.microsoft.com/office/drawing/2014/main" id="{D01A4CBF-CA4E-A1C4-CD7B-45E297C9C1E0}"/>
                </a:ext>
              </a:extLst>
            </p:cNvPr>
            <p:cNvSpPr/>
            <p:nvPr/>
          </p:nvSpPr>
          <p:spPr>
            <a:xfrm>
              <a:off x="6058374" y="2114331"/>
              <a:ext cx="80" cy="2332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9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2073;p26">
              <a:extLst>
                <a:ext uri="{FF2B5EF4-FFF2-40B4-BE49-F238E27FC236}">
                  <a16:creationId xmlns:a16="http://schemas.microsoft.com/office/drawing/2014/main" id="{D8CDB37E-BEF5-3E52-9F5E-518C396C7ECA}"/>
                </a:ext>
              </a:extLst>
            </p:cNvPr>
            <p:cNvSpPr/>
            <p:nvPr/>
          </p:nvSpPr>
          <p:spPr>
            <a:xfrm>
              <a:off x="5852732" y="2120283"/>
              <a:ext cx="25655" cy="47771"/>
            </a:xfrm>
            <a:custGeom>
              <a:avLst/>
              <a:gdLst/>
              <a:ahLst/>
              <a:cxnLst/>
              <a:rect l="l" t="t" r="r" b="b"/>
              <a:pathLst>
                <a:path w="319" h="594" extrusionOk="0">
                  <a:moveTo>
                    <a:pt x="311" y="0"/>
                  </a:moveTo>
                  <a:cubicBezTo>
                    <a:pt x="307" y="0"/>
                    <a:pt x="300" y="4"/>
                    <a:pt x="291" y="13"/>
                  </a:cubicBezTo>
                  <a:cubicBezTo>
                    <a:pt x="95" y="124"/>
                    <a:pt x="34" y="369"/>
                    <a:pt x="157" y="543"/>
                  </a:cubicBezTo>
                  <a:lnTo>
                    <a:pt x="157" y="543"/>
                  </a:lnTo>
                  <a:lnTo>
                    <a:pt x="28" y="478"/>
                  </a:lnTo>
                  <a:cubicBezTo>
                    <a:pt x="0" y="478"/>
                    <a:pt x="0" y="508"/>
                    <a:pt x="0" y="508"/>
                  </a:cubicBezTo>
                  <a:lnTo>
                    <a:pt x="175" y="594"/>
                  </a:lnTo>
                  <a:cubicBezTo>
                    <a:pt x="203" y="594"/>
                    <a:pt x="203" y="566"/>
                    <a:pt x="203" y="566"/>
                  </a:cubicBezTo>
                  <a:cubicBezTo>
                    <a:pt x="59" y="392"/>
                    <a:pt x="117" y="129"/>
                    <a:pt x="319" y="13"/>
                  </a:cubicBezTo>
                  <a:cubicBezTo>
                    <a:pt x="319" y="13"/>
                    <a:pt x="319" y="0"/>
                    <a:pt x="31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2074;p26">
              <a:extLst>
                <a:ext uri="{FF2B5EF4-FFF2-40B4-BE49-F238E27FC236}">
                  <a16:creationId xmlns:a16="http://schemas.microsoft.com/office/drawing/2014/main" id="{B05CBEAF-47DF-23B0-3A9F-C1300AC28D67}"/>
                </a:ext>
              </a:extLst>
            </p:cNvPr>
            <p:cNvSpPr/>
            <p:nvPr/>
          </p:nvSpPr>
          <p:spPr>
            <a:xfrm>
              <a:off x="5780190" y="2317562"/>
              <a:ext cx="9409" cy="25896"/>
            </a:xfrm>
            <a:custGeom>
              <a:avLst/>
              <a:gdLst/>
              <a:ahLst/>
              <a:cxnLst/>
              <a:rect l="l" t="t" r="r" b="b"/>
              <a:pathLst>
                <a:path w="117" h="322" extrusionOk="0">
                  <a:moveTo>
                    <a:pt x="89" y="0"/>
                  </a:moveTo>
                  <a:cubicBezTo>
                    <a:pt x="59" y="117"/>
                    <a:pt x="31" y="233"/>
                    <a:pt x="1" y="321"/>
                  </a:cubicBezTo>
                  <a:cubicBezTo>
                    <a:pt x="31" y="233"/>
                    <a:pt x="59" y="117"/>
                    <a:pt x="11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2075;p26">
              <a:extLst>
                <a:ext uri="{FF2B5EF4-FFF2-40B4-BE49-F238E27FC236}">
                  <a16:creationId xmlns:a16="http://schemas.microsoft.com/office/drawing/2014/main" id="{B302A0DB-6193-CD15-2F8C-921D409B4D2F}"/>
                </a:ext>
              </a:extLst>
            </p:cNvPr>
            <p:cNvSpPr/>
            <p:nvPr/>
          </p:nvSpPr>
          <p:spPr>
            <a:xfrm>
              <a:off x="5868977" y="2213735"/>
              <a:ext cx="62488" cy="36271"/>
            </a:xfrm>
            <a:custGeom>
              <a:avLst/>
              <a:gdLst/>
              <a:ahLst/>
              <a:cxnLst/>
              <a:rect l="l" t="t" r="r" b="b"/>
              <a:pathLst>
                <a:path w="777" h="451" extrusionOk="0">
                  <a:moveTo>
                    <a:pt x="763" y="1"/>
                  </a:moveTo>
                  <a:cubicBezTo>
                    <a:pt x="759" y="1"/>
                    <a:pt x="756" y="4"/>
                    <a:pt x="756" y="13"/>
                  </a:cubicBezTo>
                  <a:cubicBezTo>
                    <a:pt x="776" y="13"/>
                    <a:pt x="770" y="1"/>
                    <a:pt x="763" y="1"/>
                  </a:cubicBezTo>
                  <a:close/>
                  <a:moveTo>
                    <a:pt x="756" y="13"/>
                  </a:moveTo>
                  <a:lnTo>
                    <a:pt x="756" y="13"/>
                  </a:lnTo>
                  <a:cubicBezTo>
                    <a:pt x="698" y="43"/>
                    <a:pt x="640" y="71"/>
                    <a:pt x="582" y="129"/>
                  </a:cubicBezTo>
                  <a:cubicBezTo>
                    <a:pt x="582" y="187"/>
                    <a:pt x="582" y="218"/>
                    <a:pt x="554" y="245"/>
                  </a:cubicBezTo>
                  <a:lnTo>
                    <a:pt x="554" y="276"/>
                  </a:lnTo>
                  <a:cubicBezTo>
                    <a:pt x="524" y="304"/>
                    <a:pt x="496" y="304"/>
                    <a:pt x="438" y="334"/>
                  </a:cubicBezTo>
                  <a:cubicBezTo>
                    <a:pt x="438" y="334"/>
                    <a:pt x="438" y="304"/>
                    <a:pt x="407" y="304"/>
                  </a:cubicBezTo>
                  <a:cubicBezTo>
                    <a:pt x="389" y="300"/>
                    <a:pt x="370" y="298"/>
                    <a:pt x="352" y="298"/>
                  </a:cubicBezTo>
                  <a:cubicBezTo>
                    <a:pt x="232" y="298"/>
                    <a:pt x="128" y="373"/>
                    <a:pt x="1" y="450"/>
                  </a:cubicBezTo>
                  <a:cubicBezTo>
                    <a:pt x="89" y="420"/>
                    <a:pt x="175" y="362"/>
                    <a:pt x="263" y="334"/>
                  </a:cubicBezTo>
                  <a:cubicBezTo>
                    <a:pt x="289" y="325"/>
                    <a:pt x="309" y="321"/>
                    <a:pt x="328" y="321"/>
                  </a:cubicBezTo>
                  <a:cubicBezTo>
                    <a:pt x="372" y="321"/>
                    <a:pt x="405" y="342"/>
                    <a:pt x="466" y="362"/>
                  </a:cubicBezTo>
                  <a:cubicBezTo>
                    <a:pt x="466" y="392"/>
                    <a:pt x="466" y="392"/>
                    <a:pt x="496" y="392"/>
                  </a:cubicBezTo>
                  <a:cubicBezTo>
                    <a:pt x="554" y="392"/>
                    <a:pt x="554" y="362"/>
                    <a:pt x="582" y="304"/>
                  </a:cubicBezTo>
                  <a:cubicBezTo>
                    <a:pt x="582" y="276"/>
                    <a:pt x="582" y="218"/>
                    <a:pt x="612" y="187"/>
                  </a:cubicBezTo>
                  <a:cubicBezTo>
                    <a:pt x="640" y="101"/>
                    <a:pt x="698" y="71"/>
                    <a:pt x="756" y="13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2076;p26">
              <a:extLst>
                <a:ext uri="{FF2B5EF4-FFF2-40B4-BE49-F238E27FC236}">
                  <a16:creationId xmlns:a16="http://schemas.microsoft.com/office/drawing/2014/main" id="{558AE2DA-5CCE-879F-1AEF-6E1B89F65D9C}"/>
                </a:ext>
              </a:extLst>
            </p:cNvPr>
            <p:cNvSpPr/>
            <p:nvPr/>
          </p:nvSpPr>
          <p:spPr>
            <a:xfrm>
              <a:off x="5995161" y="2125912"/>
              <a:ext cx="18819" cy="26298"/>
            </a:xfrm>
            <a:custGeom>
              <a:avLst/>
              <a:gdLst/>
              <a:ahLst/>
              <a:cxnLst/>
              <a:rect l="l" t="t" r="r" b="b"/>
              <a:pathLst>
                <a:path w="234" h="32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59" y="89"/>
                    <a:pt x="233" y="175"/>
                    <a:pt x="205" y="264"/>
                  </a:cubicBezTo>
                  <a:cubicBezTo>
                    <a:pt x="205" y="297"/>
                    <a:pt x="196" y="309"/>
                    <a:pt x="182" y="309"/>
                  </a:cubicBezTo>
                  <a:cubicBezTo>
                    <a:pt x="160" y="309"/>
                    <a:pt x="124" y="281"/>
                    <a:pt x="89" y="264"/>
                  </a:cubicBezTo>
                  <a:cubicBezTo>
                    <a:pt x="89" y="233"/>
                    <a:pt x="59" y="205"/>
                    <a:pt x="31" y="205"/>
                  </a:cubicBezTo>
                  <a:cubicBezTo>
                    <a:pt x="1" y="205"/>
                    <a:pt x="1" y="233"/>
                    <a:pt x="31" y="233"/>
                  </a:cubicBezTo>
                  <a:cubicBezTo>
                    <a:pt x="83" y="233"/>
                    <a:pt x="111" y="326"/>
                    <a:pt x="179" y="326"/>
                  </a:cubicBezTo>
                  <a:cubicBezTo>
                    <a:pt x="187" y="326"/>
                    <a:pt x="196" y="325"/>
                    <a:pt x="205" y="322"/>
                  </a:cubicBezTo>
                  <a:cubicBezTo>
                    <a:pt x="233" y="322"/>
                    <a:pt x="233" y="264"/>
                    <a:pt x="233" y="233"/>
                  </a:cubicBezTo>
                  <a:cubicBezTo>
                    <a:pt x="233" y="175"/>
                    <a:pt x="117" y="89"/>
                    <a:pt x="175" y="31"/>
                  </a:cubicBezTo>
                  <a:cubicBezTo>
                    <a:pt x="205" y="31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2077;p26">
              <a:extLst>
                <a:ext uri="{FF2B5EF4-FFF2-40B4-BE49-F238E27FC236}">
                  <a16:creationId xmlns:a16="http://schemas.microsoft.com/office/drawing/2014/main" id="{E5990010-688B-C4CB-D5B5-CD07386149FA}"/>
                </a:ext>
              </a:extLst>
            </p:cNvPr>
            <p:cNvSpPr/>
            <p:nvPr/>
          </p:nvSpPr>
          <p:spPr>
            <a:xfrm>
              <a:off x="5770861" y="2224109"/>
              <a:ext cx="18738" cy="42141"/>
            </a:xfrm>
            <a:custGeom>
              <a:avLst/>
              <a:gdLst/>
              <a:ahLst/>
              <a:cxnLst/>
              <a:rect l="l" t="t" r="r" b="b"/>
              <a:pathLst>
                <a:path w="233" h="524" extrusionOk="0">
                  <a:moveTo>
                    <a:pt x="205" y="0"/>
                  </a:moveTo>
                  <a:cubicBezTo>
                    <a:pt x="89" y="89"/>
                    <a:pt x="89" y="205"/>
                    <a:pt x="117" y="321"/>
                  </a:cubicBezTo>
                  <a:cubicBezTo>
                    <a:pt x="147" y="349"/>
                    <a:pt x="147" y="321"/>
                    <a:pt x="147" y="379"/>
                  </a:cubicBezTo>
                  <a:cubicBezTo>
                    <a:pt x="147" y="408"/>
                    <a:pt x="147" y="415"/>
                    <a:pt x="143" y="415"/>
                  </a:cubicBezTo>
                  <a:cubicBezTo>
                    <a:pt x="140" y="415"/>
                    <a:pt x="132" y="407"/>
                    <a:pt x="117" y="407"/>
                  </a:cubicBezTo>
                  <a:cubicBezTo>
                    <a:pt x="89" y="407"/>
                    <a:pt x="58" y="407"/>
                    <a:pt x="58" y="437"/>
                  </a:cubicBezTo>
                  <a:cubicBezTo>
                    <a:pt x="31" y="437"/>
                    <a:pt x="0" y="495"/>
                    <a:pt x="31" y="523"/>
                  </a:cubicBezTo>
                  <a:cubicBezTo>
                    <a:pt x="31" y="465"/>
                    <a:pt x="58" y="437"/>
                    <a:pt x="117" y="437"/>
                  </a:cubicBezTo>
                  <a:lnTo>
                    <a:pt x="175" y="437"/>
                  </a:lnTo>
                  <a:lnTo>
                    <a:pt x="205" y="407"/>
                  </a:lnTo>
                  <a:cubicBezTo>
                    <a:pt x="205" y="349"/>
                    <a:pt x="147" y="321"/>
                    <a:pt x="147" y="291"/>
                  </a:cubicBezTo>
                  <a:cubicBezTo>
                    <a:pt x="89" y="175"/>
                    <a:pt x="147" y="89"/>
                    <a:pt x="205" y="30"/>
                  </a:cubicBezTo>
                  <a:cubicBezTo>
                    <a:pt x="233" y="30"/>
                    <a:pt x="205" y="0"/>
                    <a:pt x="205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2078;p26">
              <a:extLst>
                <a:ext uri="{FF2B5EF4-FFF2-40B4-BE49-F238E27FC236}">
                  <a16:creationId xmlns:a16="http://schemas.microsoft.com/office/drawing/2014/main" id="{AACF98A4-32E6-99FB-0942-3B8C1CAFA47E}"/>
                </a:ext>
              </a:extLst>
            </p:cNvPr>
            <p:cNvSpPr/>
            <p:nvPr/>
          </p:nvSpPr>
          <p:spPr>
            <a:xfrm>
              <a:off x="6091267" y="2086344"/>
              <a:ext cx="46645" cy="19382"/>
            </a:xfrm>
            <a:custGeom>
              <a:avLst/>
              <a:gdLst/>
              <a:ahLst/>
              <a:cxnLst/>
              <a:rect l="l" t="t" r="r" b="b"/>
              <a:pathLst>
                <a:path w="580" h="241" extrusionOk="0">
                  <a:moveTo>
                    <a:pt x="463" y="0"/>
                  </a:moveTo>
                  <a:cubicBezTo>
                    <a:pt x="433" y="0"/>
                    <a:pt x="433" y="0"/>
                    <a:pt x="433" y="28"/>
                  </a:cubicBezTo>
                  <a:cubicBezTo>
                    <a:pt x="463" y="58"/>
                    <a:pt x="521" y="86"/>
                    <a:pt x="521" y="144"/>
                  </a:cubicBezTo>
                  <a:cubicBezTo>
                    <a:pt x="521" y="209"/>
                    <a:pt x="476" y="229"/>
                    <a:pt x="431" y="229"/>
                  </a:cubicBezTo>
                  <a:cubicBezTo>
                    <a:pt x="395" y="229"/>
                    <a:pt x="359" y="216"/>
                    <a:pt x="347" y="202"/>
                  </a:cubicBezTo>
                  <a:cubicBezTo>
                    <a:pt x="289" y="144"/>
                    <a:pt x="259" y="116"/>
                    <a:pt x="200" y="86"/>
                  </a:cubicBezTo>
                  <a:cubicBezTo>
                    <a:pt x="142" y="28"/>
                    <a:pt x="84" y="28"/>
                    <a:pt x="26" y="28"/>
                  </a:cubicBezTo>
                  <a:cubicBezTo>
                    <a:pt x="6" y="49"/>
                    <a:pt x="1" y="70"/>
                    <a:pt x="9" y="70"/>
                  </a:cubicBezTo>
                  <a:cubicBezTo>
                    <a:pt x="12" y="70"/>
                    <a:pt x="18" y="66"/>
                    <a:pt x="26" y="58"/>
                  </a:cubicBezTo>
                  <a:cubicBezTo>
                    <a:pt x="42" y="53"/>
                    <a:pt x="57" y="51"/>
                    <a:pt x="72" y="51"/>
                  </a:cubicBezTo>
                  <a:cubicBezTo>
                    <a:pt x="203" y="51"/>
                    <a:pt x="286" y="240"/>
                    <a:pt x="417" y="240"/>
                  </a:cubicBezTo>
                  <a:cubicBezTo>
                    <a:pt x="432" y="240"/>
                    <a:pt x="447" y="238"/>
                    <a:pt x="463" y="233"/>
                  </a:cubicBezTo>
                  <a:cubicBezTo>
                    <a:pt x="579" y="202"/>
                    <a:pt x="521" y="58"/>
                    <a:pt x="46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2079;p26">
              <a:extLst>
                <a:ext uri="{FF2B5EF4-FFF2-40B4-BE49-F238E27FC236}">
                  <a16:creationId xmlns:a16="http://schemas.microsoft.com/office/drawing/2014/main" id="{623701B9-CB3C-6D1F-5BDD-4DC918BF402A}"/>
                </a:ext>
              </a:extLst>
            </p:cNvPr>
            <p:cNvSpPr/>
            <p:nvPr/>
          </p:nvSpPr>
          <p:spPr>
            <a:xfrm>
              <a:off x="6020977" y="2529237"/>
              <a:ext cx="37477" cy="15763"/>
            </a:xfrm>
            <a:custGeom>
              <a:avLst/>
              <a:gdLst/>
              <a:ahLst/>
              <a:cxnLst/>
              <a:rect l="l" t="t" r="r" b="b"/>
              <a:pathLst>
                <a:path w="466" h="196" extrusionOk="0">
                  <a:moveTo>
                    <a:pt x="341" y="0"/>
                  </a:moveTo>
                  <a:cubicBezTo>
                    <a:pt x="332" y="0"/>
                    <a:pt x="319" y="14"/>
                    <a:pt x="319" y="14"/>
                  </a:cubicBezTo>
                  <a:cubicBezTo>
                    <a:pt x="349" y="42"/>
                    <a:pt x="377" y="100"/>
                    <a:pt x="377" y="130"/>
                  </a:cubicBezTo>
                  <a:cubicBezTo>
                    <a:pt x="377" y="149"/>
                    <a:pt x="367" y="156"/>
                    <a:pt x="354" y="156"/>
                  </a:cubicBezTo>
                  <a:cubicBezTo>
                    <a:pt x="326" y="156"/>
                    <a:pt x="281" y="130"/>
                    <a:pt x="261" y="130"/>
                  </a:cubicBezTo>
                  <a:cubicBezTo>
                    <a:pt x="203" y="100"/>
                    <a:pt x="175" y="100"/>
                    <a:pt x="145" y="100"/>
                  </a:cubicBezTo>
                  <a:cubicBezTo>
                    <a:pt x="129" y="95"/>
                    <a:pt x="115" y="92"/>
                    <a:pt x="101" y="92"/>
                  </a:cubicBezTo>
                  <a:cubicBezTo>
                    <a:pt x="40" y="92"/>
                    <a:pt x="0" y="140"/>
                    <a:pt x="0" y="188"/>
                  </a:cubicBezTo>
                  <a:cubicBezTo>
                    <a:pt x="13" y="135"/>
                    <a:pt x="50" y="118"/>
                    <a:pt x="93" y="118"/>
                  </a:cubicBezTo>
                  <a:cubicBezTo>
                    <a:pt x="143" y="118"/>
                    <a:pt x="201" y="143"/>
                    <a:pt x="233" y="158"/>
                  </a:cubicBezTo>
                  <a:cubicBezTo>
                    <a:pt x="280" y="158"/>
                    <a:pt x="307" y="196"/>
                    <a:pt x="346" y="196"/>
                  </a:cubicBezTo>
                  <a:cubicBezTo>
                    <a:pt x="356" y="196"/>
                    <a:pt x="366" y="193"/>
                    <a:pt x="377" y="188"/>
                  </a:cubicBezTo>
                  <a:cubicBezTo>
                    <a:pt x="465" y="158"/>
                    <a:pt x="377" y="42"/>
                    <a:pt x="349" y="14"/>
                  </a:cubicBezTo>
                  <a:cubicBezTo>
                    <a:pt x="349" y="4"/>
                    <a:pt x="346" y="0"/>
                    <a:pt x="34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2080;p26">
              <a:extLst>
                <a:ext uri="{FF2B5EF4-FFF2-40B4-BE49-F238E27FC236}">
                  <a16:creationId xmlns:a16="http://schemas.microsoft.com/office/drawing/2014/main" id="{ED6DBD57-9AC7-61A7-03E5-F9AF36C0B653}"/>
                </a:ext>
              </a:extLst>
            </p:cNvPr>
            <p:cNvSpPr/>
            <p:nvPr/>
          </p:nvSpPr>
          <p:spPr>
            <a:xfrm>
              <a:off x="5978916" y="2336220"/>
              <a:ext cx="20990" cy="38603"/>
            </a:xfrm>
            <a:custGeom>
              <a:avLst/>
              <a:gdLst/>
              <a:ahLst/>
              <a:cxnLst/>
              <a:rect l="l" t="t" r="r" b="b"/>
              <a:pathLst>
                <a:path w="261" h="480" extrusionOk="0">
                  <a:moveTo>
                    <a:pt x="203" y="1"/>
                  </a:moveTo>
                  <a:cubicBezTo>
                    <a:pt x="145" y="59"/>
                    <a:pt x="117" y="175"/>
                    <a:pt x="145" y="264"/>
                  </a:cubicBezTo>
                  <a:lnTo>
                    <a:pt x="203" y="322"/>
                  </a:lnTo>
                  <a:cubicBezTo>
                    <a:pt x="175" y="350"/>
                    <a:pt x="145" y="408"/>
                    <a:pt x="145" y="438"/>
                  </a:cubicBezTo>
                  <a:lnTo>
                    <a:pt x="117" y="408"/>
                  </a:lnTo>
                  <a:lnTo>
                    <a:pt x="86" y="380"/>
                  </a:lnTo>
                  <a:cubicBezTo>
                    <a:pt x="59" y="380"/>
                    <a:pt x="28" y="380"/>
                    <a:pt x="0" y="408"/>
                  </a:cubicBezTo>
                  <a:cubicBezTo>
                    <a:pt x="0" y="408"/>
                    <a:pt x="0" y="421"/>
                    <a:pt x="9" y="421"/>
                  </a:cubicBezTo>
                  <a:cubicBezTo>
                    <a:pt x="13" y="421"/>
                    <a:pt x="19" y="418"/>
                    <a:pt x="28" y="408"/>
                  </a:cubicBezTo>
                  <a:lnTo>
                    <a:pt x="117" y="438"/>
                  </a:lnTo>
                  <a:cubicBezTo>
                    <a:pt x="117" y="438"/>
                    <a:pt x="117" y="466"/>
                    <a:pt x="145" y="466"/>
                  </a:cubicBezTo>
                  <a:cubicBezTo>
                    <a:pt x="145" y="466"/>
                    <a:pt x="158" y="479"/>
                    <a:pt x="167" y="479"/>
                  </a:cubicBezTo>
                  <a:cubicBezTo>
                    <a:pt x="171" y="479"/>
                    <a:pt x="175" y="476"/>
                    <a:pt x="175" y="466"/>
                  </a:cubicBezTo>
                  <a:cubicBezTo>
                    <a:pt x="233" y="466"/>
                    <a:pt x="233" y="438"/>
                    <a:pt x="261" y="408"/>
                  </a:cubicBezTo>
                  <a:cubicBezTo>
                    <a:pt x="261" y="380"/>
                    <a:pt x="233" y="350"/>
                    <a:pt x="233" y="322"/>
                  </a:cubicBezTo>
                  <a:cubicBezTo>
                    <a:pt x="203" y="264"/>
                    <a:pt x="175" y="233"/>
                    <a:pt x="175" y="175"/>
                  </a:cubicBezTo>
                  <a:cubicBezTo>
                    <a:pt x="145" y="117"/>
                    <a:pt x="175" y="59"/>
                    <a:pt x="233" y="31"/>
                  </a:cubicBezTo>
                  <a:cubicBezTo>
                    <a:pt x="233" y="31"/>
                    <a:pt x="233" y="1"/>
                    <a:pt x="20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2081;p26">
              <a:extLst>
                <a:ext uri="{FF2B5EF4-FFF2-40B4-BE49-F238E27FC236}">
                  <a16:creationId xmlns:a16="http://schemas.microsoft.com/office/drawing/2014/main" id="{A8A9621A-3DAE-4209-1BE5-EA668D628674}"/>
                </a:ext>
              </a:extLst>
            </p:cNvPr>
            <p:cNvSpPr/>
            <p:nvPr/>
          </p:nvSpPr>
          <p:spPr>
            <a:xfrm>
              <a:off x="5880800" y="2352707"/>
              <a:ext cx="30319" cy="20990"/>
            </a:xfrm>
            <a:custGeom>
              <a:avLst/>
              <a:gdLst/>
              <a:ahLst/>
              <a:cxnLst/>
              <a:rect l="l" t="t" r="r" b="b"/>
              <a:pathLst>
                <a:path w="377" h="261" extrusionOk="0">
                  <a:moveTo>
                    <a:pt x="28" y="0"/>
                  </a:moveTo>
                  <a:cubicBezTo>
                    <a:pt x="0" y="28"/>
                    <a:pt x="28" y="59"/>
                    <a:pt x="58" y="86"/>
                  </a:cubicBezTo>
                  <a:cubicBezTo>
                    <a:pt x="116" y="117"/>
                    <a:pt x="144" y="117"/>
                    <a:pt x="174" y="117"/>
                  </a:cubicBezTo>
                  <a:cubicBezTo>
                    <a:pt x="233" y="145"/>
                    <a:pt x="291" y="203"/>
                    <a:pt x="349" y="261"/>
                  </a:cubicBezTo>
                  <a:cubicBezTo>
                    <a:pt x="349" y="261"/>
                    <a:pt x="377" y="261"/>
                    <a:pt x="377" y="233"/>
                  </a:cubicBezTo>
                  <a:cubicBezTo>
                    <a:pt x="349" y="203"/>
                    <a:pt x="291" y="145"/>
                    <a:pt x="233" y="117"/>
                  </a:cubicBezTo>
                  <a:cubicBezTo>
                    <a:pt x="174" y="86"/>
                    <a:pt x="28" y="86"/>
                    <a:pt x="2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2082;p26">
              <a:extLst>
                <a:ext uri="{FF2B5EF4-FFF2-40B4-BE49-F238E27FC236}">
                  <a16:creationId xmlns:a16="http://schemas.microsoft.com/office/drawing/2014/main" id="{690A2D82-70DC-E855-8F4E-468FFE824BEC}"/>
                </a:ext>
              </a:extLst>
            </p:cNvPr>
            <p:cNvSpPr/>
            <p:nvPr/>
          </p:nvSpPr>
          <p:spPr>
            <a:xfrm>
              <a:off x="6081697" y="2307187"/>
              <a:ext cx="25011" cy="41418"/>
            </a:xfrm>
            <a:custGeom>
              <a:avLst/>
              <a:gdLst/>
              <a:ahLst/>
              <a:cxnLst/>
              <a:rect l="l" t="t" r="r" b="b"/>
              <a:pathLst>
                <a:path w="311" h="515" extrusionOk="0">
                  <a:moveTo>
                    <a:pt x="298" y="1"/>
                  </a:moveTo>
                  <a:cubicBezTo>
                    <a:pt x="295" y="1"/>
                    <a:pt x="291" y="4"/>
                    <a:pt x="291" y="13"/>
                  </a:cubicBezTo>
                  <a:cubicBezTo>
                    <a:pt x="310" y="13"/>
                    <a:pt x="304" y="1"/>
                    <a:pt x="298" y="1"/>
                  </a:cubicBezTo>
                  <a:close/>
                  <a:moveTo>
                    <a:pt x="291" y="13"/>
                  </a:moveTo>
                  <a:lnTo>
                    <a:pt x="291" y="13"/>
                  </a:lnTo>
                  <a:cubicBezTo>
                    <a:pt x="233" y="102"/>
                    <a:pt x="175" y="218"/>
                    <a:pt x="175" y="334"/>
                  </a:cubicBezTo>
                  <a:lnTo>
                    <a:pt x="175" y="420"/>
                  </a:lnTo>
                  <a:cubicBezTo>
                    <a:pt x="175" y="450"/>
                    <a:pt x="175" y="450"/>
                    <a:pt x="117" y="450"/>
                  </a:cubicBezTo>
                  <a:lnTo>
                    <a:pt x="117" y="420"/>
                  </a:lnTo>
                  <a:cubicBezTo>
                    <a:pt x="59" y="334"/>
                    <a:pt x="29" y="246"/>
                    <a:pt x="29" y="160"/>
                  </a:cubicBezTo>
                  <a:cubicBezTo>
                    <a:pt x="15" y="145"/>
                    <a:pt x="8" y="137"/>
                    <a:pt x="4" y="137"/>
                  </a:cubicBezTo>
                  <a:cubicBezTo>
                    <a:pt x="1" y="137"/>
                    <a:pt x="1" y="145"/>
                    <a:pt x="1" y="160"/>
                  </a:cubicBezTo>
                  <a:cubicBezTo>
                    <a:pt x="1" y="213"/>
                    <a:pt x="74" y="515"/>
                    <a:pt x="155" y="515"/>
                  </a:cubicBezTo>
                  <a:cubicBezTo>
                    <a:pt x="162" y="515"/>
                    <a:pt x="169" y="513"/>
                    <a:pt x="175" y="508"/>
                  </a:cubicBezTo>
                  <a:cubicBezTo>
                    <a:pt x="203" y="478"/>
                    <a:pt x="203" y="392"/>
                    <a:pt x="203" y="334"/>
                  </a:cubicBezTo>
                  <a:cubicBezTo>
                    <a:pt x="203" y="218"/>
                    <a:pt x="233" y="102"/>
                    <a:pt x="291" y="13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2083;p26">
              <a:extLst>
                <a:ext uri="{FF2B5EF4-FFF2-40B4-BE49-F238E27FC236}">
                  <a16:creationId xmlns:a16="http://schemas.microsoft.com/office/drawing/2014/main" id="{BC85714D-53E5-ECC9-7018-C0EA00CE8D1F}"/>
                </a:ext>
              </a:extLst>
            </p:cNvPr>
            <p:cNvSpPr/>
            <p:nvPr/>
          </p:nvSpPr>
          <p:spPr>
            <a:xfrm>
              <a:off x="6102687" y="2324639"/>
              <a:ext cx="11822" cy="42141"/>
            </a:xfrm>
            <a:custGeom>
              <a:avLst/>
              <a:gdLst/>
              <a:ahLst/>
              <a:cxnLst/>
              <a:rect l="l" t="t" r="r" b="b"/>
              <a:pathLst>
                <a:path w="147" h="524" extrusionOk="0">
                  <a:moveTo>
                    <a:pt x="117" y="1"/>
                  </a:moveTo>
                  <a:cubicBezTo>
                    <a:pt x="58" y="175"/>
                    <a:pt x="30" y="319"/>
                    <a:pt x="0" y="524"/>
                  </a:cubicBezTo>
                  <a:lnTo>
                    <a:pt x="30" y="524"/>
                  </a:lnTo>
                  <a:cubicBezTo>
                    <a:pt x="30" y="349"/>
                    <a:pt x="89" y="175"/>
                    <a:pt x="14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2084;p26">
              <a:extLst>
                <a:ext uri="{FF2B5EF4-FFF2-40B4-BE49-F238E27FC236}">
                  <a16:creationId xmlns:a16="http://schemas.microsoft.com/office/drawing/2014/main" id="{A660C318-24AE-2C5A-B7EF-79D6D44A28D4}"/>
                </a:ext>
              </a:extLst>
            </p:cNvPr>
            <p:cNvSpPr/>
            <p:nvPr/>
          </p:nvSpPr>
          <p:spPr>
            <a:xfrm>
              <a:off x="5900182" y="2397020"/>
              <a:ext cx="10937" cy="22197"/>
            </a:xfrm>
            <a:custGeom>
              <a:avLst/>
              <a:gdLst/>
              <a:ahLst/>
              <a:cxnLst/>
              <a:rect l="l" t="t" r="r" b="b"/>
              <a:pathLst>
                <a:path w="136" h="276" extrusionOk="0">
                  <a:moveTo>
                    <a:pt x="108" y="0"/>
                  </a:moveTo>
                  <a:cubicBezTo>
                    <a:pt x="108" y="89"/>
                    <a:pt x="50" y="175"/>
                    <a:pt x="19" y="263"/>
                  </a:cubicBezTo>
                  <a:cubicBezTo>
                    <a:pt x="78" y="205"/>
                    <a:pt x="108" y="117"/>
                    <a:pt x="136" y="0"/>
                  </a:cubicBezTo>
                  <a:close/>
                  <a:moveTo>
                    <a:pt x="19" y="263"/>
                  </a:moveTo>
                  <a:cubicBezTo>
                    <a:pt x="1" y="263"/>
                    <a:pt x="7" y="275"/>
                    <a:pt x="13" y="275"/>
                  </a:cubicBezTo>
                  <a:cubicBezTo>
                    <a:pt x="16" y="275"/>
                    <a:pt x="19" y="272"/>
                    <a:pt x="19" y="263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2085;p26">
              <a:extLst>
                <a:ext uri="{FF2B5EF4-FFF2-40B4-BE49-F238E27FC236}">
                  <a16:creationId xmlns:a16="http://schemas.microsoft.com/office/drawing/2014/main" id="{05F64FA8-C749-A943-B074-2C23974999FC}"/>
                </a:ext>
              </a:extLst>
            </p:cNvPr>
            <p:cNvSpPr/>
            <p:nvPr/>
          </p:nvSpPr>
          <p:spPr>
            <a:xfrm>
              <a:off x="5908787" y="2345629"/>
              <a:ext cx="21071" cy="59593"/>
            </a:xfrm>
            <a:custGeom>
              <a:avLst/>
              <a:gdLst/>
              <a:ahLst/>
              <a:cxnLst/>
              <a:rect l="l" t="t" r="r" b="b"/>
              <a:pathLst>
                <a:path w="262" h="741" extrusionOk="0">
                  <a:moveTo>
                    <a:pt x="1" y="0"/>
                  </a:moveTo>
                  <a:cubicBezTo>
                    <a:pt x="87" y="263"/>
                    <a:pt x="145" y="495"/>
                    <a:pt x="233" y="728"/>
                  </a:cubicBezTo>
                  <a:cubicBezTo>
                    <a:pt x="233" y="737"/>
                    <a:pt x="236" y="740"/>
                    <a:pt x="240" y="740"/>
                  </a:cubicBezTo>
                  <a:cubicBezTo>
                    <a:pt x="249" y="740"/>
                    <a:pt x="261" y="728"/>
                    <a:pt x="261" y="728"/>
                  </a:cubicBezTo>
                  <a:cubicBezTo>
                    <a:pt x="175" y="495"/>
                    <a:pt x="117" y="233"/>
                    <a:pt x="29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2086;p26">
              <a:extLst>
                <a:ext uri="{FF2B5EF4-FFF2-40B4-BE49-F238E27FC236}">
                  <a16:creationId xmlns:a16="http://schemas.microsoft.com/office/drawing/2014/main" id="{827C8BC2-E872-FC24-2448-E21AB2E5E419}"/>
                </a:ext>
              </a:extLst>
            </p:cNvPr>
            <p:cNvSpPr/>
            <p:nvPr/>
          </p:nvSpPr>
          <p:spPr>
            <a:xfrm>
              <a:off x="5943771" y="2438036"/>
              <a:ext cx="4745" cy="43187"/>
            </a:xfrm>
            <a:custGeom>
              <a:avLst/>
              <a:gdLst/>
              <a:ahLst/>
              <a:cxnLst/>
              <a:rect l="l" t="t" r="r" b="b"/>
              <a:pathLst>
                <a:path w="59" h="537" extrusionOk="0">
                  <a:moveTo>
                    <a:pt x="38" y="1"/>
                  </a:moveTo>
                  <a:cubicBezTo>
                    <a:pt x="34" y="1"/>
                    <a:pt x="31" y="4"/>
                    <a:pt x="31" y="13"/>
                  </a:cubicBezTo>
                  <a:cubicBezTo>
                    <a:pt x="31" y="160"/>
                    <a:pt x="31" y="276"/>
                    <a:pt x="0" y="420"/>
                  </a:cubicBezTo>
                  <a:cubicBezTo>
                    <a:pt x="0" y="478"/>
                    <a:pt x="0" y="536"/>
                    <a:pt x="59" y="536"/>
                  </a:cubicBezTo>
                  <a:cubicBezTo>
                    <a:pt x="0" y="508"/>
                    <a:pt x="59" y="71"/>
                    <a:pt x="59" y="13"/>
                  </a:cubicBezTo>
                  <a:cubicBezTo>
                    <a:pt x="59" y="13"/>
                    <a:pt x="46" y="1"/>
                    <a:pt x="38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2087;p26">
              <a:extLst>
                <a:ext uri="{FF2B5EF4-FFF2-40B4-BE49-F238E27FC236}">
                  <a16:creationId xmlns:a16="http://schemas.microsoft.com/office/drawing/2014/main" id="{E76D401A-C486-B029-FDE0-EDD00915386A}"/>
                </a:ext>
              </a:extLst>
            </p:cNvPr>
            <p:cNvSpPr/>
            <p:nvPr/>
          </p:nvSpPr>
          <p:spPr>
            <a:xfrm>
              <a:off x="6002319" y="2260461"/>
              <a:ext cx="10857" cy="42624"/>
            </a:xfrm>
            <a:custGeom>
              <a:avLst/>
              <a:gdLst/>
              <a:ahLst/>
              <a:cxnLst/>
              <a:rect l="l" t="t" r="r" b="b"/>
              <a:pathLst>
                <a:path w="135" h="530" extrusionOk="0">
                  <a:moveTo>
                    <a:pt x="122" y="1"/>
                  </a:moveTo>
                  <a:cubicBezTo>
                    <a:pt x="119" y="1"/>
                    <a:pt x="116" y="4"/>
                    <a:pt x="116" y="13"/>
                  </a:cubicBezTo>
                  <a:cubicBezTo>
                    <a:pt x="135" y="13"/>
                    <a:pt x="129" y="1"/>
                    <a:pt x="122" y="1"/>
                  </a:cubicBezTo>
                  <a:close/>
                  <a:moveTo>
                    <a:pt x="116" y="13"/>
                  </a:moveTo>
                  <a:lnTo>
                    <a:pt x="116" y="13"/>
                  </a:lnTo>
                  <a:cubicBezTo>
                    <a:pt x="58" y="43"/>
                    <a:pt x="58" y="129"/>
                    <a:pt x="58" y="218"/>
                  </a:cubicBezTo>
                  <a:cubicBezTo>
                    <a:pt x="28" y="304"/>
                    <a:pt x="28" y="420"/>
                    <a:pt x="0" y="508"/>
                  </a:cubicBezTo>
                  <a:cubicBezTo>
                    <a:pt x="0" y="522"/>
                    <a:pt x="7" y="529"/>
                    <a:pt x="14" y="529"/>
                  </a:cubicBezTo>
                  <a:cubicBezTo>
                    <a:pt x="21" y="529"/>
                    <a:pt x="28" y="522"/>
                    <a:pt x="28" y="508"/>
                  </a:cubicBezTo>
                  <a:cubicBezTo>
                    <a:pt x="58" y="450"/>
                    <a:pt x="58" y="362"/>
                    <a:pt x="86" y="276"/>
                  </a:cubicBezTo>
                  <a:cubicBezTo>
                    <a:pt x="86" y="187"/>
                    <a:pt x="86" y="71"/>
                    <a:pt x="116" y="13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2088;p26">
              <a:extLst>
                <a:ext uri="{FF2B5EF4-FFF2-40B4-BE49-F238E27FC236}">
                  <a16:creationId xmlns:a16="http://schemas.microsoft.com/office/drawing/2014/main" id="{65D29479-190D-E706-A1B6-9D0FAF03FD1B}"/>
                </a:ext>
              </a:extLst>
            </p:cNvPr>
            <p:cNvSpPr/>
            <p:nvPr/>
          </p:nvSpPr>
          <p:spPr>
            <a:xfrm>
              <a:off x="6049045" y="2287805"/>
              <a:ext cx="4745" cy="30882"/>
            </a:xfrm>
            <a:custGeom>
              <a:avLst/>
              <a:gdLst/>
              <a:ahLst/>
              <a:cxnLst/>
              <a:rect l="l" t="t" r="r" b="b"/>
              <a:pathLst>
                <a:path w="59" h="384" extrusionOk="0">
                  <a:moveTo>
                    <a:pt x="14" y="1"/>
                  </a:moveTo>
                  <a:cubicBezTo>
                    <a:pt x="7" y="1"/>
                    <a:pt x="0" y="8"/>
                    <a:pt x="0" y="22"/>
                  </a:cubicBezTo>
                  <a:cubicBezTo>
                    <a:pt x="0" y="138"/>
                    <a:pt x="0" y="254"/>
                    <a:pt x="28" y="370"/>
                  </a:cubicBezTo>
                  <a:cubicBezTo>
                    <a:pt x="28" y="381"/>
                    <a:pt x="31" y="384"/>
                    <a:pt x="36" y="384"/>
                  </a:cubicBezTo>
                  <a:cubicBezTo>
                    <a:pt x="45" y="384"/>
                    <a:pt x="58" y="370"/>
                    <a:pt x="58" y="370"/>
                  </a:cubicBezTo>
                  <a:cubicBezTo>
                    <a:pt x="28" y="254"/>
                    <a:pt x="28" y="138"/>
                    <a:pt x="28" y="22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2089;p26">
              <a:extLst>
                <a:ext uri="{FF2B5EF4-FFF2-40B4-BE49-F238E27FC236}">
                  <a16:creationId xmlns:a16="http://schemas.microsoft.com/office/drawing/2014/main" id="{22FD2DA1-85E5-70D4-79D7-1DDBC7CBDC13}"/>
                </a:ext>
              </a:extLst>
            </p:cNvPr>
            <p:cNvSpPr/>
            <p:nvPr/>
          </p:nvSpPr>
          <p:spPr>
            <a:xfrm>
              <a:off x="6055961" y="2171191"/>
              <a:ext cx="39890" cy="6273"/>
            </a:xfrm>
            <a:custGeom>
              <a:avLst/>
              <a:gdLst/>
              <a:ahLst/>
              <a:cxnLst/>
              <a:rect l="l" t="t" r="r" b="b"/>
              <a:pathLst>
                <a:path w="496" h="78" extrusionOk="0">
                  <a:moveTo>
                    <a:pt x="210" y="1"/>
                  </a:moveTo>
                  <a:cubicBezTo>
                    <a:pt x="149" y="1"/>
                    <a:pt x="89" y="8"/>
                    <a:pt x="30" y="19"/>
                  </a:cubicBezTo>
                  <a:cubicBezTo>
                    <a:pt x="0" y="19"/>
                    <a:pt x="0" y="49"/>
                    <a:pt x="30" y="49"/>
                  </a:cubicBezTo>
                  <a:cubicBezTo>
                    <a:pt x="91" y="37"/>
                    <a:pt x="152" y="29"/>
                    <a:pt x="212" y="29"/>
                  </a:cubicBezTo>
                  <a:cubicBezTo>
                    <a:pt x="297" y="29"/>
                    <a:pt x="381" y="43"/>
                    <a:pt x="465" y="77"/>
                  </a:cubicBezTo>
                  <a:cubicBezTo>
                    <a:pt x="495" y="77"/>
                    <a:pt x="495" y="49"/>
                    <a:pt x="495" y="49"/>
                  </a:cubicBezTo>
                  <a:cubicBezTo>
                    <a:pt x="392" y="15"/>
                    <a:pt x="299" y="1"/>
                    <a:pt x="21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2090;p26">
              <a:extLst>
                <a:ext uri="{FF2B5EF4-FFF2-40B4-BE49-F238E27FC236}">
                  <a16:creationId xmlns:a16="http://schemas.microsoft.com/office/drawing/2014/main" id="{67434151-B7A1-EBE0-ED33-ACF2EA1DF803}"/>
                </a:ext>
              </a:extLst>
            </p:cNvPr>
            <p:cNvSpPr/>
            <p:nvPr/>
          </p:nvSpPr>
          <p:spPr>
            <a:xfrm>
              <a:off x="6074619" y="2139986"/>
              <a:ext cx="81951" cy="32812"/>
            </a:xfrm>
            <a:custGeom>
              <a:avLst/>
              <a:gdLst/>
              <a:ahLst/>
              <a:cxnLst/>
              <a:rect l="l" t="t" r="r" b="b"/>
              <a:pathLst>
                <a:path w="1019" h="408" extrusionOk="0">
                  <a:moveTo>
                    <a:pt x="1" y="0"/>
                  </a:moveTo>
                  <a:lnTo>
                    <a:pt x="1" y="0"/>
                  </a:lnTo>
                  <a:cubicBezTo>
                    <a:pt x="379" y="58"/>
                    <a:pt x="698" y="205"/>
                    <a:pt x="989" y="407"/>
                  </a:cubicBezTo>
                  <a:lnTo>
                    <a:pt x="1019" y="407"/>
                  </a:lnTo>
                  <a:cubicBezTo>
                    <a:pt x="728" y="175"/>
                    <a:pt x="379" y="30"/>
                    <a:pt x="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2091;p26">
              <a:extLst>
                <a:ext uri="{FF2B5EF4-FFF2-40B4-BE49-F238E27FC236}">
                  <a16:creationId xmlns:a16="http://schemas.microsoft.com/office/drawing/2014/main" id="{EA2A3C96-1A8E-241B-8582-7C7798FA9232}"/>
                </a:ext>
              </a:extLst>
            </p:cNvPr>
            <p:cNvSpPr/>
            <p:nvPr/>
          </p:nvSpPr>
          <p:spPr>
            <a:xfrm>
              <a:off x="5995161" y="2090606"/>
              <a:ext cx="84202" cy="9812"/>
            </a:xfrm>
            <a:custGeom>
              <a:avLst/>
              <a:gdLst/>
              <a:ahLst/>
              <a:cxnLst/>
              <a:rect l="l" t="t" r="r" b="b"/>
              <a:pathLst>
                <a:path w="1047" h="122" extrusionOk="0">
                  <a:moveTo>
                    <a:pt x="498" y="0"/>
                  </a:moveTo>
                  <a:cubicBezTo>
                    <a:pt x="332" y="0"/>
                    <a:pt x="163" y="22"/>
                    <a:pt x="1" y="63"/>
                  </a:cubicBezTo>
                  <a:cubicBezTo>
                    <a:pt x="1" y="63"/>
                    <a:pt x="1" y="76"/>
                    <a:pt x="10" y="76"/>
                  </a:cubicBezTo>
                  <a:cubicBezTo>
                    <a:pt x="14" y="76"/>
                    <a:pt x="21" y="73"/>
                    <a:pt x="31" y="63"/>
                  </a:cubicBezTo>
                  <a:cubicBezTo>
                    <a:pt x="163" y="39"/>
                    <a:pt x="300" y="25"/>
                    <a:pt x="440" y="25"/>
                  </a:cubicBezTo>
                  <a:cubicBezTo>
                    <a:pt x="638" y="25"/>
                    <a:pt x="842" y="53"/>
                    <a:pt x="1047" y="121"/>
                  </a:cubicBezTo>
                  <a:lnTo>
                    <a:pt x="1047" y="91"/>
                  </a:lnTo>
                  <a:cubicBezTo>
                    <a:pt x="877" y="29"/>
                    <a:pt x="689" y="0"/>
                    <a:pt x="49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2092;p26">
              <a:extLst>
                <a:ext uri="{FF2B5EF4-FFF2-40B4-BE49-F238E27FC236}">
                  <a16:creationId xmlns:a16="http://schemas.microsoft.com/office/drawing/2014/main" id="{29113773-D8B0-580C-F888-511ABED7340D}"/>
                </a:ext>
              </a:extLst>
            </p:cNvPr>
            <p:cNvSpPr/>
            <p:nvPr/>
          </p:nvSpPr>
          <p:spPr>
            <a:xfrm>
              <a:off x="5885464" y="2161057"/>
              <a:ext cx="102860" cy="23483"/>
            </a:xfrm>
            <a:custGeom>
              <a:avLst/>
              <a:gdLst/>
              <a:ahLst/>
              <a:cxnLst/>
              <a:rect l="l" t="t" r="r" b="b"/>
              <a:pathLst>
                <a:path w="1279" h="292" extrusionOk="0">
                  <a:moveTo>
                    <a:pt x="1279" y="1"/>
                  </a:moveTo>
                  <a:cubicBezTo>
                    <a:pt x="872" y="1"/>
                    <a:pt x="349" y="1"/>
                    <a:pt x="0" y="291"/>
                  </a:cubicBezTo>
                  <a:lnTo>
                    <a:pt x="28" y="291"/>
                  </a:lnTo>
                  <a:cubicBezTo>
                    <a:pt x="349" y="29"/>
                    <a:pt x="842" y="29"/>
                    <a:pt x="1279" y="29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2093;p26">
              <a:extLst>
                <a:ext uri="{FF2B5EF4-FFF2-40B4-BE49-F238E27FC236}">
                  <a16:creationId xmlns:a16="http://schemas.microsoft.com/office/drawing/2014/main" id="{33468514-4C9F-5BA4-7FFD-9C432CB0D675}"/>
                </a:ext>
              </a:extLst>
            </p:cNvPr>
            <p:cNvSpPr/>
            <p:nvPr/>
          </p:nvSpPr>
          <p:spPr>
            <a:xfrm>
              <a:off x="5798929" y="2196042"/>
              <a:ext cx="58548" cy="44554"/>
            </a:xfrm>
            <a:custGeom>
              <a:avLst/>
              <a:gdLst/>
              <a:ahLst/>
              <a:cxnLst/>
              <a:rect l="l" t="t" r="r" b="b"/>
              <a:pathLst>
                <a:path w="728" h="554" extrusionOk="0">
                  <a:moveTo>
                    <a:pt x="697" y="1"/>
                  </a:moveTo>
                  <a:cubicBezTo>
                    <a:pt x="437" y="147"/>
                    <a:pt x="205" y="321"/>
                    <a:pt x="0" y="524"/>
                  </a:cubicBezTo>
                  <a:cubicBezTo>
                    <a:pt x="0" y="524"/>
                    <a:pt x="0" y="554"/>
                    <a:pt x="30" y="554"/>
                  </a:cubicBezTo>
                  <a:cubicBezTo>
                    <a:pt x="232" y="349"/>
                    <a:pt x="465" y="175"/>
                    <a:pt x="697" y="31"/>
                  </a:cubicBezTo>
                  <a:cubicBezTo>
                    <a:pt x="728" y="31"/>
                    <a:pt x="697" y="1"/>
                    <a:pt x="69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9F43E7F-E76B-A90C-33D3-A26BEA03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93" y="1118340"/>
            <a:ext cx="5408162" cy="28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8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6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UML Diagram</a:t>
            </a:r>
            <a:endParaRPr dirty="0"/>
          </a:p>
        </p:txBody>
      </p:sp>
      <p:sp>
        <p:nvSpPr>
          <p:cNvPr id="2568" name="Google Shape;2568;p26"/>
          <p:cNvSpPr txBox="1"/>
          <p:nvPr/>
        </p:nvSpPr>
        <p:spPr>
          <a:xfrm>
            <a:off x="874479" y="3726313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highlight>
                <a:srgbClr val="B80D57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71" name="Google Shape;2571;p26"/>
          <p:cNvSpPr txBox="1"/>
          <p:nvPr/>
        </p:nvSpPr>
        <p:spPr>
          <a:xfrm>
            <a:off x="874479" y="4128300"/>
            <a:ext cx="1592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031B19-23F7-4E4A-29F1-62104466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33" y="1161101"/>
            <a:ext cx="5374240" cy="3198093"/>
          </a:xfrm>
          <a:prstGeom prst="rect">
            <a:avLst/>
          </a:prstGeom>
        </p:spPr>
      </p:pic>
      <p:sp>
        <p:nvSpPr>
          <p:cNvPr id="3" name="Google Shape;3938;p37">
            <a:extLst>
              <a:ext uri="{FF2B5EF4-FFF2-40B4-BE49-F238E27FC236}">
                <a16:creationId xmlns:a16="http://schemas.microsoft.com/office/drawing/2014/main" id="{083736B1-C4C1-8D19-C20E-575246E0FDC9}"/>
              </a:ext>
            </a:extLst>
          </p:cNvPr>
          <p:cNvSpPr/>
          <p:nvPr/>
        </p:nvSpPr>
        <p:spPr>
          <a:xfrm>
            <a:off x="942811" y="2077674"/>
            <a:ext cx="1134397" cy="126252"/>
          </a:xfrm>
          <a:custGeom>
            <a:avLst/>
            <a:gdLst/>
            <a:ahLst/>
            <a:cxnLst/>
            <a:rect l="l" t="t" r="r" b="b"/>
            <a:pathLst>
              <a:path w="36426" h="4054" extrusionOk="0">
                <a:moveTo>
                  <a:pt x="715" y="0"/>
                </a:moveTo>
                <a:cubicBezTo>
                  <a:pt x="470" y="0"/>
                  <a:pt x="1" y="226"/>
                  <a:pt x="1" y="696"/>
                </a:cubicBezTo>
                <a:lnTo>
                  <a:pt x="1" y="1166"/>
                </a:lnTo>
                <a:cubicBezTo>
                  <a:pt x="1" y="1636"/>
                  <a:pt x="245" y="1880"/>
                  <a:pt x="470" y="1880"/>
                </a:cubicBezTo>
                <a:lnTo>
                  <a:pt x="35712" y="3985"/>
                </a:lnTo>
                <a:cubicBezTo>
                  <a:pt x="35760" y="4033"/>
                  <a:pt x="35807" y="4053"/>
                  <a:pt x="35852" y="4053"/>
                </a:cubicBezTo>
                <a:cubicBezTo>
                  <a:pt x="36036" y="4053"/>
                  <a:pt x="36182" y="3711"/>
                  <a:pt x="36182" y="3515"/>
                </a:cubicBezTo>
                <a:lnTo>
                  <a:pt x="36426" y="2820"/>
                </a:lnTo>
                <a:cubicBezTo>
                  <a:pt x="36426" y="2575"/>
                  <a:pt x="36182" y="2350"/>
                  <a:pt x="35712" y="2350"/>
                </a:cubicBezTo>
                <a:lnTo>
                  <a:pt x="715" y="0"/>
                </a:lnTo>
                <a:close/>
              </a:path>
            </a:pathLst>
          </a:custGeom>
          <a:solidFill>
            <a:srgbClr val="5F11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40;p37">
            <a:extLst>
              <a:ext uri="{FF2B5EF4-FFF2-40B4-BE49-F238E27FC236}">
                <a16:creationId xmlns:a16="http://schemas.microsoft.com/office/drawing/2014/main" id="{FD07A0C3-6B69-8FCF-F1C3-4BE69DF3E5E8}"/>
              </a:ext>
            </a:extLst>
          </p:cNvPr>
          <p:cNvSpPr/>
          <p:nvPr/>
        </p:nvSpPr>
        <p:spPr>
          <a:xfrm>
            <a:off x="994321" y="2297166"/>
            <a:ext cx="1060651" cy="549167"/>
          </a:xfrm>
          <a:custGeom>
            <a:avLst/>
            <a:gdLst/>
            <a:ahLst/>
            <a:cxnLst/>
            <a:rect l="l" t="t" r="r" b="b"/>
            <a:pathLst>
              <a:path w="34058" h="17634" extrusionOk="0">
                <a:moveTo>
                  <a:pt x="33832" y="1"/>
                </a:moveTo>
                <a:lnTo>
                  <a:pt x="1" y="1636"/>
                </a:lnTo>
                <a:cubicBezTo>
                  <a:pt x="456" y="10526"/>
                  <a:pt x="7746" y="17633"/>
                  <a:pt x="16751" y="17633"/>
                </a:cubicBezTo>
                <a:cubicBezTo>
                  <a:pt x="17036" y="17633"/>
                  <a:pt x="17323" y="17626"/>
                  <a:pt x="17612" y="17612"/>
                </a:cubicBezTo>
                <a:cubicBezTo>
                  <a:pt x="27009" y="17386"/>
                  <a:pt x="34058" y="9398"/>
                  <a:pt x="33832" y="1"/>
                </a:cubicBezTo>
                <a:close/>
              </a:path>
            </a:pathLst>
          </a:cu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941;p37">
            <a:extLst>
              <a:ext uri="{FF2B5EF4-FFF2-40B4-BE49-F238E27FC236}">
                <a16:creationId xmlns:a16="http://schemas.microsoft.com/office/drawing/2014/main" id="{A2C2B2E8-C1A0-B348-A79F-662843D14FE3}"/>
              </a:ext>
            </a:extLst>
          </p:cNvPr>
          <p:cNvSpPr/>
          <p:nvPr/>
        </p:nvSpPr>
        <p:spPr>
          <a:xfrm>
            <a:off x="950410" y="2245657"/>
            <a:ext cx="1133836" cy="102459"/>
          </a:xfrm>
          <a:custGeom>
            <a:avLst/>
            <a:gdLst/>
            <a:ahLst/>
            <a:cxnLst/>
            <a:rect l="l" t="t" r="r" b="b"/>
            <a:pathLst>
              <a:path w="36408" h="3290" extrusionOk="0">
                <a:moveTo>
                  <a:pt x="35712" y="1"/>
                </a:moveTo>
                <a:lnTo>
                  <a:pt x="696" y="1655"/>
                </a:lnTo>
                <a:cubicBezTo>
                  <a:pt x="226" y="1655"/>
                  <a:pt x="1" y="1880"/>
                  <a:pt x="1" y="2125"/>
                </a:cubicBezTo>
                <a:lnTo>
                  <a:pt x="1" y="2820"/>
                </a:lnTo>
                <a:cubicBezTo>
                  <a:pt x="1" y="3064"/>
                  <a:pt x="471" y="3290"/>
                  <a:pt x="696" y="3290"/>
                </a:cubicBezTo>
                <a:lnTo>
                  <a:pt x="35712" y="1880"/>
                </a:lnTo>
                <a:cubicBezTo>
                  <a:pt x="36182" y="1880"/>
                  <a:pt x="36407" y="1410"/>
                  <a:pt x="36407" y="1185"/>
                </a:cubicBezTo>
                <a:lnTo>
                  <a:pt x="36407" y="471"/>
                </a:lnTo>
                <a:cubicBezTo>
                  <a:pt x="36407" y="245"/>
                  <a:pt x="35938" y="1"/>
                  <a:pt x="35712" y="1"/>
                </a:cubicBezTo>
                <a:close/>
              </a:path>
            </a:pathLst>
          </a:custGeom>
          <a:solidFill>
            <a:srgbClr val="A30B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946;p37">
            <a:extLst>
              <a:ext uri="{FF2B5EF4-FFF2-40B4-BE49-F238E27FC236}">
                <a16:creationId xmlns:a16="http://schemas.microsoft.com/office/drawing/2014/main" id="{0812936C-9BBA-A56F-C98A-0888A06A0862}"/>
              </a:ext>
            </a:extLst>
          </p:cNvPr>
          <p:cNvSpPr/>
          <p:nvPr/>
        </p:nvSpPr>
        <p:spPr>
          <a:xfrm>
            <a:off x="994321" y="2670036"/>
            <a:ext cx="1053644" cy="526838"/>
          </a:xfrm>
          <a:custGeom>
            <a:avLst/>
            <a:gdLst/>
            <a:ahLst/>
            <a:cxnLst/>
            <a:rect l="l" t="t" r="r" b="b"/>
            <a:pathLst>
              <a:path w="33833" h="16917" extrusionOk="0">
                <a:moveTo>
                  <a:pt x="1" y="0"/>
                </a:moveTo>
                <a:cubicBezTo>
                  <a:pt x="1" y="9398"/>
                  <a:pt x="7519" y="16916"/>
                  <a:pt x="16916" y="16916"/>
                </a:cubicBezTo>
                <a:cubicBezTo>
                  <a:pt x="26314" y="16916"/>
                  <a:pt x="33832" y="9398"/>
                  <a:pt x="33832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72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Difficulties Encountered</a:t>
            </a:r>
            <a:endParaRPr dirty="0"/>
          </a:p>
        </p:txBody>
      </p:sp>
      <p:sp>
        <p:nvSpPr>
          <p:cNvPr id="314" name="Google Shape;314;p17"/>
          <p:cNvSpPr/>
          <p:nvPr/>
        </p:nvSpPr>
        <p:spPr>
          <a:xfrm>
            <a:off x="8152629" y="2379536"/>
            <a:ext cx="100589" cy="75441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1"/>
                </a:moveTo>
                <a:cubicBezTo>
                  <a:pt x="1" y="1"/>
                  <a:pt x="1" y="921"/>
                  <a:pt x="614" y="921"/>
                </a:cubicBezTo>
                <a:cubicBezTo>
                  <a:pt x="1228" y="921"/>
                  <a:pt x="1228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>
            <a:off x="8390831" y="2216776"/>
            <a:ext cx="88547" cy="100507"/>
          </a:xfrm>
          <a:custGeom>
            <a:avLst/>
            <a:gdLst/>
            <a:ahLst/>
            <a:cxnLst/>
            <a:rect l="l" t="t" r="r" b="b"/>
            <a:pathLst>
              <a:path w="1081" h="1227" extrusionOk="0">
                <a:moveTo>
                  <a:pt x="614" y="0"/>
                </a:moveTo>
                <a:cubicBezTo>
                  <a:pt x="307" y="0"/>
                  <a:pt x="0" y="307"/>
                  <a:pt x="0" y="613"/>
                </a:cubicBezTo>
                <a:cubicBezTo>
                  <a:pt x="0" y="920"/>
                  <a:pt x="307" y="1227"/>
                  <a:pt x="614" y="1227"/>
                </a:cubicBezTo>
                <a:cubicBezTo>
                  <a:pt x="773" y="1227"/>
                  <a:pt x="1080" y="920"/>
                  <a:pt x="1080" y="613"/>
                </a:cubicBezTo>
                <a:cubicBezTo>
                  <a:pt x="1080" y="307"/>
                  <a:pt x="773" y="0"/>
                  <a:pt x="614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8403855" y="2530255"/>
            <a:ext cx="112630" cy="88547"/>
          </a:xfrm>
          <a:custGeom>
            <a:avLst/>
            <a:gdLst/>
            <a:ahLst/>
            <a:cxnLst/>
            <a:rect l="l" t="t" r="r" b="b"/>
            <a:pathLst>
              <a:path w="1375" h="1081" extrusionOk="0">
                <a:moveTo>
                  <a:pt x="614" y="1"/>
                </a:moveTo>
                <a:cubicBezTo>
                  <a:pt x="1" y="1"/>
                  <a:pt x="1" y="1081"/>
                  <a:pt x="614" y="1081"/>
                </a:cubicBezTo>
                <a:cubicBezTo>
                  <a:pt x="1375" y="1081"/>
                  <a:pt x="1375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"/>
          <p:cNvSpPr/>
          <p:nvPr/>
        </p:nvSpPr>
        <p:spPr>
          <a:xfrm>
            <a:off x="8077270" y="2895094"/>
            <a:ext cx="100589" cy="75441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0"/>
                </a:moveTo>
                <a:cubicBezTo>
                  <a:pt x="307" y="0"/>
                  <a:pt x="1" y="148"/>
                  <a:pt x="1" y="454"/>
                </a:cubicBezTo>
                <a:cubicBezTo>
                  <a:pt x="1" y="761"/>
                  <a:pt x="307" y="921"/>
                  <a:pt x="614" y="921"/>
                </a:cubicBezTo>
                <a:lnTo>
                  <a:pt x="761" y="921"/>
                </a:lnTo>
                <a:cubicBezTo>
                  <a:pt x="921" y="921"/>
                  <a:pt x="1227" y="761"/>
                  <a:pt x="1227" y="454"/>
                </a:cubicBezTo>
                <a:cubicBezTo>
                  <a:pt x="1227" y="148"/>
                  <a:pt x="921" y="0"/>
                  <a:pt x="761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"/>
          <p:cNvSpPr/>
          <p:nvPr/>
        </p:nvSpPr>
        <p:spPr>
          <a:xfrm rot="7827656">
            <a:off x="5483703" y="4387944"/>
            <a:ext cx="100588" cy="75441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1"/>
                </a:moveTo>
                <a:cubicBezTo>
                  <a:pt x="1" y="1"/>
                  <a:pt x="1" y="921"/>
                  <a:pt x="614" y="921"/>
                </a:cubicBezTo>
                <a:cubicBezTo>
                  <a:pt x="1228" y="921"/>
                  <a:pt x="1228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7"/>
          <p:cNvSpPr/>
          <p:nvPr/>
        </p:nvSpPr>
        <p:spPr>
          <a:xfrm rot="7827656">
            <a:off x="5453358" y="4649553"/>
            <a:ext cx="88547" cy="100506"/>
          </a:xfrm>
          <a:custGeom>
            <a:avLst/>
            <a:gdLst/>
            <a:ahLst/>
            <a:cxnLst/>
            <a:rect l="l" t="t" r="r" b="b"/>
            <a:pathLst>
              <a:path w="1081" h="1227" extrusionOk="0">
                <a:moveTo>
                  <a:pt x="614" y="0"/>
                </a:moveTo>
                <a:cubicBezTo>
                  <a:pt x="307" y="0"/>
                  <a:pt x="0" y="307"/>
                  <a:pt x="0" y="613"/>
                </a:cubicBezTo>
                <a:cubicBezTo>
                  <a:pt x="0" y="920"/>
                  <a:pt x="307" y="1227"/>
                  <a:pt x="614" y="1227"/>
                </a:cubicBezTo>
                <a:cubicBezTo>
                  <a:pt x="773" y="1227"/>
                  <a:pt x="1080" y="920"/>
                  <a:pt x="1080" y="613"/>
                </a:cubicBezTo>
                <a:cubicBezTo>
                  <a:pt x="1080" y="307"/>
                  <a:pt x="773" y="0"/>
                  <a:pt x="614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7"/>
          <p:cNvSpPr/>
          <p:nvPr/>
        </p:nvSpPr>
        <p:spPr>
          <a:xfrm rot="7827656">
            <a:off x="5191089" y="4475060"/>
            <a:ext cx="112629" cy="88547"/>
          </a:xfrm>
          <a:custGeom>
            <a:avLst/>
            <a:gdLst/>
            <a:ahLst/>
            <a:cxnLst/>
            <a:rect l="l" t="t" r="r" b="b"/>
            <a:pathLst>
              <a:path w="1375" h="1081" extrusionOk="0">
                <a:moveTo>
                  <a:pt x="614" y="1"/>
                </a:moveTo>
                <a:cubicBezTo>
                  <a:pt x="1" y="1"/>
                  <a:pt x="1" y="1081"/>
                  <a:pt x="614" y="1081"/>
                </a:cubicBezTo>
                <a:cubicBezTo>
                  <a:pt x="1375" y="1081"/>
                  <a:pt x="1375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7"/>
          <p:cNvSpPr/>
          <p:nvPr/>
        </p:nvSpPr>
        <p:spPr>
          <a:xfrm rot="7827656">
            <a:off x="5140342" y="3996049"/>
            <a:ext cx="100588" cy="75441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0"/>
                </a:moveTo>
                <a:cubicBezTo>
                  <a:pt x="307" y="0"/>
                  <a:pt x="1" y="148"/>
                  <a:pt x="1" y="454"/>
                </a:cubicBezTo>
                <a:cubicBezTo>
                  <a:pt x="1" y="761"/>
                  <a:pt x="307" y="921"/>
                  <a:pt x="614" y="921"/>
                </a:cubicBezTo>
                <a:lnTo>
                  <a:pt x="761" y="921"/>
                </a:lnTo>
                <a:cubicBezTo>
                  <a:pt x="921" y="921"/>
                  <a:pt x="1227" y="761"/>
                  <a:pt x="1227" y="454"/>
                </a:cubicBezTo>
                <a:cubicBezTo>
                  <a:pt x="1227" y="148"/>
                  <a:pt x="921" y="0"/>
                  <a:pt x="761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7"/>
          <p:cNvSpPr/>
          <p:nvPr/>
        </p:nvSpPr>
        <p:spPr>
          <a:xfrm rot="9445310">
            <a:off x="5278770" y="1532628"/>
            <a:ext cx="100589" cy="75442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1"/>
                </a:moveTo>
                <a:cubicBezTo>
                  <a:pt x="1" y="1"/>
                  <a:pt x="1" y="921"/>
                  <a:pt x="614" y="921"/>
                </a:cubicBezTo>
                <a:cubicBezTo>
                  <a:pt x="1228" y="921"/>
                  <a:pt x="1228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"/>
          <p:cNvSpPr/>
          <p:nvPr/>
        </p:nvSpPr>
        <p:spPr>
          <a:xfrm rot="-1666167">
            <a:off x="8099088" y="4368047"/>
            <a:ext cx="100590" cy="75443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1"/>
                </a:moveTo>
                <a:cubicBezTo>
                  <a:pt x="1" y="1"/>
                  <a:pt x="1" y="921"/>
                  <a:pt x="614" y="921"/>
                </a:cubicBezTo>
                <a:cubicBezTo>
                  <a:pt x="1228" y="921"/>
                  <a:pt x="1228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7"/>
          <p:cNvSpPr/>
          <p:nvPr/>
        </p:nvSpPr>
        <p:spPr>
          <a:xfrm rot="-1666167">
            <a:off x="8240551" y="4114409"/>
            <a:ext cx="88549" cy="100509"/>
          </a:xfrm>
          <a:custGeom>
            <a:avLst/>
            <a:gdLst/>
            <a:ahLst/>
            <a:cxnLst/>
            <a:rect l="l" t="t" r="r" b="b"/>
            <a:pathLst>
              <a:path w="1081" h="1227" extrusionOk="0">
                <a:moveTo>
                  <a:pt x="614" y="0"/>
                </a:moveTo>
                <a:cubicBezTo>
                  <a:pt x="307" y="0"/>
                  <a:pt x="0" y="307"/>
                  <a:pt x="0" y="613"/>
                </a:cubicBezTo>
                <a:cubicBezTo>
                  <a:pt x="0" y="920"/>
                  <a:pt x="307" y="1227"/>
                  <a:pt x="614" y="1227"/>
                </a:cubicBezTo>
                <a:cubicBezTo>
                  <a:pt x="773" y="1227"/>
                  <a:pt x="1080" y="920"/>
                  <a:pt x="1080" y="613"/>
                </a:cubicBezTo>
                <a:cubicBezTo>
                  <a:pt x="1080" y="307"/>
                  <a:pt x="773" y="0"/>
                  <a:pt x="614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45496-25BD-8599-002E-77F5BD1F6EFD}"/>
              </a:ext>
            </a:extLst>
          </p:cNvPr>
          <p:cNvSpPr txBox="1"/>
          <p:nvPr/>
        </p:nvSpPr>
        <p:spPr>
          <a:xfrm>
            <a:off x="471589" y="1300300"/>
            <a:ext cx="44818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It was difficult to grasp and implement the use of abstract classes and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Designing the user interface with JavaFX was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Integrating speech with text instructions</a:t>
            </a:r>
          </a:p>
          <a:p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Mapping the action listeners with component coupled ids which caused few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9D88E-3FA9-B400-7877-16583B757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03" y="1162389"/>
            <a:ext cx="2710947" cy="28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73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3" name="Google Shape;4323;p41"/>
          <p:cNvGrpSpPr/>
          <p:nvPr/>
        </p:nvGrpSpPr>
        <p:grpSpPr>
          <a:xfrm flipH="1">
            <a:off x="457197" y="1314150"/>
            <a:ext cx="6901403" cy="929001"/>
            <a:chOff x="1785397" y="1161750"/>
            <a:chExt cx="6901403" cy="929001"/>
          </a:xfrm>
        </p:grpSpPr>
        <p:sp>
          <p:nvSpPr>
            <p:cNvPr id="4324" name="Google Shape;4324;p41"/>
            <p:cNvSpPr/>
            <p:nvPr/>
          </p:nvSpPr>
          <p:spPr>
            <a:xfrm>
              <a:off x="3807687" y="1162100"/>
              <a:ext cx="539414" cy="928651"/>
            </a:xfrm>
            <a:custGeom>
              <a:avLst/>
              <a:gdLst/>
              <a:ahLst/>
              <a:cxnLst/>
              <a:rect l="l" t="t" r="r" b="b"/>
              <a:pathLst>
                <a:path w="19766" h="34029" extrusionOk="0">
                  <a:moveTo>
                    <a:pt x="19765" y="0"/>
                  </a:moveTo>
                  <a:lnTo>
                    <a:pt x="1" y="12299"/>
                  </a:lnTo>
                  <a:lnTo>
                    <a:pt x="1" y="34028"/>
                  </a:lnTo>
                  <a:lnTo>
                    <a:pt x="19765" y="27837"/>
                  </a:lnTo>
                  <a:lnTo>
                    <a:pt x="19765" y="0"/>
                  </a:lnTo>
                  <a:close/>
                </a:path>
              </a:pathLst>
            </a:custGeom>
            <a:solidFill>
              <a:srgbClr val="A80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1"/>
            <p:cNvSpPr/>
            <p:nvPr/>
          </p:nvSpPr>
          <p:spPr>
            <a:xfrm rot="5400000">
              <a:off x="6137250" y="-627850"/>
              <a:ext cx="759600" cy="433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1"/>
            <p:cNvSpPr/>
            <p:nvPr/>
          </p:nvSpPr>
          <p:spPr>
            <a:xfrm>
              <a:off x="1785397" y="1497725"/>
              <a:ext cx="2022468" cy="593012"/>
            </a:xfrm>
            <a:custGeom>
              <a:avLst/>
              <a:gdLst/>
              <a:ahLst/>
              <a:cxnLst/>
              <a:rect l="l" t="t" r="r" b="b"/>
              <a:pathLst>
                <a:path w="65378" h="21730" extrusionOk="0">
                  <a:moveTo>
                    <a:pt x="1" y="0"/>
                  </a:moveTo>
                  <a:lnTo>
                    <a:pt x="1" y="21729"/>
                  </a:lnTo>
                  <a:lnTo>
                    <a:pt x="65378" y="21729"/>
                  </a:lnTo>
                  <a:lnTo>
                    <a:pt x="65378" y="0"/>
                  </a:lnTo>
                  <a:close/>
                </a:path>
              </a:pathLst>
            </a:custGeom>
            <a:solidFill>
              <a:srgbClr val="FFC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1"/>
            <p:cNvSpPr/>
            <p:nvPr/>
          </p:nvSpPr>
          <p:spPr>
            <a:xfrm>
              <a:off x="3807687" y="1161750"/>
              <a:ext cx="539414" cy="928651"/>
            </a:xfrm>
            <a:custGeom>
              <a:avLst/>
              <a:gdLst/>
              <a:ahLst/>
              <a:cxnLst/>
              <a:rect l="l" t="t" r="r" b="b"/>
              <a:pathLst>
                <a:path w="19766" h="34029" extrusionOk="0">
                  <a:moveTo>
                    <a:pt x="19765" y="0"/>
                  </a:moveTo>
                  <a:lnTo>
                    <a:pt x="1" y="12299"/>
                  </a:lnTo>
                  <a:lnTo>
                    <a:pt x="1" y="34028"/>
                  </a:lnTo>
                  <a:lnTo>
                    <a:pt x="19765" y="27837"/>
                  </a:lnTo>
                  <a:lnTo>
                    <a:pt x="19765" y="0"/>
                  </a:lnTo>
                  <a:close/>
                </a:path>
              </a:pathLst>
            </a:custGeom>
            <a:solidFill>
              <a:srgbClr val="F8C1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8" name="Google Shape;4328;p41"/>
          <p:cNvGrpSpPr/>
          <p:nvPr/>
        </p:nvGrpSpPr>
        <p:grpSpPr>
          <a:xfrm flipH="1">
            <a:off x="457368" y="2119948"/>
            <a:ext cx="6901232" cy="760991"/>
            <a:chOff x="1785397" y="1967548"/>
            <a:chExt cx="6901232" cy="760991"/>
          </a:xfrm>
        </p:grpSpPr>
        <p:sp>
          <p:nvSpPr>
            <p:cNvPr id="4329" name="Google Shape;4329;p41"/>
            <p:cNvSpPr/>
            <p:nvPr/>
          </p:nvSpPr>
          <p:spPr>
            <a:xfrm rot="5400000">
              <a:off x="6136929" y="177900"/>
              <a:ext cx="759900" cy="433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1"/>
            <p:cNvSpPr/>
            <p:nvPr/>
          </p:nvSpPr>
          <p:spPr>
            <a:xfrm>
              <a:off x="1785397" y="2135520"/>
              <a:ext cx="2022468" cy="593012"/>
            </a:xfrm>
            <a:custGeom>
              <a:avLst/>
              <a:gdLst/>
              <a:ahLst/>
              <a:cxnLst/>
              <a:rect l="l" t="t" r="r" b="b"/>
              <a:pathLst>
                <a:path w="65378" h="21730" extrusionOk="0">
                  <a:moveTo>
                    <a:pt x="1" y="0"/>
                  </a:moveTo>
                  <a:lnTo>
                    <a:pt x="1" y="21729"/>
                  </a:lnTo>
                  <a:lnTo>
                    <a:pt x="65378" y="21729"/>
                  </a:lnTo>
                  <a:lnTo>
                    <a:pt x="65378" y="0"/>
                  </a:lnTo>
                  <a:close/>
                </a:path>
              </a:pathLst>
            </a:custGeom>
            <a:solidFill>
              <a:srgbClr val="FC8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1"/>
            <p:cNvSpPr/>
            <p:nvPr/>
          </p:nvSpPr>
          <p:spPr>
            <a:xfrm>
              <a:off x="3807687" y="1968185"/>
              <a:ext cx="539414" cy="760354"/>
            </a:xfrm>
            <a:custGeom>
              <a:avLst/>
              <a:gdLst/>
              <a:ahLst/>
              <a:cxnLst/>
              <a:rect l="l" t="t" r="r" b="b"/>
              <a:pathLst>
                <a:path w="19766" h="27862" extrusionOk="0">
                  <a:moveTo>
                    <a:pt x="19765" y="1"/>
                  </a:moveTo>
                  <a:lnTo>
                    <a:pt x="1" y="6132"/>
                  </a:lnTo>
                  <a:lnTo>
                    <a:pt x="1" y="27861"/>
                  </a:lnTo>
                  <a:lnTo>
                    <a:pt x="19765" y="27837"/>
                  </a:lnTo>
                  <a:lnTo>
                    <a:pt x="19765" y="1"/>
                  </a:lnTo>
                  <a:close/>
                </a:path>
              </a:pathLst>
            </a:custGeom>
            <a:solidFill>
              <a:srgbClr val="E81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1"/>
            <p:cNvSpPr/>
            <p:nvPr/>
          </p:nvSpPr>
          <p:spPr>
            <a:xfrm>
              <a:off x="3807687" y="1967548"/>
              <a:ext cx="539414" cy="760354"/>
            </a:xfrm>
            <a:custGeom>
              <a:avLst/>
              <a:gdLst/>
              <a:ahLst/>
              <a:cxnLst/>
              <a:rect l="l" t="t" r="r" b="b"/>
              <a:pathLst>
                <a:path w="19766" h="27862" extrusionOk="0">
                  <a:moveTo>
                    <a:pt x="19765" y="1"/>
                  </a:moveTo>
                  <a:lnTo>
                    <a:pt x="1" y="6132"/>
                  </a:lnTo>
                  <a:lnTo>
                    <a:pt x="1" y="27861"/>
                  </a:lnTo>
                  <a:lnTo>
                    <a:pt x="19765" y="27837"/>
                  </a:lnTo>
                  <a:lnTo>
                    <a:pt x="19765" y="1"/>
                  </a:lnTo>
                  <a:close/>
                </a:path>
              </a:pathLst>
            </a:custGeom>
            <a:solidFill>
              <a:srgbClr val="E67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3" name="Google Shape;4333;p41"/>
          <p:cNvGrpSpPr/>
          <p:nvPr/>
        </p:nvGrpSpPr>
        <p:grpSpPr>
          <a:xfrm flipH="1">
            <a:off x="457368" y="2925693"/>
            <a:ext cx="6901232" cy="760677"/>
            <a:chOff x="1785397" y="2773293"/>
            <a:chExt cx="6901232" cy="760677"/>
          </a:xfrm>
        </p:grpSpPr>
        <p:sp>
          <p:nvSpPr>
            <p:cNvPr id="4334" name="Google Shape;4334;p41"/>
            <p:cNvSpPr/>
            <p:nvPr/>
          </p:nvSpPr>
          <p:spPr>
            <a:xfrm rot="5400000">
              <a:off x="6137079" y="984100"/>
              <a:ext cx="759600" cy="433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1"/>
            <p:cNvSpPr/>
            <p:nvPr/>
          </p:nvSpPr>
          <p:spPr>
            <a:xfrm>
              <a:off x="1785397" y="2773643"/>
              <a:ext cx="2022468" cy="593012"/>
            </a:xfrm>
            <a:custGeom>
              <a:avLst/>
              <a:gdLst/>
              <a:ahLst/>
              <a:cxnLst/>
              <a:rect l="l" t="t" r="r" b="b"/>
              <a:pathLst>
                <a:path w="65378" h="21730" extrusionOk="0">
                  <a:moveTo>
                    <a:pt x="1" y="0"/>
                  </a:moveTo>
                  <a:lnTo>
                    <a:pt x="1" y="21729"/>
                  </a:lnTo>
                  <a:lnTo>
                    <a:pt x="65378" y="21729"/>
                  </a:lnTo>
                  <a:lnTo>
                    <a:pt x="65378" y="0"/>
                  </a:lnTo>
                  <a:close/>
                </a:path>
              </a:pathLst>
            </a:custGeom>
            <a:solidFill>
              <a:srgbClr val="C31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1"/>
            <p:cNvSpPr/>
            <p:nvPr/>
          </p:nvSpPr>
          <p:spPr>
            <a:xfrm>
              <a:off x="3807687" y="2773643"/>
              <a:ext cx="539414" cy="760327"/>
            </a:xfrm>
            <a:custGeom>
              <a:avLst/>
              <a:gdLst/>
              <a:ahLst/>
              <a:cxnLst/>
              <a:rect l="l" t="t" r="r" b="b"/>
              <a:pathLst>
                <a:path w="19766" h="27861" extrusionOk="0">
                  <a:moveTo>
                    <a:pt x="1" y="0"/>
                  </a:moveTo>
                  <a:lnTo>
                    <a:pt x="1" y="21729"/>
                  </a:lnTo>
                  <a:lnTo>
                    <a:pt x="19765" y="27861"/>
                  </a:lnTo>
                  <a:lnTo>
                    <a:pt x="1976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33C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1"/>
            <p:cNvSpPr/>
            <p:nvPr/>
          </p:nvSpPr>
          <p:spPr>
            <a:xfrm>
              <a:off x="3807687" y="2773293"/>
              <a:ext cx="539414" cy="760327"/>
            </a:xfrm>
            <a:custGeom>
              <a:avLst/>
              <a:gdLst/>
              <a:ahLst/>
              <a:cxnLst/>
              <a:rect l="l" t="t" r="r" b="b"/>
              <a:pathLst>
                <a:path w="19766" h="27861" extrusionOk="0">
                  <a:moveTo>
                    <a:pt x="1" y="0"/>
                  </a:moveTo>
                  <a:lnTo>
                    <a:pt x="1" y="21729"/>
                  </a:lnTo>
                  <a:lnTo>
                    <a:pt x="19765" y="27861"/>
                  </a:lnTo>
                  <a:lnTo>
                    <a:pt x="1976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30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8" name="Google Shape;4338;p41"/>
          <p:cNvGrpSpPr/>
          <p:nvPr/>
        </p:nvGrpSpPr>
        <p:grpSpPr>
          <a:xfrm flipH="1">
            <a:off x="457368" y="3564138"/>
            <a:ext cx="6901232" cy="928351"/>
            <a:chOff x="1785397" y="3411738"/>
            <a:chExt cx="6901232" cy="928351"/>
          </a:xfrm>
        </p:grpSpPr>
        <p:sp>
          <p:nvSpPr>
            <p:cNvPr id="4339" name="Google Shape;4339;p41"/>
            <p:cNvSpPr/>
            <p:nvPr/>
          </p:nvSpPr>
          <p:spPr>
            <a:xfrm rot="5400000">
              <a:off x="6137079" y="1789750"/>
              <a:ext cx="759600" cy="4339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1"/>
            <p:cNvSpPr/>
            <p:nvPr/>
          </p:nvSpPr>
          <p:spPr>
            <a:xfrm>
              <a:off x="1785397" y="3411738"/>
              <a:ext cx="2022468" cy="593012"/>
            </a:xfrm>
            <a:custGeom>
              <a:avLst/>
              <a:gdLst/>
              <a:ahLst/>
              <a:cxnLst/>
              <a:rect l="l" t="t" r="r" b="b"/>
              <a:pathLst>
                <a:path w="65378" h="21730" extrusionOk="0">
                  <a:moveTo>
                    <a:pt x="1" y="1"/>
                  </a:moveTo>
                  <a:lnTo>
                    <a:pt x="1" y="21730"/>
                  </a:lnTo>
                  <a:lnTo>
                    <a:pt x="65378" y="21730"/>
                  </a:lnTo>
                  <a:lnTo>
                    <a:pt x="65378" y="1"/>
                  </a:ln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1"/>
            <p:cNvSpPr/>
            <p:nvPr/>
          </p:nvSpPr>
          <p:spPr>
            <a:xfrm>
              <a:off x="3807687" y="3411738"/>
              <a:ext cx="539414" cy="928351"/>
            </a:xfrm>
            <a:custGeom>
              <a:avLst/>
              <a:gdLst/>
              <a:ahLst/>
              <a:cxnLst/>
              <a:rect l="l" t="t" r="r" b="b"/>
              <a:pathLst>
                <a:path w="19766" h="34018" extrusionOk="0">
                  <a:moveTo>
                    <a:pt x="1" y="1"/>
                  </a:moveTo>
                  <a:lnTo>
                    <a:pt x="1" y="21730"/>
                  </a:lnTo>
                  <a:lnTo>
                    <a:pt x="19765" y="34017"/>
                  </a:lnTo>
                  <a:lnTo>
                    <a:pt x="19765" y="61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C7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1"/>
            <p:cNvSpPr/>
            <p:nvPr/>
          </p:nvSpPr>
          <p:spPr>
            <a:xfrm>
              <a:off x="3807687" y="3411738"/>
              <a:ext cx="539414" cy="928351"/>
            </a:xfrm>
            <a:custGeom>
              <a:avLst/>
              <a:gdLst/>
              <a:ahLst/>
              <a:cxnLst/>
              <a:rect l="l" t="t" r="r" b="b"/>
              <a:pathLst>
                <a:path w="19766" h="34018" extrusionOk="0">
                  <a:moveTo>
                    <a:pt x="1" y="1"/>
                  </a:moveTo>
                  <a:lnTo>
                    <a:pt x="1" y="21730"/>
                  </a:lnTo>
                  <a:lnTo>
                    <a:pt x="19765" y="34017"/>
                  </a:lnTo>
                  <a:lnTo>
                    <a:pt x="19765" y="61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11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3" name="Google Shape;4343;p41"/>
          <p:cNvSpPr/>
          <p:nvPr/>
        </p:nvSpPr>
        <p:spPr>
          <a:xfrm>
            <a:off x="5953188" y="1558375"/>
            <a:ext cx="2733600" cy="27336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142875" dist="1905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Google Shape;4344;p41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Learnings</a:t>
            </a:r>
            <a:endParaRPr dirty="0"/>
          </a:p>
        </p:txBody>
      </p:sp>
      <p:grpSp>
        <p:nvGrpSpPr>
          <p:cNvPr id="4345" name="Google Shape;4345;p41"/>
          <p:cNvGrpSpPr/>
          <p:nvPr/>
        </p:nvGrpSpPr>
        <p:grpSpPr>
          <a:xfrm>
            <a:off x="6362988" y="1965913"/>
            <a:ext cx="1982175" cy="1918525"/>
            <a:chOff x="888225" y="1943925"/>
            <a:chExt cx="1982175" cy="1918525"/>
          </a:xfrm>
        </p:grpSpPr>
        <p:sp>
          <p:nvSpPr>
            <p:cNvPr id="4346" name="Google Shape;4346;p41"/>
            <p:cNvSpPr/>
            <p:nvPr/>
          </p:nvSpPr>
          <p:spPr>
            <a:xfrm>
              <a:off x="1191975" y="2378000"/>
              <a:ext cx="1308025" cy="1281875"/>
            </a:xfrm>
            <a:custGeom>
              <a:avLst/>
              <a:gdLst/>
              <a:ahLst/>
              <a:cxnLst/>
              <a:rect l="l" t="t" r="r" b="b"/>
              <a:pathLst>
                <a:path w="52321" h="51275" extrusionOk="0">
                  <a:moveTo>
                    <a:pt x="15168" y="5668"/>
                  </a:moveTo>
                  <a:cubicBezTo>
                    <a:pt x="14816" y="5557"/>
                    <a:pt x="8566" y="3584"/>
                    <a:pt x="6019" y="9604"/>
                  </a:cubicBezTo>
                  <a:cubicBezTo>
                    <a:pt x="6140" y="9955"/>
                    <a:pt x="6603" y="10993"/>
                    <a:pt x="7640" y="10761"/>
                  </a:cubicBezTo>
                  <a:cubicBezTo>
                    <a:pt x="8566" y="10761"/>
                    <a:pt x="9260" y="10882"/>
                    <a:pt x="9955" y="11224"/>
                  </a:cubicBezTo>
                  <a:cubicBezTo>
                    <a:pt x="10538" y="11687"/>
                    <a:pt x="11001" y="12271"/>
                    <a:pt x="11233" y="13308"/>
                  </a:cubicBezTo>
                  <a:cubicBezTo>
                    <a:pt x="11344" y="13428"/>
                    <a:pt x="11233" y="13539"/>
                    <a:pt x="11112" y="13660"/>
                  </a:cubicBezTo>
                  <a:cubicBezTo>
                    <a:pt x="11001" y="13660"/>
                    <a:pt x="10770" y="13539"/>
                    <a:pt x="10770" y="13428"/>
                  </a:cubicBezTo>
                  <a:cubicBezTo>
                    <a:pt x="10538" y="12613"/>
                    <a:pt x="10186" y="12039"/>
                    <a:pt x="9612" y="11687"/>
                  </a:cubicBezTo>
                  <a:cubicBezTo>
                    <a:pt x="9149" y="11345"/>
                    <a:pt x="8455" y="11224"/>
                    <a:pt x="7760" y="11345"/>
                  </a:cubicBezTo>
                  <a:cubicBezTo>
                    <a:pt x="6140" y="11576"/>
                    <a:pt x="5556" y="10067"/>
                    <a:pt x="5445" y="9724"/>
                  </a:cubicBezTo>
                  <a:cubicBezTo>
                    <a:pt x="5325" y="9604"/>
                    <a:pt x="4519" y="8566"/>
                    <a:pt x="3473" y="8909"/>
                  </a:cubicBezTo>
                  <a:cubicBezTo>
                    <a:pt x="3361" y="9029"/>
                    <a:pt x="3241" y="9029"/>
                    <a:pt x="3130" y="9141"/>
                  </a:cubicBezTo>
                  <a:cubicBezTo>
                    <a:pt x="2667" y="9492"/>
                    <a:pt x="2084" y="10298"/>
                    <a:pt x="1741" y="11224"/>
                  </a:cubicBezTo>
                  <a:cubicBezTo>
                    <a:pt x="1509" y="12039"/>
                    <a:pt x="1389" y="13076"/>
                    <a:pt x="1741" y="13891"/>
                  </a:cubicBezTo>
                  <a:cubicBezTo>
                    <a:pt x="1852" y="14002"/>
                    <a:pt x="1852" y="14123"/>
                    <a:pt x="1972" y="14354"/>
                  </a:cubicBezTo>
                  <a:cubicBezTo>
                    <a:pt x="2084" y="14354"/>
                    <a:pt x="2084" y="14465"/>
                    <a:pt x="2084" y="14465"/>
                  </a:cubicBezTo>
                  <a:cubicBezTo>
                    <a:pt x="2084" y="14465"/>
                    <a:pt x="2315" y="17938"/>
                    <a:pt x="4056" y="19558"/>
                  </a:cubicBezTo>
                  <a:lnTo>
                    <a:pt x="4056" y="19679"/>
                  </a:lnTo>
                  <a:lnTo>
                    <a:pt x="4056" y="19679"/>
                  </a:lnTo>
                  <a:cubicBezTo>
                    <a:pt x="4056" y="19679"/>
                    <a:pt x="4751" y="21642"/>
                    <a:pt x="5093" y="21873"/>
                  </a:cubicBezTo>
                  <a:cubicBezTo>
                    <a:pt x="5093" y="21873"/>
                    <a:pt x="5214" y="21994"/>
                    <a:pt x="5214" y="22105"/>
                  </a:cubicBezTo>
                  <a:cubicBezTo>
                    <a:pt x="5214" y="22457"/>
                    <a:pt x="5093" y="25698"/>
                    <a:pt x="7871" y="25346"/>
                  </a:cubicBezTo>
                  <a:cubicBezTo>
                    <a:pt x="7992" y="25235"/>
                    <a:pt x="8103" y="25346"/>
                    <a:pt x="8103" y="25578"/>
                  </a:cubicBezTo>
                  <a:cubicBezTo>
                    <a:pt x="8223" y="25698"/>
                    <a:pt x="8103" y="25809"/>
                    <a:pt x="7871" y="25809"/>
                  </a:cubicBezTo>
                  <a:cubicBezTo>
                    <a:pt x="5556" y="26161"/>
                    <a:pt x="4862" y="24540"/>
                    <a:pt x="4751" y="23262"/>
                  </a:cubicBezTo>
                  <a:cubicBezTo>
                    <a:pt x="4399" y="23957"/>
                    <a:pt x="3824" y="25003"/>
                    <a:pt x="3010" y="26161"/>
                  </a:cubicBezTo>
                  <a:cubicBezTo>
                    <a:pt x="2204" y="27318"/>
                    <a:pt x="1278" y="28819"/>
                    <a:pt x="926" y="30671"/>
                  </a:cubicBezTo>
                  <a:cubicBezTo>
                    <a:pt x="583" y="32523"/>
                    <a:pt x="815" y="34838"/>
                    <a:pt x="2204" y="37847"/>
                  </a:cubicBezTo>
                  <a:cubicBezTo>
                    <a:pt x="2778" y="39005"/>
                    <a:pt x="3241" y="39820"/>
                    <a:pt x="3593" y="40514"/>
                  </a:cubicBezTo>
                  <a:cubicBezTo>
                    <a:pt x="4519" y="42135"/>
                    <a:pt x="4982" y="42829"/>
                    <a:pt x="5093" y="46070"/>
                  </a:cubicBezTo>
                  <a:cubicBezTo>
                    <a:pt x="5214" y="46876"/>
                    <a:pt x="5214" y="47571"/>
                    <a:pt x="5093" y="48034"/>
                  </a:cubicBezTo>
                  <a:cubicBezTo>
                    <a:pt x="5093" y="48849"/>
                    <a:pt x="5093" y="49080"/>
                    <a:pt x="5445" y="49312"/>
                  </a:cubicBezTo>
                  <a:lnTo>
                    <a:pt x="5677" y="49543"/>
                  </a:lnTo>
                  <a:cubicBezTo>
                    <a:pt x="5677" y="49654"/>
                    <a:pt x="5788" y="50701"/>
                    <a:pt x="6945" y="50580"/>
                  </a:cubicBezTo>
                  <a:lnTo>
                    <a:pt x="7066" y="50580"/>
                  </a:lnTo>
                  <a:cubicBezTo>
                    <a:pt x="8334" y="50469"/>
                    <a:pt x="9844" y="50349"/>
                    <a:pt x="9612" y="47922"/>
                  </a:cubicBezTo>
                  <a:cubicBezTo>
                    <a:pt x="9492" y="46876"/>
                    <a:pt x="9492" y="45839"/>
                    <a:pt x="9492" y="44793"/>
                  </a:cubicBezTo>
                  <a:cubicBezTo>
                    <a:pt x="9492" y="43172"/>
                    <a:pt x="9381" y="41551"/>
                    <a:pt x="9149" y="40162"/>
                  </a:cubicBezTo>
                  <a:cubicBezTo>
                    <a:pt x="8918" y="39357"/>
                    <a:pt x="8918" y="38662"/>
                    <a:pt x="9029" y="38079"/>
                  </a:cubicBezTo>
                  <a:cubicBezTo>
                    <a:pt x="9149" y="37505"/>
                    <a:pt x="9492" y="37042"/>
                    <a:pt x="9723" y="36810"/>
                  </a:cubicBezTo>
                  <a:cubicBezTo>
                    <a:pt x="10075" y="36458"/>
                    <a:pt x="10418" y="36347"/>
                    <a:pt x="10770" y="36227"/>
                  </a:cubicBezTo>
                  <a:lnTo>
                    <a:pt x="11233" y="36227"/>
                  </a:lnTo>
                  <a:cubicBezTo>
                    <a:pt x="11464" y="36347"/>
                    <a:pt x="11696" y="36579"/>
                    <a:pt x="12038" y="36921"/>
                  </a:cubicBezTo>
                  <a:cubicBezTo>
                    <a:pt x="13085" y="37968"/>
                    <a:pt x="15400" y="40283"/>
                    <a:pt x="17946" y="40162"/>
                  </a:cubicBezTo>
                  <a:cubicBezTo>
                    <a:pt x="19798" y="40051"/>
                    <a:pt x="20956" y="40283"/>
                    <a:pt x="21882" y="40625"/>
                  </a:cubicBezTo>
                  <a:cubicBezTo>
                    <a:pt x="22808" y="40977"/>
                    <a:pt x="23382" y="41551"/>
                    <a:pt x="23734" y="42246"/>
                  </a:cubicBezTo>
                  <a:cubicBezTo>
                    <a:pt x="24197" y="43061"/>
                    <a:pt x="25123" y="43292"/>
                    <a:pt x="25817" y="43403"/>
                  </a:cubicBezTo>
                  <a:cubicBezTo>
                    <a:pt x="26049" y="43524"/>
                    <a:pt x="26280" y="43524"/>
                    <a:pt x="26512" y="43635"/>
                  </a:cubicBezTo>
                  <a:cubicBezTo>
                    <a:pt x="26743" y="43755"/>
                    <a:pt x="26855" y="43866"/>
                    <a:pt x="27086" y="43987"/>
                  </a:cubicBezTo>
                  <a:lnTo>
                    <a:pt x="27318" y="44218"/>
                  </a:lnTo>
                  <a:cubicBezTo>
                    <a:pt x="27901" y="44561"/>
                    <a:pt x="28475" y="44681"/>
                    <a:pt x="29633" y="42940"/>
                  </a:cubicBezTo>
                  <a:cubicBezTo>
                    <a:pt x="30448" y="41551"/>
                    <a:pt x="31605" y="40857"/>
                    <a:pt x="32642" y="40162"/>
                  </a:cubicBezTo>
                  <a:cubicBezTo>
                    <a:pt x="33920" y="39357"/>
                    <a:pt x="35189" y="38542"/>
                    <a:pt x="36235" y="36690"/>
                  </a:cubicBezTo>
                  <a:cubicBezTo>
                    <a:pt x="37393" y="34495"/>
                    <a:pt x="37967" y="33106"/>
                    <a:pt x="38319" y="32060"/>
                  </a:cubicBezTo>
                  <a:cubicBezTo>
                    <a:pt x="38661" y="31365"/>
                    <a:pt x="38782" y="30791"/>
                    <a:pt x="39124" y="30208"/>
                  </a:cubicBezTo>
                  <a:cubicBezTo>
                    <a:pt x="39356" y="29745"/>
                    <a:pt x="39708" y="29402"/>
                    <a:pt x="40171" y="29050"/>
                  </a:cubicBezTo>
                  <a:cubicBezTo>
                    <a:pt x="40513" y="28819"/>
                    <a:pt x="40976" y="28587"/>
                    <a:pt x="41560" y="28587"/>
                  </a:cubicBezTo>
                  <a:cubicBezTo>
                    <a:pt x="42023" y="28587"/>
                    <a:pt x="42597" y="28819"/>
                    <a:pt x="43060" y="29282"/>
                  </a:cubicBezTo>
                  <a:cubicBezTo>
                    <a:pt x="43523" y="29745"/>
                    <a:pt x="43986" y="30439"/>
                    <a:pt x="44338" y="31486"/>
                  </a:cubicBezTo>
                  <a:cubicBezTo>
                    <a:pt x="45264" y="33569"/>
                    <a:pt x="45375" y="34838"/>
                    <a:pt x="45375" y="35764"/>
                  </a:cubicBezTo>
                  <a:cubicBezTo>
                    <a:pt x="45375" y="36579"/>
                    <a:pt x="45495" y="37273"/>
                    <a:pt x="46070" y="38199"/>
                  </a:cubicBezTo>
                  <a:cubicBezTo>
                    <a:pt x="46764" y="39236"/>
                    <a:pt x="46996" y="40051"/>
                    <a:pt x="47116" y="40746"/>
                  </a:cubicBezTo>
                  <a:cubicBezTo>
                    <a:pt x="47227" y="41440"/>
                    <a:pt x="47347" y="41903"/>
                    <a:pt x="47922" y="42135"/>
                  </a:cubicBezTo>
                  <a:cubicBezTo>
                    <a:pt x="48273" y="42246"/>
                    <a:pt x="48616" y="42246"/>
                    <a:pt x="49079" y="42135"/>
                  </a:cubicBezTo>
                  <a:cubicBezTo>
                    <a:pt x="49542" y="42135"/>
                    <a:pt x="50005" y="41903"/>
                    <a:pt x="50357" y="41551"/>
                  </a:cubicBezTo>
                  <a:cubicBezTo>
                    <a:pt x="50820" y="41320"/>
                    <a:pt x="51163" y="40857"/>
                    <a:pt x="51394" y="40394"/>
                  </a:cubicBezTo>
                  <a:cubicBezTo>
                    <a:pt x="51626" y="39820"/>
                    <a:pt x="51746" y="39236"/>
                    <a:pt x="51626" y="38431"/>
                  </a:cubicBezTo>
                  <a:cubicBezTo>
                    <a:pt x="51394" y="37384"/>
                    <a:pt x="51052" y="36690"/>
                    <a:pt x="50700" y="35884"/>
                  </a:cubicBezTo>
                  <a:cubicBezTo>
                    <a:pt x="50125" y="34495"/>
                    <a:pt x="49431" y="32754"/>
                    <a:pt x="48736" y="28244"/>
                  </a:cubicBezTo>
                  <a:cubicBezTo>
                    <a:pt x="48505" y="27087"/>
                    <a:pt x="48385" y="25929"/>
                    <a:pt x="48273" y="24883"/>
                  </a:cubicBezTo>
                  <a:cubicBezTo>
                    <a:pt x="47690" y="19910"/>
                    <a:pt x="47227" y="16317"/>
                    <a:pt x="40171" y="14586"/>
                  </a:cubicBezTo>
                  <a:cubicBezTo>
                    <a:pt x="40050" y="15512"/>
                    <a:pt x="39476" y="18290"/>
                    <a:pt x="36115" y="17938"/>
                  </a:cubicBezTo>
                  <a:cubicBezTo>
                    <a:pt x="32300" y="17475"/>
                    <a:pt x="28475" y="14002"/>
                    <a:pt x="28475" y="14002"/>
                  </a:cubicBezTo>
                  <a:cubicBezTo>
                    <a:pt x="28364" y="13891"/>
                    <a:pt x="28364" y="13771"/>
                    <a:pt x="28475" y="13660"/>
                  </a:cubicBezTo>
                  <a:cubicBezTo>
                    <a:pt x="28596" y="13539"/>
                    <a:pt x="28827" y="13539"/>
                    <a:pt x="28938" y="13660"/>
                  </a:cubicBezTo>
                  <a:cubicBezTo>
                    <a:pt x="28938" y="13660"/>
                    <a:pt x="32531" y="17012"/>
                    <a:pt x="36235" y="17364"/>
                  </a:cubicBezTo>
                  <a:cubicBezTo>
                    <a:pt x="39476" y="17706"/>
                    <a:pt x="39587" y="14465"/>
                    <a:pt x="39587" y="14234"/>
                  </a:cubicBezTo>
                  <a:lnTo>
                    <a:pt x="39587" y="14123"/>
                  </a:lnTo>
                  <a:cubicBezTo>
                    <a:pt x="39587" y="13891"/>
                    <a:pt x="39939" y="8798"/>
                    <a:pt x="38661" y="6363"/>
                  </a:cubicBezTo>
                  <a:cubicBezTo>
                    <a:pt x="38087" y="5094"/>
                    <a:pt x="37393" y="3936"/>
                    <a:pt x="36698" y="2890"/>
                  </a:cubicBezTo>
                  <a:cubicBezTo>
                    <a:pt x="36115" y="1964"/>
                    <a:pt x="35541" y="1269"/>
                    <a:pt x="35078" y="1038"/>
                  </a:cubicBezTo>
                  <a:cubicBezTo>
                    <a:pt x="34383" y="695"/>
                    <a:pt x="33457" y="2195"/>
                    <a:pt x="33337" y="2427"/>
                  </a:cubicBezTo>
                  <a:cubicBezTo>
                    <a:pt x="33226" y="2779"/>
                    <a:pt x="32642" y="4279"/>
                    <a:pt x="30790" y="3936"/>
                  </a:cubicBezTo>
                  <a:cubicBezTo>
                    <a:pt x="29985" y="3705"/>
                    <a:pt x="29290" y="3816"/>
                    <a:pt x="28827" y="3936"/>
                  </a:cubicBezTo>
                  <a:cubicBezTo>
                    <a:pt x="28475" y="4168"/>
                    <a:pt x="28133" y="4510"/>
                    <a:pt x="28012" y="4973"/>
                  </a:cubicBezTo>
                  <a:cubicBezTo>
                    <a:pt x="27901" y="5094"/>
                    <a:pt x="27781" y="5094"/>
                    <a:pt x="27670" y="5094"/>
                  </a:cubicBezTo>
                  <a:cubicBezTo>
                    <a:pt x="27549" y="5094"/>
                    <a:pt x="27438" y="4862"/>
                    <a:pt x="27438" y="4742"/>
                  </a:cubicBezTo>
                  <a:cubicBezTo>
                    <a:pt x="27670" y="4168"/>
                    <a:pt x="28133" y="3705"/>
                    <a:pt x="28707" y="3473"/>
                  </a:cubicBezTo>
                  <a:cubicBezTo>
                    <a:pt x="29170" y="3242"/>
                    <a:pt x="29985" y="3242"/>
                    <a:pt x="30911" y="3353"/>
                  </a:cubicBezTo>
                  <a:cubicBezTo>
                    <a:pt x="32068" y="3584"/>
                    <a:pt x="32531" y="2890"/>
                    <a:pt x="32642" y="2547"/>
                  </a:cubicBezTo>
                  <a:cubicBezTo>
                    <a:pt x="31605" y="2195"/>
                    <a:pt x="27781" y="927"/>
                    <a:pt x="25817" y="2195"/>
                  </a:cubicBezTo>
                  <a:cubicBezTo>
                    <a:pt x="23845" y="3473"/>
                    <a:pt x="22345" y="3010"/>
                    <a:pt x="21187" y="2779"/>
                  </a:cubicBezTo>
                  <a:cubicBezTo>
                    <a:pt x="20835" y="2658"/>
                    <a:pt x="20493" y="2547"/>
                    <a:pt x="20261" y="2547"/>
                  </a:cubicBezTo>
                  <a:lnTo>
                    <a:pt x="20141" y="2547"/>
                  </a:lnTo>
                  <a:cubicBezTo>
                    <a:pt x="19909" y="2427"/>
                    <a:pt x="16557" y="1621"/>
                    <a:pt x="15631" y="5436"/>
                  </a:cubicBezTo>
                  <a:cubicBezTo>
                    <a:pt x="15511" y="5668"/>
                    <a:pt x="15400" y="5668"/>
                    <a:pt x="15279" y="5668"/>
                  </a:cubicBezTo>
                  <a:close/>
                  <a:moveTo>
                    <a:pt x="1621" y="15743"/>
                  </a:moveTo>
                  <a:cubicBezTo>
                    <a:pt x="1852" y="16901"/>
                    <a:pt x="2435" y="18632"/>
                    <a:pt x="3473" y="19790"/>
                  </a:cubicBezTo>
                  <a:cubicBezTo>
                    <a:pt x="3241" y="20373"/>
                    <a:pt x="2435" y="22225"/>
                    <a:pt x="1852" y="22457"/>
                  </a:cubicBezTo>
                  <a:cubicBezTo>
                    <a:pt x="1621" y="22568"/>
                    <a:pt x="1389" y="22688"/>
                    <a:pt x="1278" y="22688"/>
                  </a:cubicBezTo>
                  <a:cubicBezTo>
                    <a:pt x="1046" y="22688"/>
                    <a:pt x="926" y="22457"/>
                    <a:pt x="815" y="22105"/>
                  </a:cubicBezTo>
                  <a:cubicBezTo>
                    <a:pt x="695" y="21642"/>
                    <a:pt x="695" y="21068"/>
                    <a:pt x="695" y="20373"/>
                  </a:cubicBezTo>
                  <a:cubicBezTo>
                    <a:pt x="926" y="18864"/>
                    <a:pt x="1389" y="16901"/>
                    <a:pt x="1621" y="15743"/>
                  </a:cubicBezTo>
                  <a:close/>
                  <a:moveTo>
                    <a:pt x="5556" y="9141"/>
                  </a:moveTo>
                  <a:cubicBezTo>
                    <a:pt x="8223" y="3584"/>
                    <a:pt x="13779" y="4742"/>
                    <a:pt x="15168" y="5094"/>
                  </a:cubicBezTo>
                  <a:cubicBezTo>
                    <a:pt x="16205" y="1038"/>
                    <a:pt x="19798" y="1853"/>
                    <a:pt x="20261" y="1964"/>
                  </a:cubicBezTo>
                  <a:cubicBezTo>
                    <a:pt x="20604" y="1964"/>
                    <a:pt x="20956" y="2084"/>
                    <a:pt x="21298" y="2195"/>
                  </a:cubicBezTo>
                  <a:cubicBezTo>
                    <a:pt x="22345" y="2427"/>
                    <a:pt x="23845" y="2779"/>
                    <a:pt x="25466" y="1732"/>
                  </a:cubicBezTo>
                  <a:cubicBezTo>
                    <a:pt x="27781" y="343"/>
                    <a:pt x="31948" y="1621"/>
                    <a:pt x="32994" y="1964"/>
                  </a:cubicBezTo>
                  <a:cubicBezTo>
                    <a:pt x="33337" y="1501"/>
                    <a:pt x="34383" y="1"/>
                    <a:pt x="35420" y="575"/>
                  </a:cubicBezTo>
                  <a:cubicBezTo>
                    <a:pt x="35883" y="806"/>
                    <a:pt x="36578" y="1621"/>
                    <a:pt x="37161" y="2658"/>
                  </a:cubicBezTo>
                  <a:cubicBezTo>
                    <a:pt x="37856" y="3584"/>
                    <a:pt x="38550" y="4862"/>
                    <a:pt x="39245" y="6131"/>
                  </a:cubicBezTo>
                  <a:cubicBezTo>
                    <a:pt x="40402" y="8335"/>
                    <a:pt x="40282" y="12845"/>
                    <a:pt x="40171" y="14002"/>
                  </a:cubicBezTo>
                  <a:cubicBezTo>
                    <a:pt x="47690" y="15743"/>
                    <a:pt x="48153" y="19558"/>
                    <a:pt x="48736" y="24772"/>
                  </a:cubicBezTo>
                  <a:cubicBezTo>
                    <a:pt x="48848" y="25809"/>
                    <a:pt x="49079" y="26967"/>
                    <a:pt x="49199" y="28124"/>
                  </a:cubicBezTo>
                  <a:cubicBezTo>
                    <a:pt x="50005" y="32643"/>
                    <a:pt x="50700" y="34264"/>
                    <a:pt x="51283" y="35764"/>
                  </a:cubicBezTo>
                  <a:cubicBezTo>
                    <a:pt x="51626" y="36458"/>
                    <a:pt x="51857" y="37273"/>
                    <a:pt x="52089" y="38310"/>
                  </a:cubicBezTo>
                  <a:cubicBezTo>
                    <a:pt x="52320" y="39236"/>
                    <a:pt x="52209" y="40051"/>
                    <a:pt x="51857" y="40625"/>
                  </a:cubicBezTo>
                  <a:cubicBezTo>
                    <a:pt x="51626" y="41209"/>
                    <a:pt x="51163" y="41672"/>
                    <a:pt x="50700" y="42014"/>
                  </a:cubicBezTo>
                  <a:cubicBezTo>
                    <a:pt x="50237" y="42366"/>
                    <a:pt x="49774" y="42598"/>
                    <a:pt x="49199" y="42709"/>
                  </a:cubicBezTo>
                  <a:cubicBezTo>
                    <a:pt x="48616" y="42829"/>
                    <a:pt x="48153" y="42829"/>
                    <a:pt x="47690" y="42709"/>
                  </a:cubicBezTo>
                  <a:cubicBezTo>
                    <a:pt x="46884" y="42246"/>
                    <a:pt x="46764" y="41672"/>
                    <a:pt x="46533" y="40857"/>
                  </a:cubicBezTo>
                  <a:cubicBezTo>
                    <a:pt x="46421" y="40283"/>
                    <a:pt x="46190" y="39468"/>
                    <a:pt x="45607" y="38542"/>
                  </a:cubicBezTo>
                  <a:cubicBezTo>
                    <a:pt x="44912" y="37384"/>
                    <a:pt x="44912" y="36690"/>
                    <a:pt x="44801" y="35764"/>
                  </a:cubicBezTo>
                  <a:cubicBezTo>
                    <a:pt x="44801" y="34838"/>
                    <a:pt x="44680" y="33680"/>
                    <a:pt x="43875" y="31717"/>
                  </a:cubicBezTo>
                  <a:cubicBezTo>
                    <a:pt x="43523" y="30791"/>
                    <a:pt x="43060" y="30097"/>
                    <a:pt x="42717" y="29745"/>
                  </a:cubicBezTo>
                  <a:cubicBezTo>
                    <a:pt x="42254" y="29402"/>
                    <a:pt x="41902" y="29170"/>
                    <a:pt x="41560" y="29170"/>
                  </a:cubicBezTo>
                  <a:cubicBezTo>
                    <a:pt x="41097" y="29170"/>
                    <a:pt x="40745" y="29282"/>
                    <a:pt x="40402" y="29513"/>
                  </a:cubicBezTo>
                  <a:cubicBezTo>
                    <a:pt x="40050" y="29745"/>
                    <a:pt x="39819" y="30097"/>
                    <a:pt x="39587" y="30439"/>
                  </a:cubicBezTo>
                  <a:cubicBezTo>
                    <a:pt x="39356" y="31023"/>
                    <a:pt x="39124" y="31486"/>
                    <a:pt x="38893" y="32180"/>
                  </a:cubicBezTo>
                  <a:cubicBezTo>
                    <a:pt x="38430" y="33338"/>
                    <a:pt x="37967" y="34838"/>
                    <a:pt x="36698" y="36921"/>
                  </a:cubicBezTo>
                  <a:cubicBezTo>
                    <a:pt x="35652" y="38894"/>
                    <a:pt x="34263" y="39820"/>
                    <a:pt x="32994" y="40625"/>
                  </a:cubicBezTo>
                  <a:cubicBezTo>
                    <a:pt x="31948" y="41320"/>
                    <a:pt x="30911" y="42014"/>
                    <a:pt x="30096" y="43292"/>
                  </a:cubicBezTo>
                  <a:cubicBezTo>
                    <a:pt x="28707" y="45376"/>
                    <a:pt x="27781" y="45144"/>
                    <a:pt x="27086" y="44681"/>
                  </a:cubicBezTo>
                  <a:cubicBezTo>
                    <a:pt x="26975" y="44681"/>
                    <a:pt x="26855" y="44561"/>
                    <a:pt x="26743" y="44450"/>
                  </a:cubicBezTo>
                  <a:cubicBezTo>
                    <a:pt x="26623" y="44330"/>
                    <a:pt x="26392" y="44218"/>
                    <a:pt x="26280" y="44218"/>
                  </a:cubicBezTo>
                  <a:cubicBezTo>
                    <a:pt x="26049" y="44098"/>
                    <a:pt x="25929" y="44098"/>
                    <a:pt x="25697" y="43987"/>
                  </a:cubicBezTo>
                  <a:cubicBezTo>
                    <a:pt x="24771" y="43755"/>
                    <a:pt x="23845" y="43524"/>
                    <a:pt x="23271" y="42477"/>
                  </a:cubicBezTo>
                  <a:cubicBezTo>
                    <a:pt x="22919" y="41903"/>
                    <a:pt x="22456" y="41440"/>
                    <a:pt x="21650" y="41209"/>
                  </a:cubicBezTo>
                  <a:cubicBezTo>
                    <a:pt x="20835" y="40857"/>
                    <a:pt x="19678" y="40625"/>
                    <a:pt x="17946" y="40746"/>
                  </a:cubicBezTo>
                  <a:cubicBezTo>
                    <a:pt x="15168" y="40857"/>
                    <a:pt x="12853" y="38431"/>
                    <a:pt x="11696" y="37273"/>
                  </a:cubicBezTo>
                  <a:cubicBezTo>
                    <a:pt x="11344" y="37042"/>
                    <a:pt x="11112" y="36810"/>
                    <a:pt x="11112" y="36810"/>
                  </a:cubicBezTo>
                  <a:lnTo>
                    <a:pt x="10881" y="36810"/>
                  </a:lnTo>
                  <a:cubicBezTo>
                    <a:pt x="10649" y="36921"/>
                    <a:pt x="10418" y="37042"/>
                    <a:pt x="10186" y="37273"/>
                  </a:cubicBezTo>
                  <a:cubicBezTo>
                    <a:pt x="9844" y="37384"/>
                    <a:pt x="9723" y="37736"/>
                    <a:pt x="9612" y="38199"/>
                  </a:cubicBezTo>
                  <a:cubicBezTo>
                    <a:pt x="9492" y="38662"/>
                    <a:pt x="9492" y="39236"/>
                    <a:pt x="9612" y="40051"/>
                  </a:cubicBezTo>
                  <a:cubicBezTo>
                    <a:pt x="9955" y="41440"/>
                    <a:pt x="10075" y="43172"/>
                    <a:pt x="10075" y="44793"/>
                  </a:cubicBezTo>
                  <a:cubicBezTo>
                    <a:pt x="10075" y="45839"/>
                    <a:pt x="10075" y="46876"/>
                    <a:pt x="10186" y="47802"/>
                  </a:cubicBezTo>
                  <a:cubicBezTo>
                    <a:pt x="10418" y="50932"/>
                    <a:pt x="8686" y="51043"/>
                    <a:pt x="7066" y="51164"/>
                  </a:cubicBezTo>
                  <a:lnTo>
                    <a:pt x="6945" y="51164"/>
                  </a:lnTo>
                  <a:cubicBezTo>
                    <a:pt x="5445" y="51275"/>
                    <a:pt x="5093" y="50117"/>
                    <a:pt x="5093" y="49775"/>
                  </a:cubicBezTo>
                  <a:cubicBezTo>
                    <a:pt x="4519" y="49423"/>
                    <a:pt x="4519" y="48960"/>
                    <a:pt x="4630" y="47922"/>
                  </a:cubicBezTo>
                  <a:lnTo>
                    <a:pt x="4630" y="46070"/>
                  </a:lnTo>
                  <a:cubicBezTo>
                    <a:pt x="4399" y="43061"/>
                    <a:pt x="4056" y="42366"/>
                    <a:pt x="3130" y="40746"/>
                  </a:cubicBezTo>
                  <a:cubicBezTo>
                    <a:pt x="2778" y="40162"/>
                    <a:pt x="2315" y="39236"/>
                    <a:pt x="1621" y="38079"/>
                  </a:cubicBezTo>
                  <a:cubicBezTo>
                    <a:pt x="232" y="34958"/>
                    <a:pt x="0" y="32523"/>
                    <a:pt x="352" y="30560"/>
                  </a:cubicBezTo>
                  <a:cubicBezTo>
                    <a:pt x="695" y="28587"/>
                    <a:pt x="1621" y="27087"/>
                    <a:pt x="2547" y="25809"/>
                  </a:cubicBezTo>
                  <a:cubicBezTo>
                    <a:pt x="3824" y="23957"/>
                    <a:pt x="4399" y="22568"/>
                    <a:pt x="4630" y="22225"/>
                  </a:cubicBezTo>
                  <a:cubicBezTo>
                    <a:pt x="4287" y="21873"/>
                    <a:pt x="3936" y="21068"/>
                    <a:pt x="3824" y="20484"/>
                  </a:cubicBezTo>
                  <a:cubicBezTo>
                    <a:pt x="3361" y="21299"/>
                    <a:pt x="2667" y="22688"/>
                    <a:pt x="2204" y="22920"/>
                  </a:cubicBezTo>
                  <a:cubicBezTo>
                    <a:pt x="1852" y="23151"/>
                    <a:pt x="1509" y="23262"/>
                    <a:pt x="1158" y="23262"/>
                  </a:cubicBezTo>
                  <a:cubicBezTo>
                    <a:pt x="695" y="23151"/>
                    <a:pt x="352" y="22799"/>
                    <a:pt x="232" y="22225"/>
                  </a:cubicBezTo>
                  <a:cubicBezTo>
                    <a:pt x="120" y="21762"/>
                    <a:pt x="120" y="21068"/>
                    <a:pt x="232" y="20373"/>
                  </a:cubicBezTo>
                  <a:cubicBezTo>
                    <a:pt x="352" y="18169"/>
                    <a:pt x="1278" y="15280"/>
                    <a:pt x="1509" y="14586"/>
                  </a:cubicBezTo>
                  <a:cubicBezTo>
                    <a:pt x="1389" y="14354"/>
                    <a:pt x="1278" y="14234"/>
                    <a:pt x="1278" y="14123"/>
                  </a:cubicBezTo>
                  <a:cubicBezTo>
                    <a:pt x="815" y="13076"/>
                    <a:pt x="926" y="12039"/>
                    <a:pt x="1278" y="10993"/>
                  </a:cubicBezTo>
                  <a:cubicBezTo>
                    <a:pt x="1621" y="9955"/>
                    <a:pt x="2204" y="9141"/>
                    <a:pt x="2898" y="8678"/>
                  </a:cubicBezTo>
                  <a:cubicBezTo>
                    <a:pt x="3010" y="8566"/>
                    <a:pt x="3130" y="8566"/>
                    <a:pt x="3241" y="8446"/>
                  </a:cubicBezTo>
                  <a:cubicBezTo>
                    <a:pt x="4399" y="7983"/>
                    <a:pt x="5214" y="8678"/>
                    <a:pt x="5556" y="914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1"/>
            <p:cNvSpPr/>
            <p:nvPr/>
          </p:nvSpPr>
          <p:spPr>
            <a:xfrm>
              <a:off x="1883700" y="2751200"/>
              <a:ext cx="89625" cy="573000"/>
            </a:xfrm>
            <a:custGeom>
              <a:avLst/>
              <a:gdLst/>
              <a:ahLst/>
              <a:cxnLst/>
              <a:rect l="l" t="t" r="r" b="b"/>
              <a:pathLst>
                <a:path w="3585" h="22920" extrusionOk="0">
                  <a:moveTo>
                    <a:pt x="1" y="0"/>
                  </a:moveTo>
                  <a:cubicBezTo>
                    <a:pt x="112" y="352"/>
                    <a:pt x="464" y="815"/>
                    <a:pt x="575" y="1158"/>
                  </a:cubicBezTo>
                  <a:cubicBezTo>
                    <a:pt x="1158" y="2315"/>
                    <a:pt x="1853" y="3362"/>
                    <a:pt x="2195" y="4519"/>
                  </a:cubicBezTo>
                  <a:cubicBezTo>
                    <a:pt x="3584" y="8566"/>
                    <a:pt x="3121" y="12270"/>
                    <a:pt x="2779" y="16437"/>
                  </a:cubicBezTo>
                  <a:cubicBezTo>
                    <a:pt x="2658" y="17595"/>
                    <a:pt x="2316" y="21530"/>
                    <a:pt x="2547" y="22688"/>
                  </a:cubicBezTo>
                  <a:lnTo>
                    <a:pt x="2547" y="22919"/>
                  </a:lnTo>
                  <a:cubicBezTo>
                    <a:pt x="2658" y="22345"/>
                    <a:pt x="2779" y="20604"/>
                    <a:pt x="2779" y="19910"/>
                  </a:cubicBezTo>
                  <a:cubicBezTo>
                    <a:pt x="3010" y="17947"/>
                    <a:pt x="3242" y="16095"/>
                    <a:pt x="3353" y="14122"/>
                  </a:cubicBezTo>
                  <a:cubicBezTo>
                    <a:pt x="3473" y="12622"/>
                    <a:pt x="3584" y="11696"/>
                    <a:pt x="3584" y="10307"/>
                  </a:cubicBezTo>
                  <a:cubicBezTo>
                    <a:pt x="3584" y="8334"/>
                    <a:pt x="3121" y="6140"/>
                    <a:pt x="2547" y="4399"/>
                  </a:cubicBezTo>
                  <a:cubicBezTo>
                    <a:pt x="2195" y="3362"/>
                    <a:pt x="1964" y="3010"/>
                    <a:pt x="1390" y="2084"/>
                  </a:cubicBezTo>
                  <a:cubicBezTo>
                    <a:pt x="1269" y="1852"/>
                    <a:pt x="343" y="0"/>
                    <a:pt x="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1"/>
            <p:cNvSpPr/>
            <p:nvPr/>
          </p:nvSpPr>
          <p:spPr>
            <a:xfrm>
              <a:off x="1576950" y="2817875"/>
              <a:ext cx="300975" cy="138925"/>
            </a:xfrm>
            <a:custGeom>
              <a:avLst/>
              <a:gdLst/>
              <a:ahLst/>
              <a:cxnLst/>
              <a:rect l="l" t="t" r="r" b="b"/>
              <a:pathLst>
                <a:path w="12039" h="5557" extrusionOk="0">
                  <a:moveTo>
                    <a:pt x="3936" y="4278"/>
                  </a:moveTo>
                  <a:cubicBezTo>
                    <a:pt x="3816" y="4278"/>
                    <a:pt x="3473" y="4399"/>
                    <a:pt x="3353" y="4510"/>
                  </a:cubicBezTo>
                  <a:cubicBezTo>
                    <a:pt x="2547" y="4630"/>
                    <a:pt x="1964" y="4862"/>
                    <a:pt x="1158" y="4862"/>
                  </a:cubicBezTo>
                  <a:cubicBezTo>
                    <a:pt x="575" y="4862"/>
                    <a:pt x="343" y="4630"/>
                    <a:pt x="343" y="4167"/>
                  </a:cubicBezTo>
                  <a:cubicBezTo>
                    <a:pt x="343" y="3352"/>
                    <a:pt x="806" y="3473"/>
                    <a:pt x="806" y="3241"/>
                  </a:cubicBezTo>
                  <a:lnTo>
                    <a:pt x="927" y="3010"/>
                  </a:lnTo>
                  <a:cubicBezTo>
                    <a:pt x="927" y="2778"/>
                    <a:pt x="927" y="2658"/>
                    <a:pt x="695" y="2658"/>
                  </a:cubicBezTo>
                  <a:cubicBezTo>
                    <a:pt x="575" y="2889"/>
                    <a:pt x="575" y="3010"/>
                    <a:pt x="575" y="3241"/>
                  </a:cubicBezTo>
                  <a:cubicBezTo>
                    <a:pt x="464" y="3241"/>
                    <a:pt x="343" y="3473"/>
                    <a:pt x="232" y="3473"/>
                  </a:cubicBezTo>
                  <a:cubicBezTo>
                    <a:pt x="112" y="3704"/>
                    <a:pt x="1" y="4047"/>
                    <a:pt x="1" y="4278"/>
                  </a:cubicBezTo>
                  <a:cubicBezTo>
                    <a:pt x="1" y="5556"/>
                    <a:pt x="1501" y="5325"/>
                    <a:pt x="2316" y="5093"/>
                  </a:cubicBezTo>
                  <a:cubicBezTo>
                    <a:pt x="3121" y="4973"/>
                    <a:pt x="3584" y="4741"/>
                    <a:pt x="4279" y="4510"/>
                  </a:cubicBezTo>
                  <a:cubicBezTo>
                    <a:pt x="4862" y="4278"/>
                    <a:pt x="4631" y="4399"/>
                    <a:pt x="5205" y="4399"/>
                  </a:cubicBezTo>
                  <a:cubicBezTo>
                    <a:pt x="6714" y="4399"/>
                    <a:pt x="8103" y="3704"/>
                    <a:pt x="9261" y="3121"/>
                  </a:cubicBezTo>
                  <a:cubicBezTo>
                    <a:pt x="9835" y="2778"/>
                    <a:pt x="10298" y="2426"/>
                    <a:pt x="10761" y="1963"/>
                  </a:cubicBezTo>
                  <a:lnTo>
                    <a:pt x="11456" y="1269"/>
                  </a:lnTo>
                  <a:cubicBezTo>
                    <a:pt x="11576" y="1158"/>
                    <a:pt x="12039" y="695"/>
                    <a:pt x="11919" y="463"/>
                  </a:cubicBezTo>
                  <a:cubicBezTo>
                    <a:pt x="11807" y="463"/>
                    <a:pt x="11344" y="926"/>
                    <a:pt x="11344" y="1037"/>
                  </a:cubicBezTo>
                  <a:lnTo>
                    <a:pt x="10298" y="1963"/>
                  </a:lnTo>
                  <a:cubicBezTo>
                    <a:pt x="10187" y="2084"/>
                    <a:pt x="10067" y="2195"/>
                    <a:pt x="9955" y="2195"/>
                  </a:cubicBezTo>
                  <a:cubicBezTo>
                    <a:pt x="9261" y="2778"/>
                    <a:pt x="8215" y="3352"/>
                    <a:pt x="7409" y="3584"/>
                  </a:cubicBezTo>
                  <a:cubicBezTo>
                    <a:pt x="5788" y="4167"/>
                    <a:pt x="3473" y="4399"/>
                    <a:pt x="2316" y="2778"/>
                  </a:cubicBezTo>
                  <a:cubicBezTo>
                    <a:pt x="1853" y="2195"/>
                    <a:pt x="1732" y="1500"/>
                    <a:pt x="1501" y="806"/>
                  </a:cubicBezTo>
                  <a:lnTo>
                    <a:pt x="1390" y="232"/>
                  </a:lnTo>
                  <a:cubicBezTo>
                    <a:pt x="1390" y="111"/>
                    <a:pt x="1390" y="111"/>
                    <a:pt x="1269" y="0"/>
                  </a:cubicBezTo>
                  <a:cubicBezTo>
                    <a:pt x="1158" y="232"/>
                    <a:pt x="1390" y="1158"/>
                    <a:pt x="1390" y="1500"/>
                  </a:cubicBezTo>
                  <a:cubicBezTo>
                    <a:pt x="1501" y="2084"/>
                    <a:pt x="1621" y="2426"/>
                    <a:pt x="1853" y="2778"/>
                  </a:cubicBezTo>
                  <a:cubicBezTo>
                    <a:pt x="2658" y="4047"/>
                    <a:pt x="3705" y="4167"/>
                    <a:pt x="3936" y="427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1"/>
            <p:cNvSpPr/>
            <p:nvPr/>
          </p:nvSpPr>
          <p:spPr>
            <a:xfrm>
              <a:off x="1620250" y="2971125"/>
              <a:ext cx="176650" cy="353075"/>
            </a:xfrm>
            <a:custGeom>
              <a:avLst/>
              <a:gdLst/>
              <a:ahLst/>
              <a:cxnLst/>
              <a:rect l="l" t="t" r="r" b="b"/>
              <a:pathLst>
                <a:path w="7066" h="14123" extrusionOk="0">
                  <a:moveTo>
                    <a:pt x="5094" y="10770"/>
                  </a:moveTo>
                  <a:cubicBezTo>
                    <a:pt x="5325" y="11344"/>
                    <a:pt x="5677" y="11928"/>
                    <a:pt x="6020" y="12502"/>
                  </a:cubicBezTo>
                  <a:cubicBezTo>
                    <a:pt x="6251" y="12854"/>
                    <a:pt x="6483" y="13428"/>
                    <a:pt x="6714" y="13780"/>
                  </a:cubicBezTo>
                  <a:cubicBezTo>
                    <a:pt x="6834" y="13891"/>
                    <a:pt x="6946" y="14122"/>
                    <a:pt x="7066" y="14122"/>
                  </a:cubicBezTo>
                  <a:cubicBezTo>
                    <a:pt x="7066" y="13548"/>
                    <a:pt x="4862" y="9844"/>
                    <a:pt x="4399" y="8918"/>
                  </a:cubicBezTo>
                  <a:lnTo>
                    <a:pt x="2547" y="5557"/>
                  </a:lnTo>
                  <a:cubicBezTo>
                    <a:pt x="2204" y="4982"/>
                    <a:pt x="1852" y="4399"/>
                    <a:pt x="1621" y="3825"/>
                  </a:cubicBezTo>
                  <a:cubicBezTo>
                    <a:pt x="1389" y="3362"/>
                    <a:pt x="1047" y="2436"/>
                    <a:pt x="815" y="1973"/>
                  </a:cubicBezTo>
                  <a:cubicBezTo>
                    <a:pt x="695" y="1621"/>
                    <a:pt x="352" y="232"/>
                    <a:pt x="232" y="0"/>
                  </a:cubicBezTo>
                  <a:cubicBezTo>
                    <a:pt x="0" y="121"/>
                    <a:pt x="232" y="815"/>
                    <a:pt x="232" y="1047"/>
                  </a:cubicBezTo>
                  <a:lnTo>
                    <a:pt x="584" y="2084"/>
                  </a:lnTo>
                  <a:cubicBezTo>
                    <a:pt x="815" y="3130"/>
                    <a:pt x="1621" y="4751"/>
                    <a:pt x="2204" y="5788"/>
                  </a:cubicBezTo>
                  <a:cubicBezTo>
                    <a:pt x="3130" y="7529"/>
                    <a:pt x="4056" y="9150"/>
                    <a:pt x="5094" y="1077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1"/>
            <p:cNvSpPr/>
            <p:nvPr/>
          </p:nvSpPr>
          <p:spPr>
            <a:xfrm>
              <a:off x="1495925" y="3078300"/>
              <a:ext cx="216950" cy="318350"/>
            </a:xfrm>
            <a:custGeom>
              <a:avLst/>
              <a:gdLst/>
              <a:ahLst/>
              <a:cxnLst/>
              <a:rect l="l" t="t" r="r" b="b"/>
              <a:pathLst>
                <a:path w="8678" h="12734" extrusionOk="0">
                  <a:moveTo>
                    <a:pt x="4973" y="10530"/>
                  </a:moveTo>
                  <a:cubicBezTo>
                    <a:pt x="4973" y="10650"/>
                    <a:pt x="5094" y="10650"/>
                    <a:pt x="5094" y="10761"/>
                  </a:cubicBezTo>
                  <a:cubicBezTo>
                    <a:pt x="5557" y="11113"/>
                    <a:pt x="6251" y="11576"/>
                    <a:pt x="6825" y="11919"/>
                  </a:cubicBezTo>
                  <a:cubicBezTo>
                    <a:pt x="7057" y="12039"/>
                    <a:pt x="8335" y="12734"/>
                    <a:pt x="8677" y="12613"/>
                  </a:cubicBezTo>
                  <a:cubicBezTo>
                    <a:pt x="8677" y="12502"/>
                    <a:pt x="8335" y="12382"/>
                    <a:pt x="8214" y="12382"/>
                  </a:cubicBezTo>
                  <a:cubicBezTo>
                    <a:pt x="7640" y="11919"/>
                    <a:pt x="6825" y="11576"/>
                    <a:pt x="6131" y="11113"/>
                  </a:cubicBezTo>
                  <a:cubicBezTo>
                    <a:pt x="6020" y="10993"/>
                    <a:pt x="5899" y="10882"/>
                    <a:pt x="5788" y="10882"/>
                  </a:cubicBezTo>
                  <a:lnTo>
                    <a:pt x="5436" y="10530"/>
                  </a:lnTo>
                  <a:cubicBezTo>
                    <a:pt x="5094" y="10298"/>
                    <a:pt x="4399" y="9604"/>
                    <a:pt x="4168" y="9261"/>
                  </a:cubicBezTo>
                  <a:cubicBezTo>
                    <a:pt x="3705" y="8678"/>
                    <a:pt x="3353" y="8335"/>
                    <a:pt x="3010" y="7752"/>
                  </a:cubicBezTo>
                  <a:cubicBezTo>
                    <a:pt x="1964" y="6252"/>
                    <a:pt x="927" y="4048"/>
                    <a:pt x="575" y="2196"/>
                  </a:cubicBezTo>
                  <a:cubicBezTo>
                    <a:pt x="464" y="1853"/>
                    <a:pt x="343" y="1501"/>
                    <a:pt x="343" y="1158"/>
                  </a:cubicBezTo>
                  <a:cubicBezTo>
                    <a:pt x="232" y="927"/>
                    <a:pt x="112" y="112"/>
                    <a:pt x="112" y="1"/>
                  </a:cubicBezTo>
                  <a:cubicBezTo>
                    <a:pt x="1" y="112"/>
                    <a:pt x="1" y="344"/>
                    <a:pt x="1" y="575"/>
                  </a:cubicBezTo>
                  <a:cubicBezTo>
                    <a:pt x="1" y="1853"/>
                    <a:pt x="464" y="3585"/>
                    <a:pt x="927" y="4742"/>
                  </a:cubicBezTo>
                  <a:cubicBezTo>
                    <a:pt x="1501" y="6020"/>
                    <a:pt x="2084" y="7178"/>
                    <a:pt x="2779" y="8104"/>
                  </a:cubicBezTo>
                  <a:cubicBezTo>
                    <a:pt x="3242" y="8798"/>
                    <a:pt x="4168" y="9835"/>
                    <a:pt x="4742" y="10419"/>
                  </a:cubicBezTo>
                  <a:cubicBezTo>
                    <a:pt x="4862" y="10419"/>
                    <a:pt x="4862" y="10530"/>
                    <a:pt x="4973" y="105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1"/>
            <p:cNvSpPr/>
            <p:nvPr/>
          </p:nvSpPr>
          <p:spPr>
            <a:xfrm>
              <a:off x="1866325" y="2673175"/>
              <a:ext cx="130150" cy="280600"/>
            </a:xfrm>
            <a:custGeom>
              <a:avLst/>
              <a:gdLst/>
              <a:ahLst/>
              <a:cxnLst/>
              <a:rect l="l" t="t" r="r" b="b"/>
              <a:pathLst>
                <a:path w="5206" h="11224" extrusionOk="0">
                  <a:moveTo>
                    <a:pt x="4974" y="11224"/>
                  </a:moveTo>
                  <a:cubicBezTo>
                    <a:pt x="5205" y="11113"/>
                    <a:pt x="4974" y="9140"/>
                    <a:pt x="4974" y="8798"/>
                  </a:cubicBezTo>
                  <a:cubicBezTo>
                    <a:pt x="4863" y="7983"/>
                    <a:pt x="4631" y="7288"/>
                    <a:pt x="4400" y="6594"/>
                  </a:cubicBezTo>
                  <a:cubicBezTo>
                    <a:pt x="4168" y="5899"/>
                    <a:pt x="3937" y="5325"/>
                    <a:pt x="3585" y="4742"/>
                  </a:cubicBezTo>
                  <a:cubicBezTo>
                    <a:pt x="3353" y="4168"/>
                    <a:pt x="3122" y="3705"/>
                    <a:pt x="2779" y="3242"/>
                  </a:cubicBezTo>
                  <a:lnTo>
                    <a:pt x="2548" y="3010"/>
                  </a:lnTo>
                  <a:cubicBezTo>
                    <a:pt x="3122" y="3121"/>
                    <a:pt x="2779" y="2779"/>
                    <a:pt x="2548" y="2658"/>
                  </a:cubicBezTo>
                  <a:cubicBezTo>
                    <a:pt x="2316" y="2427"/>
                    <a:pt x="1964" y="2195"/>
                    <a:pt x="1853" y="1964"/>
                  </a:cubicBezTo>
                  <a:lnTo>
                    <a:pt x="1501" y="1621"/>
                  </a:lnTo>
                  <a:cubicBezTo>
                    <a:pt x="1159" y="1269"/>
                    <a:pt x="807" y="806"/>
                    <a:pt x="464" y="464"/>
                  </a:cubicBezTo>
                  <a:cubicBezTo>
                    <a:pt x="344" y="343"/>
                    <a:pt x="232" y="1"/>
                    <a:pt x="112" y="112"/>
                  </a:cubicBezTo>
                  <a:cubicBezTo>
                    <a:pt x="1" y="343"/>
                    <a:pt x="575" y="1158"/>
                    <a:pt x="807" y="1390"/>
                  </a:cubicBezTo>
                  <a:cubicBezTo>
                    <a:pt x="1159" y="1853"/>
                    <a:pt x="1390" y="1964"/>
                    <a:pt x="1733" y="2427"/>
                  </a:cubicBezTo>
                  <a:cubicBezTo>
                    <a:pt x="3011" y="4047"/>
                    <a:pt x="3816" y="5788"/>
                    <a:pt x="4400" y="7751"/>
                  </a:cubicBezTo>
                  <a:lnTo>
                    <a:pt x="4742" y="9492"/>
                  </a:lnTo>
                  <a:cubicBezTo>
                    <a:pt x="4742" y="9835"/>
                    <a:pt x="4863" y="11113"/>
                    <a:pt x="4974" y="1122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1"/>
            <p:cNvSpPr/>
            <p:nvPr/>
          </p:nvSpPr>
          <p:spPr>
            <a:xfrm>
              <a:off x="1359800" y="2956775"/>
              <a:ext cx="110000" cy="205375"/>
            </a:xfrm>
            <a:custGeom>
              <a:avLst/>
              <a:gdLst/>
              <a:ahLst/>
              <a:cxnLst/>
              <a:rect l="l" t="t" r="r" b="b"/>
              <a:pathLst>
                <a:path w="4400" h="8215" extrusionOk="0">
                  <a:moveTo>
                    <a:pt x="1510" y="2427"/>
                  </a:moveTo>
                  <a:cubicBezTo>
                    <a:pt x="1047" y="3241"/>
                    <a:pt x="927" y="3936"/>
                    <a:pt x="927" y="4973"/>
                  </a:cubicBezTo>
                  <a:cubicBezTo>
                    <a:pt x="927" y="5556"/>
                    <a:pt x="1047" y="6251"/>
                    <a:pt x="1158" y="6825"/>
                  </a:cubicBezTo>
                  <a:cubicBezTo>
                    <a:pt x="1158" y="7057"/>
                    <a:pt x="1510" y="8214"/>
                    <a:pt x="1853" y="8214"/>
                  </a:cubicBezTo>
                  <a:cubicBezTo>
                    <a:pt x="1853" y="7983"/>
                    <a:pt x="1742" y="7640"/>
                    <a:pt x="1621" y="7409"/>
                  </a:cubicBezTo>
                  <a:cubicBezTo>
                    <a:pt x="1158" y="6131"/>
                    <a:pt x="1047" y="3704"/>
                    <a:pt x="1853" y="2427"/>
                  </a:cubicBezTo>
                  <a:cubicBezTo>
                    <a:pt x="2084" y="2195"/>
                    <a:pt x="2084" y="2315"/>
                    <a:pt x="2436" y="1964"/>
                  </a:cubicBezTo>
                  <a:cubicBezTo>
                    <a:pt x="3010" y="1621"/>
                    <a:pt x="3705" y="1389"/>
                    <a:pt x="4057" y="695"/>
                  </a:cubicBezTo>
                  <a:cubicBezTo>
                    <a:pt x="4168" y="574"/>
                    <a:pt x="4399" y="232"/>
                    <a:pt x="4288" y="111"/>
                  </a:cubicBezTo>
                  <a:lnTo>
                    <a:pt x="4288" y="0"/>
                  </a:lnTo>
                  <a:cubicBezTo>
                    <a:pt x="4057" y="111"/>
                    <a:pt x="3936" y="695"/>
                    <a:pt x="3242" y="1037"/>
                  </a:cubicBezTo>
                  <a:cubicBezTo>
                    <a:pt x="3010" y="1269"/>
                    <a:pt x="2779" y="1389"/>
                    <a:pt x="2547" y="1500"/>
                  </a:cubicBezTo>
                  <a:cubicBezTo>
                    <a:pt x="2316" y="1621"/>
                    <a:pt x="2084" y="1732"/>
                    <a:pt x="1973" y="1852"/>
                  </a:cubicBezTo>
                  <a:cubicBezTo>
                    <a:pt x="1390" y="2195"/>
                    <a:pt x="353" y="2195"/>
                    <a:pt x="121" y="2547"/>
                  </a:cubicBezTo>
                  <a:cubicBezTo>
                    <a:pt x="121" y="2547"/>
                    <a:pt x="1" y="2658"/>
                    <a:pt x="121" y="2658"/>
                  </a:cubicBezTo>
                  <a:cubicBezTo>
                    <a:pt x="121" y="2658"/>
                    <a:pt x="464" y="2547"/>
                    <a:pt x="584" y="2547"/>
                  </a:cubicBezTo>
                  <a:cubicBezTo>
                    <a:pt x="816" y="2547"/>
                    <a:pt x="1158" y="2427"/>
                    <a:pt x="1510" y="242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1"/>
            <p:cNvSpPr/>
            <p:nvPr/>
          </p:nvSpPr>
          <p:spPr>
            <a:xfrm>
              <a:off x="1762150" y="2430100"/>
              <a:ext cx="66475" cy="254675"/>
            </a:xfrm>
            <a:custGeom>
              <a:avLst/>
              <a:gdLst/>
              <a:ahLst/>
              <a:cxnLst/>
              <a:rect l="l" t="t" r="r" b="b"/>
              <a:pathLst>
                <a:path w="2659" h="10187" extrusionOk="0">
                  <a:moveTo>
                    <a:pt x="2659" y="0"/>
                  </a:moveTo>
                  <a:lnTo>
                    <a:pt x="2547" y="0"/>
                  </a:lnTo>
                  <a:cubicBezTo>
                    <a:pt x="2316" y="111"/>
                    <a:pt x="2084" y="232"/>
                    <a:pt x="1733" y="574"/>
                  </a:cubicBezTo>
                  <a:cubicBezTo>
                    <a:pt x="1621" y="574"/>
                    <a:pt x="1621" y="695"/>
                    <a:pt x="1501" y="695"/>
                  </a:cubicBezTo>
                  <a:cubicBezTo>
                    <a:pt x="1270" y="926"/>
                    <a:pt x="1038" y="1389"/>
                    <a:pt x="807" y="1732"/>
                  </a:cubicBezTo>
                  <a:cubicBezTo>
                    <a:pt x="1" y="3816"/>
                    <a:pt x="464" y="6945"/>
                    <a:pt x="1038" y="9029"/>
                  </a:cubicBezTo>
                  <a:cubicBezTo>
                    <a:pt x="1038" y="9261"/>
                    <a:pt x="1158" y="9492"/>
                    <a:pt x="1158" y="9724"/>
                  </a:cubicBezTo>
                  <a:cubicBezTo>
                    <a:pt x="1270" y="9835"/>
                    <a:pt x="1270" y="10187"/>
                    <a:pt x="1501" y="10187"/>
                  </a:cubicBezTo>
                  <a:cubicBezTo>
                    <a:pt x="1501" y="9955"/>
                    <a:pt x="1390" y="9140"/>
                    <a:pt x="1270" y="8909"/>
                  </a:cubicBezTo>
                  <a:cubicBezTo>
                    <a:pt x="807" y="6945"/>
                    <a:pt x="344" y="3704"/>
                    <a:pt x="1158" y="1852"/>
                  </a:cubicBezTo>
                  <a:cubicBezTo>
                    <a:pt x="1621" y="1037"/>
                    <a:pt x="1733" y="926"/>
                    <a:pt x="2196" y="463"/>
                  </a:cubicBezTo>
                  <a:lnTo>
                    <a:pt x="2659" y="11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1"/>
            <p:cNvSpPr/>
            <p:nvPr/>
          </p:nvSpPr>
          <p:spPr>
            <a:xfrm>
              <a:off x="1232475" y="2609500"/>
              <a:ext cx="136150" cy="231550"/>
            </a:xfrm>
            <a:custGeom>
              <a:avLst/>
              <a:gdLst/>
              <a:ahLst/>
              <a:cxnLst/>
              <a:rect l="l" t="t" r="r" b="b"/>
              <a:pathLst>
                <a:path w="5446" h="9262" extrusionOk="0">
                  <a:moveTo>
                    <a:pt x="5214" y="9261"/>
                  </a:moveTo>
                  <a:lnTo>
                    <a:pt x="5214" y="9261"/>
                  </a:lnTo>
                  <a:cubicBezTo>
                    <a:pt x="5214" y="9261"/>
                    <a:pt x="5446" y="9261"/>
                    <a:pt x="4520" y="8215"/>
                  </a:cubicBezTo>
                  <a:lnTo>
                    <a:pt x="2899" y="6252"/>
                  </a:lnTo>
                  <a:cubicBezTo>
                    <a:pt x="2204" y="5326"/>
                    <a:pt x="1278" y="4048"/>
                    <a:pt x="815" y="2890"/>
                  </a:cubicBezTo>
                  <a:cubicBezTo>
                    <a:pt x="584" y="2548"/>
                    <a:pt x="464" y="2085"/>
                    <a:pt x="464" y="1501"/>
                  </a:cubicBezTo>
                  <a:cubicBezTo>
                    <a:pt x="352" y="807"/>
                    <a:pt x="695" y="232"/>
                    <a:pt x="695" y="1"/>
                  </a:cubicBezTo>
                  <a:cubicBezTo>
                    <a:pt x="352" y="1"/>
                    <a:pt x="121" y="1038"/>
                    <a:pt x="121" y="1270"/>
                  </a:cubicBezTo>
                  <a:cubicBezTo>
                    <a:pt x="1" y="3122"/>
                    <a:pt x="1621" y="5326"/>
                    <a:pt x="2779" y="6594"/>
                  </a:cubicBezTo>
                  <a:lnTo>
                    <a:pt x="3705" y="7752"/>
                  </a:lnTo>
                  <a:cubicBezTo>
                    <a:pt x="3936" y="8104"/>
                    <a:pt x="5094" y="9261"/>
                    <a:pt x="5214" y="926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1"/>
            <p:cNvSpPr/>
            <p:nvPr/>
          </p:nvSpPr>
          <p:spPr>
            <a:xfrm>
              <a:off x="1927000" y="2638450"/>
              <a:ext cx="199800" cy="182225"/>
            </a:xfrm>
            <a:custGeom>
              <a:avLst/>
              <a:gdLst/>
              <a:ahLst/>
              <a:cxnLst/>
              <a:rect l="l" t="t" r="r" b="b"/>
              <a:pathLst>
                <a:path w="7992" h="7289" extrusionOk="0">
                  <a:moveTo>
                    <a:pt x="7992" y="7177"/>
                  </a:moveTo>
                  <a:cubicBezTo>
                    <a:pt x="7529" y="7057"/>
                    <a:pt x="7066" y="6825"/>
                    <a:pt x="6603" y="6714"/>
                  </a:cubicBezTo>
                  <a:cubicBezTo>
                    <a:pt x="6140" y="6594"/>
                    <a:pt x="5677" y="6251"/>
                    <a:pt x="5325" y="6131"/>
                  </a:cubicBezTo>
                  <a:cubicBezTo>
                    <a:pt x="4751" y="5668"/>
                    <a:pt x="4056" y="5205"/>
                    <a:pt x="3473" y="4742"/>
                  </a:cubicBezTo>
                  <a:lnTo>
                    <a:pt x="3241" y="4510"/>
                  </a:lnTo>
                  <a:lnTo>
                    <a:pt x="2778" y="4047"/>
                  </a:lnTo>
                  <a:lnTo>
                    <a:pt x="2084" y="3353"/>
                  </a:lnTo>
                  <a:cubicBezTo>
                    <a:pt x="1621" y="2779"/>
                    <a:pt x="1158" y="2195"/>
                    <a:pt x="815" y="1390"/>
                  </a:cubicBezTo>
                  <a:cubicBezTo>
                    <a:pt x="584" y="1038"/>
                    <a:pt x="584" y="806"/>
                    <a:pt x="463" y="343"/>
                  </a:cubicBezTo>
                  <a:cubicBezTo>
                    <a:pt x="352" y="343"/>
                    <a:pt x="352" y="232"/>
                    <a:pt x="352" y="232"/>
                  </a:cubicBezTo>
                  <a:cubicBezTo>
                    <a:pt x="352" y="112"/>
                    <a:pt x="352" y="112"/>
                    <a:pt x="232" y="1"/>
                  </a:cubicBezTo>
                  <a:cubicBezTo>
                    <a:pt x="0" y="232"/>
                    <a:pt x="352" y="1269"/>
                    <a:pt x="463" y="1621"/>
                  </a:cubicBezTo>
                  <a:cubicBezTo>
                    <a:pt x="695" y="2195"/>
                    <a:pt x="1510" y="3242"/>
                    <a:pt x="1973" y="3705"/>
                  </a:cubicBezTo>
                  <a:lnTo>
                    <a:pt x="3241" y="4973"/>
                  </a:lnTo>
                  <a:lnTo>
                    <a:pt x="3473" y="5205"/>
                  </a:lnTo>
                  <a:cubicBezTo>
                    <a:pt x="4167" y="5788"/>
                    <a:pt x="5556" y="6714"/>
                    <a:pt x="6482" y="6946"/>
                  </a:cubicBezTo>
                  <a:cubicBezTo>
                    <a:pt x="6714" y="7057"/>
                    <a:pt x="7297" y="7288"/>
                    <a:pt x="7640" y="7288"/>
                  </a:cubicBezTo>
                  <a:cubicBezTo>
                    <a:pt x="7760" y="7288"/>
                    <a:pt x="7871" y="7288"/>
                    <a:pt x="7992" y="717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1"/>
            <p:cNvSpPr/>
            <p:nvPr/>
          </p:nvSpPr>
          <p:spPr>
            <a:xfrm>
              <a:off x="2019600" y="3115825"/>
              <a:ext cx="46325" cy="260450"/>
            </a:xfrm>
            <a:custGeom>
              <a:avLst/>
              <a:gdLst/>
              <a:ahLst/>
              <a:cxnLst/>
              <a:rect l="l" t="t" r="r" b="b"/>
              <a:pathLst>
                <a:path w="1853" h="10418" extrusionOk="0">
                  <a:moveTo>
                    <a:pt x="0" y="10418"/>
                  </a:moveTo>
                  <a:cubicBezTo>
                    <a:pt x="232" y="10418"/>
                    <a:pt x="463" y="10186"/>
                    <a:pt x="463" y="10075"/>
                  </a:cubicBezTo>
                  <a:cubicBezTo>
                    <a:pt x="926" y="9492"/>
                    <a:pt x="1158" y="9149"/>
                    <a:pt x="1389" y="8455"/>
                  </a:cubicBezTo>
                  <a:cubicBezTo>
                    <a:pt x="1852" y="6603"/>
                    <a:pt x="1852" y="4288"/>
                    <a:pt x="1510" y="2436"/>
                  </a:cubicBezTo>
                  <a:cubicBezTo>
                    <a:pt x="1389" y="1973"/>
                    <a:pt x="1047" y="0"/>
                    <a:pt x="695" y="0"/>
                  </a:cubicBezTo>
                  <a:lnTo>
                    <a:pt x="695" y="0"/>
                  </a:lnTo>
                  <a:cubicBezTo>
                    <a:pt x="695" y="232"/>
                    <a:pt x="926" y="1047"/>
                    <a:pt x="926" y="1278"/>
                  </a:cubicBezTo>
                  <a:cubicBezTo>
                    <a:pt x="1047" y="1741"/>
                    <a:pt x="1158" y="2204"/>
                    <a:pt x="1158" y="2547"/>
                  </a:cubicBezTo>
                  <a:cubicBezTo>
                    <a:pt x="1389" y="4288"/>
                    <a:pt x="1389" y="6603"/>
                    <a:pt x="1047" y="8334"/>
                  </a:cubicBezTo>
                  <a:cubicBezTo>
                    <a:pt x="926" y="8686"/>
                    <a:pt x="815" y="9149"/>
                    <a:pt x="584" y="9492"/>
                  </a:cubicBezTo>
                  <a:cubicBezTo>
                    <a:pt x="463" y="9723"/>
                    <a:pt x="0" y="10307"/>
                    <a:pt x="0" y="1041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1"/>
            <p:cNvSpPr/>
            <p:nvPr/>
          </p:nvSpPr>
          <p:spPr>
            <a:xfrm>
              <a:off x="2398800" y="3165125"/>
              <a:ext cx="75275" cy="257450"/>
            </a:xfrm>
            <a:custGeom>
              <a:avLst/>
              <a:gdLst/>
              <a:ahLst/>
              <a:cxnLst/>
              <a:rect l="l" t="t" r="r" b="b"/>
              <a:pathLst>
                <a:path w="3011" h="10298" extrusionOk="0">
                  <a:moveTo>
                    <a:pt x="3010" y="9029"/>
                  </a:moveTo>
                  <a:lnTo>
                    <a:pt x="3010" y="8335"/>
                  </a:lnTo>
                  <a:cubicBezTo>
                    <a:pt x="2890" y="8214"/>
                    <a:pt x="2890" y="7872"/>
                    <a:pt x="2890" y="7751"/>
                  </a:cubicBezTo>
                  <a:cubicBezTo>
                    <a:pt x="2779" y="7520"/>
                    <a:pt x="2779" y="7409"/>
                    <a:pt x="2658" y="7177"/>
                  </a:cubicBezTo>
                  <a:cubicBezTo>
                    <a:pt x="2195" y="5205"/>
                    <a:pt x="1038" y="3353"/>
                    <a:pt x="463" y="1038"/>
                  </a:cubicBezTo>
                  <a:cubicBezTo>
                    <a:pt x="343" y="806"/>
                    <a:pt x="232" y="112"/>
                    <a:pt x="112" y="1"/>
                  </a:cubicBezTo>
                  <a:cubicBezTo>
                    <a:pt x="0" y="1"/>
                    <a:pt x="0" y="1"/>
                    <a:pt x="0" y="232"/>
                  </a:cubicBezTo>
                  <a:cubicBezTo>
                    <a:pt x="0" y="806"/>
                    <a:pt x="463" y="2195"/>
                    <a:pt x="575" y="2658"/>
                  </a:cubicBezTo>
                  <a:cubicBezTo>
                    <a:pt x="926" y="3584"/>
                    <a:pt x="1269" y="4279"/>
                    <a:pt x="1501" y="5094"/>
                  </a:cubicBezTo>
                  <a:cubicBezTo>
                    <a:pt x="1964" y="6251"/>
                    <a:pt x="2658" y="7751"/>
                    <a:pt x="2658" y="9029"/>
                  </a:cubicBezTo>
                  <a:cubicBezTo>
                    <a:pt x="2658" y="9603"/>
                    <a:pt x="2316" y="10066"/>
                    <a:pt x="2316" y="10298"/>
                  </a:cubicBezTo>
                  <a:cubicBezTo>
                    <a:pt x="2547" y="10298"/>
                    <a:pt x="2658" y="9955"/>
                    <a:pt x="2779" y="9835"/>
                  </a:cubicBezTo>
                  <a:cubicBezTo>
                    <a:pt x="2890" y="9261"/>
                    <a:pt x="2890" y="9140"/>
                    <a:pt x="3010" y="902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1"/>
            <p:cNvSpPr/>
            <p:nvPr/>
          </p:nvSpPr>
          <p:spPr>
            <a:xfrm>
              <a:off x="1990650" y="2675950"/>
              <a:ext cx="179450" cy="144725"/>
            </a:xfrm>
            <a:custGeom>
              <a:avLst/>
              <a:gdLst/>
              <a:ahLst/>
              <a:cxnLst/>
              <a:rect l="l" t="t" r="r" b="b"/>
              <a:pathLst>
                <a:path w="7178" h="5789" extrusionOk="0">
                  <a:moveTo>
                    <a:pt x="1047" y="695"/>
                  </a:moveTo>
                  <a:cubicBezTo>
                    <a:pt x="1047" y="927"/>
                    <a:pt x="1390" y="1510"/>
                    <a:pt x="1510" y="1742"/>
                  </a:cubicBezTo>
                  <a:cubicBezTo>
                    <a:pt x="1973" y="2668"/>
                    <a:pt x="2899" y="3705"/>
                    <a:pt x="3594" y="4399"/>
                  </a:cubicBezTo>
                  <a:cubicBezTo>
                    <a:pt x="4057" y="4862"/>
                    <a:pt x="4862" y="5446"/>
                    <a:pt x="5446" y="5677"/>
                  </a:cubicBezTo>
                  <a:cubicBezTo>
                    <a:pt x="5909" y="5788"/>
                    <a:pt x="6372" y="5788"/>
                    <a:pt x="6714" y="5557"/>
                  </a:cubicBezTo>
                  <a:cubicBezTo>
                    <a:pt x="6835" y="5325"/>
                    <a:pt x="7177" y="4631"/>
                    <a:pt x="7066" y="4399"/>
                  </a:cubicBezTo>
                  <a:cubicBezTo>
                    <a:pt x="6835" y="4399"/>
                    <a:pt x="6835" y="4983"/>
                    <a:pt x="6483" y="5325"/>
                  </a:cubicBezTo>
                  <a:cubicBezTo>
                    <a:pt x="5909" y="5677"/>
                    <a:pt x="4862" y="4983"/>
                    <a:pt x="4520" y="4631"/>
                  </a:cubicBezTo>
                  <a:cubicBezTo>
                    <a:pt x="4399" y="4520"/>
                    <a:pt x="4288" y="4399"/>
                    <a:pt x="4057" y="4288"/>
                  </a:cubicBezTo>
                  <a:cubicBezTo>
                    <a:pt x="3242" y="3473"/>
                    <a:pt x="2316" y="2547"/>
                    <a:pt x="1742" y="1510"/>
                  </a:cubicBezTo>
                  <a:cubicBezTo>
                    <a:pt x="1621" y="1390"/>
                    <a:pt x="1510" y="1279"/>
                    <a:pt x="1510" y="1047"/>
                  </a:cubicBezTo>
                  <a:cubicBezTo>
                    <a:pt x="1390" y="927"/>
                    <a:pt x="1279" y="695"/>
                    <a:pt x="1158" y="695"/>
                  </a:cubicBezTo>
                  <a:cubicBezTo>
                    <a:pt x="1390" y="584"/>
                    <a:pt x="1510" y="584"/>
                    <a:pt x="1621" y="464"/>
                  </a:cubicBezTo>
                  <a:cubicBezTo>
                    <a:pt x="1742" y="464"/>
                    <a:pt x="1973" y="232"/>
                    <a:pt x="1973" y="121"/>
                  </a:cubicBezTo>
                  <a:cubicBezTo>
                    <a:pt x="1853" y="1"/>
                    <a:pt x="1047" y="695"/>
                    <a:pt x="464" y="232"/>
                  </a:cubicBezTo>
                  <a:cubicBezTo>
                    <a:pt x="232" y="232"/>
                    <a:pt x="232" y="1"/>
                    <a:pt x="1" y="1"/>
                  </a:cubicBezTo>
                  <a:cubicBezTo>
                    <a:pt x="1" y="121"/>
                    <a:pt x="1" y="232"/>
                    <a:pt x="121" y="353"/>
                  </a:cubicBezTo>
                  <a:cubicBezTo>
                    <a:pt x="232" y="584"/>
                    <a:pt x="695" y="695"/>
                    <a:pt x="1047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1"/>
            <p:cNvSpPr/>
            <p:nvPr/>
          </p:nvSpPr>
          <p:spPr>
            <a:xfrm>
              <a:off x="1550800" y="2499550"/>
              <a:ext cx="98400" cy="222725"/>
            </a:xfrm>
            <a:custGeom>
              <a:avLst/>
              <a:gdLst/>
              <a:ahLst/>
              <a:cxnLst/>
              <a:rect l="l" t="t" r="r" b="b"/>
              <a:pathLst>
                <a:path w="3936" h="8909" extrusionOk="0">
                  <a:moveTo>
                    <a:pt x="0" y="111"/>
                  </a:moveTo>
                  <a:cubicBezTo>
                    <a:pt x="121" y="343"/>
                    <a:pt x="695" y="463"/>
                    <a:pt x="1158" y="926"/>
                  </a:cubicBezTo>
                  <a:cubicBezTo>
                    <a:pt x="1278" y="1038"/>
                    <a:pt x="1621" y="1389"/>
                    <a:pt x="1741" y="1621"/>
                  </a:cubicBezTo>
                  <a:cubicBezTo>
                    <a:pt x="2084" y="2195"/>
                    <a:pt x="2436" y="2890"/>
                    <a:pt x="2667" y="3704"/>
                  </a:cubicBezTo>
                  <a:cubicBezTo>
                    <a:pt x="3010" y="4973"/>
                    <a:pt x="3362" y="6362"/>
                    <a:pt x="3473" y="7640"/>
                  </a:cubicBezTo>
                  <a:cubicBezTo>
                    <a:pt x="3473" y="7872"/>
                    <a:pt x="3473" y="8103"/>
                    <a:pt x="3593" y="8335"/>
                  </a:cubicBezTo>
                  <a:cubicBezTo>
                    <a:pt x="3593" y="8446"/>
                    <a:pt x="3593" y="8909"/>
                    <a:pt x="3704" y="8909"/>
                  </a:cubicBezTo>
                  <a:cubicBezTo>
                    <a:pt x="3936" y="8566"/>
                    <a:pt x="3704" y="6483"/>
                    <a:pt x="3593" y="6020"/>
                  </a:cubicBezTo>
                  <a:cubicBezTo>
                    <a:pt x="3362" y="4279"/>
                    <a:pt x="2667" y="1621"/>
                    <a:pt x="1158" y="463"/>
                  </a:cubicBezTo>
                  <a:cubicBezTo>
                    <a:pt x="1047" y="343"/>
                    <a:pt x="232" y="0"/>
                    <a:pt x="0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1"/>
            <p:cNvSpPr/>
            <p:nvPr/>
          </p:nvSpPr>
          <p:spPr>
            <a:xfrm>
              <a:off x="2074700" y="2809075"/>
              <a:ext cx="164850" cy="150500"/>
            </a:xfrm>
            <a:custGeom>
              <a:avLst/>
              <a:gdLst/>
              <a:ahLst/>
              <a:cxnLst/>
              <a:rect l="l" t="t" r="r" b="b"/>
              <a:pathLst>
                <a:path w="6594" h="6020" extrusionOk="0">
                  <a:moveTo>
                    <a:pt x="0" y="121"/>
                  </a:moveTo>
                  <a:cubicBezTo>
                    <a:pt x="0" y="232"/>
                    <a:pt x="0" y="232"/>
                    <a:pt x="111" y="352"/>
                  </a:cubicBezTo>
                  <a:cubicBezTo>
                    <a:pt x="232" y="463"/>
                    <a:pt x="695" y="695"/>
                    <a:pt x="806" y="815"/>
                  </a:cubicBezTo>
                  <a:cubicBezTo>
                    <a:pt x="1158" y="1047"/>
                    <a:pt x="1389" y="1158"/>
                    <a:pt x="1732" y="1389"/>
                  </a:cubicBezTo>
                  <a:lnTo>
                    <a:pt x="2195" y="1741"/>
                  </a:lnTo>
                  <a:lnTo>
                    <a:pt x="2195" y="1741"/>
                  </a:lnTo>
                  <a:cubicBezTo>
                    <a:pt x="2315" y="1852"/>
                    <a:pt x="2547" y="1852"/>
                    <a:pt x="2658" y="1973"/>
                  </a:cubicBezTo>
                  <a:cubicBezTo>
                    <a:pt x="3010" y="2204"/>
                    <a:pt x="3241" y="2436"/>
                    <a:pt x="3584" y="2667"/>
                  </a:cubicBezTo>
                  <a:cubicBezTo>
                    <a:pt x="3704" y="2778"/>
                    <a:pt x="3815" y="2899"/>
                    <a:pt x="4047" y="3010"/>
                  </a:cubicBezTo>
                  <a:lnTo>
                    <a:pt x="4399" y="3362"/>
                  </a:lnTo>
                  <a:cubicBezTo>
                    <a:pt x="4630" y="3593"/>
                    <a:pt x="4862" y="3704"/>
                    <a:pt x="4973" y="3936"/>
                  </a:cubicBezTo>
                  <a:lnTo>
                    <a:pt x="5204" y="4167"/>
                  </a:lnTo>
                  <a:cubicBezTo>
                    <a:pt x="5667" y="4630"/>
                    <a:pt x="6019" y="5325"/>
                    <a:pt x="6362" y="5908"/>
                  </a:cubicBezTo>
                  <a:cubicBezTo>
                    <a:pt x="6362" y="6019"/>
                    <a:pt x="6362" y="6019"/>
                    <a:pt x="6482" y="6019"/>
                  </a:cubicBezTo>
                  <a:cubicBezTo>
                    <a:pt x="6593" y="5788"/>
                    <a:pt x="6019" y="4630"/>
                    <a:pt x="5788" y="4399"/>
                  </a:cubicBezTo>
                  <a:cubicBezTo>
                    <a:pt x="5436" y="3825"/>
                    <a:pt x="5093" y="3593"/>
                    <a:pt x="4741" y="3130"/>
                  </a:cubicBezTo>
                  <a:cubicBezTo>
                    <a:pt x="4510" y="2899"/>
                    <a:pt x="3704" y="2315"/>
                    <a:pt x="3473" y="2084"/>
                  </a:cubicBezTo>
                  <a:cubicBezTo>
                    <a:pt x="3241" y="1973"/>
                    <a:pt x="3121" y="1852"/>
                    <a:pt x="3010" y="1741"/>
                  </a:cubicBezTo>
                  <a:cubicBezTo>
                    <a:pt x="2547" y="1510"/>
                    <a:pt x="232" y="0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1"/>
            <p:cNvSpPr/>
            <p:nvPr/>
          </p:nvSpPr>
          <p:spPr>
            <a:xfrm>
              <a:off x="1371375" y="3191050"/>
              <a:ext cx="63700" cy="208375"/>
            </a:xfrm>
            <a:custGeom>
              <a:avLst/>
              <a:gdLst/>
              <a:ahLst/>
              <a:cxnLst/>
              <a:rect l="l" t="t" r="r" b="b"/>
              <a:pathLst>
                <a:path w="2548" h="8335" extrusionOk="0">
                  <a:moveTo>
                    <a:pt x="2316" y="8335"/>
                  </a:moveTo>
                  <a:cubicBezTo>
                    <a:pt x="2547" y="8224"/>
                    <a:pt x="2316" y="7409"/>
                    <a:pt x="2316" y="7177"/>
                  </a:cubicBezTo>
                  <a:cubicBezTo>
                    <a:pt x="2084" y="6483"/>
                    <a:pt x="1853" y="5909"/>
                    <a:pt x="1510" y="5325"/>
                  </a:cubicBezTo>
                  <a:cubicBezTo>
                    <a:pt x="1047" y="4288"/>
                    <a:pt x="464" y="3473"/>
                    <a:pt x="353" y="2316"/>
                  </a:cubicBezTo>
                  <a:cubicBezTo>
                    <a:pt x="232" y="1510"/>
                    <a:pt x="353" y="1390"/>
                    <a:pt x="464" y="584"/>
                  </a:cubicBezTo>
                  <a:lnTo>
                    <a:pt x="464" y="353"/>
                  </a:lnTo>
                  <a:lnTo>
                    <a:pt x="464" y="1"/>
                  </a:lnTo>
                  <a:cubicBezTo>
                    <a:pt x="232" y="121"/>
                    <a:pt x="232" y="353"/>
                    <a:pt x="232" y="464"/>
                  </a:cubicBezTo>
                  <a:cubicBezTo>
                    <a:pt x="1" y="1047"/>
                    <a:pt x="1" y="1742"/>
                    <a:pt x="1" y="2316"/>
                  </a:cubicBezTo>
                  <a:cubicBezTo>
                    <a:pt x="121" y="3594"/>
                    <a:pt x="584" y="4399"/>
                    <a:pt x="1158" y="5446"/>
                  </a:cubicBezTo>
                  <a:cubicBezTo>
                    <a:pt x="1390" y="6020"/>
                    <a:pt x="1853" y="6714"/>
                    <a:pt x="1973" y="7298"/>
                  </a:cubicBezTo>
                  <a:cubicBezTo>
                    <a:pt x="1973" y="7529"/>
                    <a:pt x="2205" y="8224"/>
                    <a:pt x="2316" y="833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1"/>
            <p:cNvSpPr/>
            <p:nvPr/>
          </p:nvSpPr>
          <p:spPr>
            <a:xfrm>
              <a:off x="2262675" y="2994275"/>
              <a:ext cx="101425" cy="185225"/>
            </a:xfrm>
            <a:custGeom>
              <a:avLst/>
              <a:gdLst/>
              <a:ahLst/>
              <a:cxnLst/>
              <a:rect l="l" t="t" r="r" b="b"/>
              <a:pathLst>
                <a:path w="4057" h="7409" extrusionOk="0">
                  <a:moveTo>
                    <a:pt x="3705" y="7409"/>
                  </a:moveTo>
                  <a:cubicBezTo>
                    <a:pt x="4056" y="7066"/>
                    <a:pt x="2779" y="4983"/>
                    <a:pt x="2436" y="4399"/>
                  </a:cubicBezTo>
                  <a:cubicBezTo>
                    <a:pt x="1852" y="3473"/>
                    <a:pt x="815" y="1973"/>
                    <a:pt x="584" y="927"/>
                  </a:cubicBezTo>
                  <a:cubicBezTo>
                    <a:pt x="463" y="815"/>
                    <a:pt x="352" y="0"/>
                    <a:pt x="232" y="0"/>
                  </a:cubicBezTo>
                  <a:cubicBezTo>
                    <a:pt x="0" y="121"/>
                    <a:pt x="232" y="815"/>
                    <a:pt x="232" y="1047"/>
                  </a:cubicBezTo>
                  <a:cubicBezTo>
                    <a:pt x="352" y="1390"/>
                    <a:pt x="463" y="1741"/>
                    <a:pt x="695" y="2084"/>
                  </a:cubicBezTo>
                  <a:cubicBezTo>
                    <a:pt x="1278" y="3473"/>
                    <a:pt x="2779" y="5446"/>
                    <a:pt x="3242" y="6483"/>
                  </a:cubicBezTo>
                  <a:cubicBezTo>
                    <a:pt x="3242" y="6714"/>
                    <a:pt x="3473" y="7298"/>
                    <a:pt x="3705" y="740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1"/>
            <p:cNvSpPr/>
            <p:nvPr/>
          </p:nvSpPr>
          <p:spPr>
            <a:xfrm>
              <a:off x="1313500" y="2887325"/>
              <a:ext cx="121575" cy="98400"/>
            </a:xfrm>
            <a:custGeom>
              <a:avLst/>
              <a:gdLst/>
              <a:ahLst/>
              <a:cxnLst/>
              <a:rect l="l" t="t" r="r" b="b"/>
              <a:pathLst>
                <a:path w="4863" h="3936" extrusionOk="0">
                  <a:moveTo>
                    <a:pt x="1" y="2084"/>
                  </a:moveTo>
                  <a:cubicBezTo>
                    <a:pt x="1" y="2315"/>
                    <a:pt x="1" y="2778"/>
                    <a:pt x="121" y="2889"/>
                  </a:cubicBezTo>
                  <a:cubicBezTo>
                    <a:pt x="353" y="3121"/>
                    <a:pt x="232" y="2658"/>
                    <a:pt x="353" y="2889"/>
                  </a:cubicBezTo>
                  <a:cubicBezTo>
                    <a:pt x="584" y="3936"/>
                    <a:pt x="584" y="3936"/>
                    <a:pt x="1621" y="3936"/>
                  </a:cubicBezTo>
                  <a:cubicBezTo>
                    <a:pt x="1742" y="3936"/>
                    <a:pt x="2084" y="3936"/>
                    <a:pt x="2205" y="3815"/>
                  </a:cubicBezTo>
                  <a:cubicBezTo>
                    <a:pt x="2084" y="3704"/>
                    <a:pt x="2084" y="3704"/>
                    <a:pt x="1853" y="3704"/>
                  </a:cubicBezTo>
                  <a:lnTo>
                    <a:pt x="1510" y="3704"/>
                  </a:lnTo>
                  <a:cubicBezTo>
                    <a:pt x="584" y="3704"/>
                    <a:pt x="816" y="3584"/>
                    <a:pt x="464" y="2778"/>
                  </a:cubicBezTo>
                  <a:cubicBezTo>
                    <a:pt x="464" y="2547"/>
                    <a:pt x="353" y="2547"/>
                    <a:pt x="353" y="2547"/>
                  </a:cubicBezTo>
                  <a:cubicBezTo>
                    <a:pt x="353" y="1963"/>
                    <a:pt x="353" y="1852"/>
                    <a:pt x="584" y="1500"/>
                  </a:cubicBezTo>
                  <a:cubicBezTo>
                    <a:pt x="1279" y="574"/>
                    <a:pt x="2899" y="232"/>
                    <a:pt x="4168" y="463"/>
                  </a:cubicBezTo>
                  <a:cubicBezTo>
                    <a:pt x="4288" y="463"/>
                    <a:pt x="4631" y="574"/>
                    <a:pt x="4751" y="574"/>
                  </a:cubicBezTo>
                  <a:cubicBezTo>
                    <a:pt x="4862" y="232"/>
                    <a:pt x="3705" y="0"/>
                    <a:pt x="3362" y="0"/>
                  </a:cubicBezTo>
                  <a:cubicBezTo>
                    <a:pt x="2547" y="0"/>
                    <a:pt x="1853" y="111"/>
                    <a:pt x="1047" y="574"/>
                  </a:cubicBezTo>
                  <a:cubicBezTo>
                    <a:pt x="816" y="806"/>
                    <a:pt x="584" y="926"/>
                    <a:pt x="353" y="1158"/>
                  </a:cubicBezTo>
                  <a:cubicBezTo>
                    <a:pt x="232" y="1269"/>
                    <a:pt x="1" y="1732"/>
                    <a:pt x="1" y="20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1"/>
            <p:cNvSpPr/>
            <p:nvPr/>
          </p:nvSpPr>
          <p:spPr>
            <a:xfrm>
              <a:off x="2141125" y="3017425"/>
              <a:ext cx="43550" cy="208375"/>
            </a:xfrm>
            <a:custGeom>
              <a:avLst/>
              <a:gdLst/>
              <a:ahLst/>
              <a:cxnLst/>
              <a:rect l="l" t="t" r="r" b="b"/>
              <a:pathLst>
                <a:path w="1742" h="8335" extrusionOk="0">
                  <a:moveTo>
                    <a:pt x="1" y="8335"/>
                  </a:moveTo>
                  <a:lnTo>
                    <a:pt x="232" y="8103"/>
                  </a:lnTo>
                  <a:lnTo>
                    <a:pt x="464" y="7409"/>
                  </a:lnTo>
                  <a:cubicBezTo>
                    <a:pt x="695" y="6714"/>
                    <a:pt x="1279" y="5214"/>
                    <a:pt x="1390" y="4631"/>
                  </a:cubicBezTo>
                  <a:cubicBezTo>
                    <a:pt x="1510" y="3825"/>
                    <a:pt x="1621" y="1621"/>
                    <a:pt x="1621" y="584"/>
                  </a:cubicBezTo>
                  <a:cubicBezTo>
                    <a:pt x="1621" y="464"/>
                    <a:pt x="1742" y="121"/>
                    <a:pt x="1621" y="121"/>
                  </a:cubicBezTo>
                  <a:cubicBezTo>
                    <a:pt x="1621" y="1"/>
                    <a:pt x="1390" y="352"/>
                    <a:pt x="1390" y="464"/>
                  </a:cubicBezTo>
                  <a:cubicBezTo>
                    <a:pt x="1390" y="584"/>
                    <a:pt x="1279" y="1853"/>
                    <a:pt x="1279" y="2084"/>
                  </a:cubicBezTo>
                  <a:cubicBezTo>
                    <a:pt x="1047" y="4399"/>
                    <a:pt x="1158" y="4168"/>
                    <a:pt x="464" y="6251"/>
                  </a:cubicBezTo>
                  <a:cubicBezTo>
                    <a:pt x="353" y="6603"/>
                    <a:pt x="1" y="7992"/>
                    <a:pt x="1" y="833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1"/>
            <p:cNvSpPr/>
            <p:nvPr/>
          </p:nvSpPr>
          <p:spPr>
            <a:xfrm>
              <a:off x="1313500" y="3425575"/>
              <a:ext cx="26200" cy="208375"/>
            </a:xfrm>
            <a:custGeom>
              <a:avLst/>
              <a:gdLst/>
              <a:ahLst/>
              <a:cxnLst/>
              <a:rect l="l" t="t" r="r" b="b"/>
              <a:pathLst>
                <a:path w="1048" h="8335" extrusionOk="0">
                  <a:moveTo>
                    <a:pt x="353" y="2084"/>
                  </a:moveTo>
                  <a:cubicBezTo>
                    <a:pt x="464" y="2658"/>
                    <a:pt x="584" y="3353"/>
                    <a:pt x="584" y="4047"/>
                  </a:cubicBezTo>
                  <a:cubicBezTo>
                    <a:pt x="695" y="4742"/>
                    <a:pt x="584" y="5436"/>
                    <a:pt x="584" y="6251"/>
                  </a:cubicBezTo>
                  <a:cubicBezTo>
                    <a:pt x="695" y="6594"/>
                    <a:pt x="584" y="8214"/>
                    <a:pt x="816" y="8335"/>
                  </a:cubicBezTo>
                  <a:cubicBezTo>
                    <a:pt x="927" y="8214"/>
                    <a:pt x="927" y="6482"/>
                    <a:pt x="927" y="6131"/>
                  </a:cubicBezTo>
                  <a:cubicBezTo>
                    <a:pt x="1047" y="5436"/>
                    <a:pt x="1047" y="4630"/>
                    <a:pt x="1047" y="3936"/>
                  </a:cubicBezTo>
                  <a:cubicBezTo>
                    <a:pt x="927" y="3121"/>
                    <a:pt x="464" y="926"/>
                    <a:pt x="232" y="232"/>
                  </a:cubicBezTo>
                  <a:cubicBezTo>
                    <a:pt x="232" y="111"/>
                    <a:pt x="232" y="0"/>
                    <a:pt x="121" y="0"/>
                  </a:cubicBezTo>
                  <a:cubicBezTo>
                    <a:pt x="1" y="343"/>
                    <a:pt x="232" y="1732"/>
                    <a:pt x="353" y="20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1"/>
            <p:cNvSpPr/>
            <p:nvPr/>
          </p:nvSpPr>
          <p:spPr>
            <a:xfrm>
              <a:off x="2068900" y="2658600"/>
              <a:ext cx="83825" cy="124575"/>
            </a:xfrm>
            <a:custGeom>
              <a:avLst/>
              <a:gdLst/>
              <a:ahLst/>
              <a:cxnLst/>
              <a:rect l="l" t="t" r="r" b="b"/>
              <a:pathLst>
                <a:path w="3353" h="4983" extrusionOk="0">
                  <a:moveTo>
                    <a:pt x="1038" y="1852"/>
                  </a:moveTo>
                  <a:cubicBezTo>
                    <a:pt x="927" y="2204"/>
                    <a:pt x="927" y="2436"/>
                    <a:pt x="1269" y="2778"/>
                  </a:cubicBezTo>
                  <a:cubicBezTo>
                    <a:pt x="1390" y="3010"/>
                    <a:pt x="1501" y="3010"/>
                    <a:pt x="1853" y="3130"/>
                  </a:cubicBezTo>
                  <a:cubicBezTo>
                    <a:pt x="1732" y="3241"/>
                    <a:pt x="1621" y="3473"/>
                    <a:pt x="1732" y="3704"/>
                  </a:cubicBezTo>
                  <a:cubicBezTo>
                    <a:pt x="1732" y="3936"/>
                    <a:pt x="1853" y="4056"/>
                    <a:pt x="1964" y="4056"/>
                  </a:cubicBezTo>
                  <a:cubicBezTo>
                    <a:pt x="1853" y="4982"/>
                    <a:pt x="3010" y="4982"/>
                    <a:pt x="2779" y="4630"/>
                  </a:cubicBezTo>
                  <a:cubicBezTo>
                    <a:pt x="2658" y="4519"/>
                    <a:pt x="2195" y="4630"/>
                    <a:pt x="2195" y="4167"/>
                  </a:cubicBezTo>
                  <a:cubicBezTo>
                    <a:pt x="2547" y="4167"/>
                    <a:pt x="2658" y="4167"/>
                    <a:pt x="3010" y="4056"/>
                  </a:cubicBezTo>
                  <a:cubicBezTo>
                    <a:pt x="3121" y="4056"/>
                    <a:pt x="3353" y="3936"/>
                    <a:pt x="3353" y="3825"/>
                  </a:cubicBezTo>
                  <a:cubicBezTo>
                    <a:pt x="3242" y="3704"/>
                    <a:pt x="2779" y="3936"/>
                    <a:pt x="2547" y="3936"/>
                  </a:cubicBezTo>
                  <a:cubicBezTo>
                    <a:pt x="1964" y="3825"/>
                    <a:pt x="1853" y="3593"/>
                    <a:pt x="2084" y="3130"/>
                  </a:cubicBezTo>
                  <a:cubicBezTo>
                    <a:pt x="2195" y="3010"/>
                    <a:pt x="2316" y="2899"/>
                    <a:pt x="2195" y="2899"/>
                  </a:cubicBezTo>
                  <a:cubicBezTo>
                    <a:pt x="2084" y="2778"/>
                    <a:pt x="1964" y="2899"/>
                    <a:pt x="1964" y="3010"/>
                  </a:cubicBezTo>
                  <a:cubicBezTo>
                    <a:pt x="1501" y="2778"/>
                    <a:pt x="1158" y="2436"/>
                    <a:pt x="1269" y="1973"/>
                  </a:cubicBezTo>
                  <a:cubicBezTo>
                    <a:pt x="1501" y="2084"/>
                    <a:pt x="2316" y="2436"/>
                    <a:pt x="2547" y="2436"/>
                  </a:cubicBezTo>
                  <a:cubicBezTo>
                    <a:pt x="2547" y="2204"/>
                    <a:pt x="2316" y="2084"/>
                    <a:pt x="2084" y="2084"/>
                  </a:cubicBezTo>
                  <a:cubicBezTo>
                    <a:pt x="1964" y="1973"/>
                    <a:pt x="1853" y="1973"/>
                    <a:pt x="1621" y="1852"/>
                  </a:cubicBezTo>
                  <a:cubicBezTo>
                    <a:pt x="1501" y="1741"/>
                    <a:pt x="1390" y="1741"/>
                    <a:pt x="1158" y="1621"/>
                  </a:cubicBezTo>
                  <a:cubicBezTo>
                    <a:pt x="927" y="1510"/>
                    <a:pt x="927" y="1510"/>
                    <a:pt x="806" y="1389"/>
                  </a:cubicBezTo>
                  <a:cubicBezTo>
                    <a:pt x="575" y="1158"/>
                    <a:pt x="232" y="695"/>
                    <a:pt x="695" y="463"/>
                  </a:cubicBezTo>
                  <a:cubicBezTo>
                    <a:pt x="1038" y="232"/>
                    <a:pt x="1501" y="352"/>
                    <a:pt x="1732" y="232"/>
                  </a:cubicBezTo>
                  <a:cubicBezTo>
                    <a:pt x="1732" y="0"/>
                    <a:pt x="1501" y="0"/>
                    <a:pt x="1390" y="0"/>
                  </a:cubicBezTo>
                  <a:cubicBezTo>
                    <a:pt x="927" y="121"/>
                    <a:pt x="343" y="121"/>
                    <a:pt x="232" y="584"/>
                  </a:cubicBezTo>
                  <a:cubicBezTo>
                    <a:pt x="1" y="926"/>
                    <a:pt x="464" y="1389"/>
                    <a:pt x="695" y="1621"/>
                  </a:cubicBezTo>
                  <a:cubicBezTo>
                    <a:pt x="806" y="1741"/>
                    <a:pt x="806" y="1741"/>
                    <a:pt x="1038" y="18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1"/>
            <p:cNvSpPr/>
            <p:nvPr/>
          </p:nvSpPr>
          <p:spPr>
            <a:xfrm>
              <a:off x="2036950" y="2800500"/>
              <a:ext cx="110000" cy="147500"/>
            </a:xfrm>
            <a:custGeom>
              <a:avLst/>
              <a:gdLst/>
              <a:ahLst/>
              <a:cxnLst/>
              <a:rect l="l" t="t" r="r" b="b"/>
              <a:pathLst>
                <a:path w="4400" h="5900" extrusionOk="0">
                  <a:moveTo>
                    <a:pt x="121" y="112"/>
                  </a:moveTo>
                  <a:cubicBezTo>
                    <a:pt x="1" y="232"/>
                    <a:pt x="584" y="695"/>
                    <a:pt x="695" y="695"/>
                  </a:cubicBezTo>
                  <a:cubicBezTo>
                    <a:pt x="1621" y="1621"/>
                    <a:pt x="2547" y="3242"/>
                    <a:pt x="3131" y="4399"/>
                  </a:cubicBezTo>
                  <a:cubicBezTo>
                    <a:pt x="3242" y="4631"/>
                    <a:pt x="3936" y="5899"/>
                    <a:pt x="4057" y="5899"/>
                  </a:cubicBezTo>
                  <a:cubicBezTo>
                    <a:pt x="4399" y="5668"/>
                    <a:pt x="2779" y="2890"/>
                    <a:pt x="2547" y="2547"/>
                  </a:cubicBezTo>
                  <a:cubicBezTo>
                    <a:pt x="2205" y="1964"/>
                    <a:pt x="1973" y="1732"/>
                    <a:pt x="1510" y="1158"/>
                  </a:cubicBezTo>
                  <a:cubicBezTo>
                    <a:pt x="1390" y="927"/>
                    <a:pt x="353" y="1"/>
                    <a:pt x="12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1"/>
            <p:cNvSpPr/>
            <p:nvPr/>
          </p:nvSpPr>
          <p:spPr>
            <a:xfrm>
              <a:off x="1264425" y="2950975"/>
              <a:ext cx="49100" cy="164875"/>
            </a:xfrm>
            <a:custGeom>
              <a:avLst/>
              <a:gdLst/>
              <a:ahLst/>
              <a:cxnLst/>
              <a:rect l="l" t="t" r="r" b="b"/>
              <a:pathLst>
                <a:path w="1964" h="6595" extrusionOk="0">
                  <a:moveTo>
                    <a:pt x="0" y="6363"/>
                  </a:moveTo>
                  <a:cubicBezTo>
                    <a:pt x="0" y="6483"/>
                    <a:pt x="0" y="6483"/>
                    <a:pt x="112" y="6594"/>
                  </a:cubicBezTo>
                  <a:cubicBezTo>
                    <a:pt x="232" y="6594"/>
                    <a:pt x="343" y="6020"/>
                    <a:pt x="463" y="5900"/>
                  </a:cubicBezTo>
                  <a:cubicBezTo>
                    <a:pt x="463" y="5557"/>
                    <a:pt x="575" y="5325"/>
                    <a:pt x="695" y="5094"/>
                  </a:cubicBezTo>
                  <a:cubicBezTo>
                    <a:pt x="1038" y="4048"/>
                    <a:pt x="1501" y="2779"/>
                    <a:pt x="1621" y="1853"/>
                  </a:cubicBezTo>
                  <a:cubicBezTo>
                    <a:pt x="1732" y="1501"/>
                    <a:pt x="1964" y="232"/>
                    <a:pt x="1853" y="1"/>
                  </a:cubicBezTo>
                  <a:cubicBezTo>
                    <a:pt x="1621" y="1"/>
                    <a:pt x="1621" y="575"/>
                    <a:pt x="1501" y="695"/>
                  </a:cubicBezTo>
                  <a:cubicBezTo>
                    <a:pt x="1501" y="1038"/>
                    <a:pt x="1389" y="1269"/>
                    <a:pt x="1389" y="1501"/>
                  </a:cubicBezTo>
                  <a:cubicBezTo>
                    <a:pt x="1269" y="2084"/>
                    <a:pt x="1038" y="2659"/>
                    <a:pt x="926" y="3122"/>
                  </a:cubicBezTo>
                  <a:cubicBezTo>
                    <a:pt x="695" y="3816"/>
                    <a:pt x="0" y="5788"/>
                    <a:pt x="0" y="63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1"/>
            <p:cNvSpPr/>
            <p:nvPr/>
          </p:nvSpPr>
          <p:spPr>
            <a:xfrm>
              <a:off x="1704275" y="3292450"/>
              <a:ext cx="72275" cy="141700"/>
            </a:xfrm>
            <a:custGeom>
              <a:avLst/>
              <a:gdLst/>
              <a:ahLst/>
              <a:cxnLst/>
              <a:rect l="l" t="t" r="r" b="b"/>
              <a:pathLst>
                <a:path w="2891" h="5668" extrusionOk="0">
                  <a:moveTo>
                    <a:pt x="1038" y="1158"/>
                  </a:moveTo>
                  <a:cubicBezTo>
                    <a:pt x="927" y="927"/>
                    <a:pt x="343" y="1"/>
                    <a:pt x="112" y="1"/>
                  </a:cubicBezTo>
                  <a:cubicBezTo>
                    <a:pt x="1" y="232"/>
                    <a:pt x="343" y="695"/>
                    <a:pt x="464" y="695"/>
                  </a:cubicBezTo>
                  <a:cubicBezTo>
                    <a:pt x="927" y="1501"/>
                    <a:pt x="1038" y="2084"/>
                    <a:pt x="1390" y="2890"/>
                  </a:cubicBezTo>
                  <a:cubicBezTo>
                    <a:pt x="1853" y="3705"/>
                    <a:pt x="2084" y="4510"/>
                    <a:pt x="2316" y="5205"/>
                  </a:cubicBezTo>
                  <a:cubicBezTo>
                    <a:pt x="2427" y="5325"/>
                    <a:pt x="2659" y="5668"/>
                    <a:pt x="2890" y="5668"/>
                  </a:cubicBezTo>
                  <a:lnTo>
                    <a:pt x="2890" y="5436"/>
                  </a:lnTo>
                  <a:cubicBezTo>
                    <a:pt x="2779" y="5436"/>
                    <a:pt x="2659" y="5094"/>
                    <a:pt x="2547" y="4862"/>
                  </a:cubicBezTo>
                  <a:cubicBezTo>
                    <a:pt x="2547" y="4631"/>
                    <a:pt x="2427" y="4399"/>
                    <a:pt x="2316" y="4047"/>
                  </a:cubicBezTo>
                  <a:cubicBezTo>
                    <a:pt x="1964" y="3121"/>
                    <a:pt x="1733" y="2779"/>
                    <a:pt x="1390" y="18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1"/>
            <p:cNvSpPr/>
            <p:nvPr/>
          </p:nvSpPr>
          <p:spPr>
            <a:xfrm>
              <a:off x="1226700" y="2702125"/>
              <a:ext cx="75250" cy="118550"/>
            </a:xfrm>
            <a:custGeom>
              <a:avLst/>
              <a:gdLst/>
              <a:ahLst/>
              <a:cxnLst/>
              <a:rect l="l" t="t" r="r" b="b"/>
              <a:pathLst>
                <a:path w="3010" h="4742" extrusionOk="0">
                  <a:moveTo>
                    <a:pt x="2898" y="4741"/>
                  </a:moveTo>
                  <a:cubicBezTo>
                    <a:pt x="3010" y="4278"/>
                    <a:pt x="1852" y="2658"/>
                    <a:pt x="1621" y="2426"/>
                  </a:cubicBezTo>
                  <a:cubicBezTo>
                    <a:pt x="1278" y="1852"/>
                    <a:pt x="695" y="1269"/>
                    <a:pt x="463" y="695"/>
                  </a:cubicBezTo>
                  <a:cubicBezTo>
                    <a:pt x="352" y="574"/>
                    <a:pt x="232" y="0"/>
                    <a:pt x="120" y="111"/>
                  </a:cubicBezTo>
                  <a:cubicBezTo>
                    <a:pt x="0" y="232"/>
                    <a:pt x="120" y="806"/>
                    <a:pt x="232" y="926"/>
                  </a:cubicBezTo>
                  <a:cubicBezTo>
                    <a:pt x="352" y="1158"/>
                    <a:pt x="463" y="1269"/>
                    <a:pt x="583" y="1500"/>
                  </a:cubicBezTo>
                  <a:cubicBezTo>
                    <a:pt x="815" y="1963"/>
                    <a:pt x="1741" y="3241"/>
                    <a:pt x="2084" y="3704"/>
                  </a:cubicBezTo>
                  <a:cubicBezTo>
                    <a:pt x="2315" y="4047"/>
                    <a:pt x="2435" y="4278"/>
                    <a:pt x="2667" y="4510"/>
                  </a:cubicBezTo>
                  <a:cubicBezTo>
                    <a:pt x="2667" y="4630"/>
                    <a:pt x="2778" y="4630"/>
                    <a:pt x="2778" y="474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1"/>
            <p:cNvSpPr/>
            <p:nvPr/>
          </p:nvSpPr>
          <p:spPr>
            <a:xfrm>
              <a:off x="1582750" y="2444450"/>
              <a:ext cx="66450" cy="124575"/>
            </a:xfrm>
            <a:custGeom>
              <a:avLst/>
              <a:gdLst/>
              <a:ahLst/>
              <a:cxnLst/>
              <a:rect l="l" t="t" r="r" b="b"/>
              <a:pathLst>
                <a:path w="2658" h="4983" extrusionOk="0">
                  <a:moveTo>
                    <a:pt x="2426" y="4982"/>
                  </a:moveTo>
                  <a:cubicBezTo>
                    <a:pt x="2658" y="4751"/>
                    <a:pt x="2315" y="3825"/>
                    <a:pt x="2195" y="3593"/>
                  </a:cubicBezTo>
                  <a:cubicBezTo>
                    <a:pt x="2084" y="3130"/>
                    <a:pt x="1852" y="2778"/>
                    <a:pt x="1621" y="2436"/>
                  </a:cubicBezTo>
                  <a:cubicBezTo>
                    <a:pt x="1269" y="1973"/>
                    <a:pt x="463" y="1158"/>
                    <a:pt x="806" y="695"/>
                  </a:cubicBezTo>
                  <a:cubicBezTo>
                    <a:pt x="806" y="584"/>
                    <a:pt x="926" y="463"/>
                    <a:pt x="926" y="352"/>
                  </a:cubicBezTo>
                  <a:cubicBezTo>
                    <a:pt x="1158" y="0"/>
                    <a:pt x="0" y="463"/>
                    <a:pt x="574" y="1510"/>
                  </a:cubicBezTo>
                  <a:cubicBezTo>
                    <a:pt x="926" y="2315"/>
                    <a:pt x="1732" y="3130"/>
                    <a:pt x="2195" y="4399"/>
                  </a:cubicBezTo>
                  <a:lnTo>
                    <a:pt x="2315" y="486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1"/>
            <p:cNvSpPr/>
            <p:nvPr/>
          </p:nvSpPr>
          <p:spPr>
            <a:xfrm>
              <a:off x="2233725" y="3049375"/>
              <a:ext cx="63700" cy="110000"/>
            </a:xfrm>
            <a:custGeom>
              <a:avLst/>
              <a:gdLst/>
              <a:ahLst/>
              <a:cxnLst/>
              <a:rect l="l" t="t" r="r" b="b"/>
              <a:pathLst>
                <a:path w="2548" h="4400" extrusionOk="0">
                  <a:moveTo>
                    <a:pt x="1" y="232"/>
                  </a:moveTo>
                  <a:cubicBezTo>
                    <a:pt x="1" y="1158"/>
                    <a:pt x="695" y="1852"/>
                    <a:pt x="1047" y="2427"/>
                  </a:cubicBezTo>
                  <a:cubicBezTo>
                    <a:pt x="1510" y="3010"/>
                    <a:pt x="1621" y="3242"/>
                    <a:pt x="1973" y="3936"/>
                  </a:cubicBezTo>
                  <a:cubicBezTo>
                    <a:pt x="1973" y="4047"/>
                    <a:pt x="2084" y="4047"/>
                    <a:pt x="2084" y="4168"/>
                  </a:cubicBezTo>
                  <a:cubicBezTo>
                    <a:pt x="2205" y="4279"/>
                    <a:pt x="2205" y="4399"/>
                    <a:pt x="2316" y="4399"/>
                  </a:cubicBezTo>
                  <a:cubicBezTo>
                    <a:pt x="2547" y="3936"/>
                    <a:pt x="1621" y="2547"/>
                    <a:pt x="1279" y="2084"/>
                  </a:cubicBezTo>
                  <a:lnTo>
                    <a:pt x="695" y="1389"/>
                  </a:lnTo>
                  <a:cubicBezTo>
                    <a:pt x="695" y="1269"/>
                    <a:pt x="695" y="1269"/>
                    <a:pt x="584" y="1158"/>
                  </a:cubicBezTo>
                  <a:cubicBezTo>
                    <a:pt x="232" y="575"/>
                    <a:pt x="232" y="112"/>
                    <a:pt x="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1"/>
            <p:cNvSpPr/>
            <p:nvPr/>
          </p:nvSpPr>
          <p:spPr>
            <a:xfrm>
              <a:off x="1872125" y="2470600"/>
              <a:ext cx="40550" cy="107000"/>
            </a:xfrm>
            <a:custGeom>
              <a:avLst/>
              <a:gdLst/>
              <a:ahLst/>
              <a:cxnLst/>
              <a:rect l="l" t="t" r="r" b="b"/>
              <a:pathLst>
                <a:path w="1622" h="4280" extrusionOk="0">
                  <a:moveTo>
                    <a:pt x="1621" y="112"/>
                  </a:moveTo>
                  <a:cubicBezTo>
                    <a:pt x="1501" y="1"/>
                    <a:pt x="1158" y="112"/>
                    <a:pt x="1038" y="112"/>
                  </a:cubicBezTo>
                  <a:cubicBezTo>
                    <a:pt x="575" y="232"/>
                    <a:pt x="232" y="927"/>
                    <a:pt x="112" y="1390"/>
                  </a:cubicBezTo>
                  <a:cubicBezTo>
                    <a:pt x="0" y="1964"/>
                    <a:pt x="0" y="3473"/>
                    <a:pt x="112" y="4048"/>
                  </a:cubicBezTo>
                  <a:cubicBezTo>
                    <a:pt x="232" y="4279"/>
                    <a:pt x="343" y="4168"/>
                    <a:pt x="343" y="3936"/>
                  </a:cubicBezTo>
                  <a:cubicBezTo>
                    <a:pt x="464" y="3353"/>
                    <a:pt x="343" y="2779"/>
                    <a:pt x="464" y="1853"/>
                  </a:cubicBezTo>
                  <a:cubicBezTo>
                    <a:pt x="695" y="112"/>
                    <a:pt x="1501" y="464"/>
                    <a:pt x="162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1"/>
            <p:cNvSpPr/>
            <p:nvPr/>
          </p:nvSpPr>
          <p:spPr>
            <a:xfrm>
              <a:off x="1359800" y="2554425"/>
              <a:ext cx="75275" cy="81050"/>
            </a:xfrm>
            <a:custGeom>
              <a:avLst/>
              <a:gdLst/>
              <a:ahLst/>
              <a:cxnLst/>
              <a:rect l="l" t="t" r="r" b="b"/>
              <a:pathLst>
                <a:path w="3011" h="3242" extrusionOk="0">
                  <a:moveTo>
                    <a:pt x="464" y="120"/>
                  </a:moveTo>
                  <a:cubicBezTo>
                    <a:pt x="232" y="120"/>
                    <a:pt x="1" y="695"/>
                    <a:pt x="1" y="1158"/>
                  </a:cubicBezTo>
                  <a:cubicBezTo>
                    <a:pt x="121" y="1621"/>
                    <a:pt x="464" y="1972"/>
                    <a:pt x="695" y="2084"/>
                  </a:cubicBezTo>
                  <a:cubicBezTo>
                    <a:pt x="927" y="2315"/>
                    <a:pt x="1279" y="2435"/>
                    <a:pt x="1621" y="2667"/>
                  </a:cubicBezTo>
                  <a:lnTo>
                    <a:pt x="2668" y="3130"/>
                  </a:lnTo>
                  <a:cubicBezTo>
                    <a:pt x="3010" y="3241"/>
                    <a:pt x="3010" y="3130"/>
                    <a:pt x="2668" y="2898"/>
                  </a:cubicBezTo>
                  <a:cubicBezTo>
                    <a:pt x="2205" y="2435"/>
                    <a:pt x="1742" y="2315"/>
                    <a:pt x="1279" y="1972"/>
                  </a:cubicBezTo>
                  <a:cubicBezTo>
                    <a:pt x="695" y="1741"/>
                    <a:pt x="232" y="1389"/>
                    <a:pt x="464" y="695"/>
                  </a:cubicBezTo>
                  <a:cubicBezTo>
                    <a:pt x="464" y="583"/>
                    <a:pt x="584" y="0"/>
                    <a:pt x="464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1"/>
            <p:cNvSpPr/>
            <p:nvPr/>
          </p:nvSpPr>
          <p:spPr>
            <a:xfrm>
              <a:off x="1932775" y="3358900"/>
              <a:ext cx="40550" cy="101425"/>
            </a:xfrm>
            <a:custGeom>
              <a:avLst/>
              <a:gdLst/>
              <a:ahLst/>
              <a:cxnLst/>
              <a:rect l="l" t="t" r="r" b="b"/>
              <a:pathLst>
                <a:path w="1622" h="4057" extrusionOk="0">
                  <a:moveTo>
                    <a:pt x="121" y="4056"/>
                  </a:moveTo>
                  <a:cubicBezTo>
                    <a:pt x="353" y="4056"/>
                    <a:pt x="353" y="3936"/>
                    <a:pt x="464" y="3704"/>
                  </a:cubicBezTo>
                  <a:cubicBezTo>
                    <a:pt x="464" y="3473"/>
                    <a:pt x="584" y="3362"/>
                    <a:pt x="584" y="3130"/>
                  </a:cubicBezTo>
                  <a:cubicBezTo>
                    <a:pt x="816" y="2778"/>
                    <a:pt x="816" y="2436"/>
                    <a:pt x="927" y="2084"/>
                  </a:cubicBezTo>
                  <a:cubicBezTo>
                    <a:pt x="1158" y="1741"/>
                    <a:pt x="1621" y="352"/>
                    <a:pt x="1621" y="0"/>
                  </a:cubicBezTo>
                  <a:cubicBezTo>
                    <a:pt x="1510" y="0"/>
                    <a:pt x="1510" y="121"/>
                    <a:pt x="1390" y="121"/>
                  </a:cubicBezTo>
                  <a:cubicBezTo>
                    <a:pt x="1047" y="584"/>
                    <a:pt x="816" y="1278"/>
                    <a:pt x="695" y="1852"/>
                  </a:cubicBezTo>
                  <a:cubicBezTo>
                    <a:pt x="584" y="2204"/>
                    <a:pt x="1" y="3704"/>
                    <a:pt x="121" y="405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1"/>
            <p:cNvSpPr/>
            <p:nvPr/>
          </p:nvSpPr>
          <p:spPr>
            <a:xfrm>
              <a:off x="1455425" y="2681750"/>
              <a:ext cx="25950" cy="109975"/>
            </a:xfrm>
            <a:custGeom>
              <a:avLst/>
              <a:gdLst/>
              <a:ahLst/>
              <a:cxnLst/>
              <a:rect l="l" t="t" r="r" b="b"/>
              <a:pathLst>
                <a:path w="1038" h="4399" extrusionOk="0">
                  <a:moveTo>
                    <a:pt x="111" y="121"/>
                  </a:moveTo>
                  <a:cubicBezTo>
                    <a:pt x="0" y="352"/>
                    <a:pt x="232" y="695"/>
                    <a:pt x="232" y="926"/>
                  </a:cubicBezTo>
                  <a:cubicBezTo>
                    <a:pt x="695" y="2084"/>
                    <a:pt x="695" y="2899"/>
                    <a:pt x="574" y="4056"/>
                  </a:cubicBezTo>
                  <a:cubicBezTo>
                    <a:pt x="574" y="4167"/>
                    <a:pt x="574" y="4288"/>
                    <a:pt x="695" y="4399"/>
                  </a:cubicBezTo>
                  <a:cubicBezTo>
                    <a:pt x="926" y="4399"/>
                    <a:pt x="926" y="4167"/>
                    <a:pt x="926" y="3936"/>
                  </a:cubicBezTo>
                  <a:cubicBezTo>
                    <a:pt x="1037" y="3130"/>
                    <a:pt x="1037" y="2084"/>
                    <a:pt x="806" y="1278"/>
                  </a:cubicBezTo>
                  <a:cubicBezTo>
                    <a:pt x="695" y="1047"/>
                    <a:pt x="343" y="0"/>
                    <a:pt x="11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1"/>
            <p:cNvSpPr/>
            <p:nvPr/>
          </p:nvSpPr>
          <p:spPr>
            <a:xfrm>
              <a:off x="2340925" y="3263525"/>
              <a:ext cx="66475" cy="86825"/>
            </a:xfrm>
            <a:custGeom>
              <a:avLst/>
              <a:gdLst/>
              <a:ahLst/>
              <a:cxnLst/>
              <a:rect l="l" t="t" r="r" b="b"/>
              <a:pathLst>
                <a:path w="2659" h="3473" extrusionOk="0">
                  <a:moveTo>
                    <a:pt x="1732" y="2889"/>
                  </a:moveTo>
                  <a:cubicBezTo>
                    <a:pt x="1964" y="3010"/>
                    <a:pt x="2427" y="3473"/>
                    <a:pt x="2658" y="3473"/>
                  </a:cubicBezTo>
                  <a:cubicBezTo>
                    <a:pt x="2658" y="3241"/>
                    <a:pt x="2427" y="3121"/>
                    <a:pt x="2427" y="3010"/>
                  </a:cubicBezTo>
                  <a:lnTo>
                    <a:pt x="1852" y="2426"/>
                  </a:lnTo>
                  <a:cubicBezTo>
                    <a:pt x="1158" y="1852"/>
                    <a:pt x="575" y="1389"/>
                    <a:pt x="343" y="463"/>
                  </a:cubicBezTo>
                  <a:cubicBezTo>
                    <a:pt x="343" y="343"/>
                    <a:pt x="232" y="111"/>
                    <a:pt x="112" y="0"/>
                  </a:cubicBezTo>
                  <a:cubicBezTo>
                    <a:pt x="0" y="111"/>
                    <a:pt x="0" y="111"/>
                    <a:pt x="0" y="232"/>
                  </a:cubicBezTo>
                  <a:cubicBezTo>
                    <a:pt x="0" y="1158"/>
                    <a:pt x="575" y="1852"/>
                    <a:pt x="1038" y="2195"/>
                  </a:cubicBezTo>
                  <a:lnTo>
                    <a:pt x="1038" y="2315"/>
                  </a:lnTo>
                  <a:lnTo>
                    <a:pt x="1158" y="2315"/>
                  </a:lnTo>
                  <a:lnTo>
                    <a:pt x="1389" y="254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1"/>
            <p:cNvSpPr/>
            <p:nvPr/>
          </p:nvSpPr>
          <p:spPr>
            <a:xfrm>
              <a:off x="1432275" y="3234575"/>
              <a:ext cx="69475" cy="81050"/>
            </a:xfrm>
            <a:custGeom>
              <a:avLst/>
              <a:gdLst/>
              <a:ahLst/>
              <a:cxnLst/>
              <a:rect l="l" t="t" r="r" b="b"/>
              <a:pathLst>
                <a:path w="2779" h="3242" extrusionOk="0">
                  <a:moveTo>
                    <a:pt x="0" y="112"/>
                  </a:moveTo>
                  <a:cubicBezTo>
                    <a:pt x="0" y="806"/>
                    <a:pt x="574" y="1501"/>
                    <a:pt x="1037" y="1964"/>
                  </a:cubicBezTo>
                  <a:cubicBezTo>
                    <a:pt x="1389" y="2316"/>
                    <a:pt x="1963" y="2658"/>
                    <a:pt x="2195" y="2890"/>
                  </a:cubicBezTo>
                  <a:cubicBezTo>
                    <a:pt x="2315" y="3010"/>
                    <a:pt x="2547" y="3242"/>
                    <a:pt x="2658" y="3121"/>
                  </a:cubicBezTo>
                  <a:cubicBezTo>
                    <a:pt x="2778" y="3010"/>
                    <a:pt x="2195" y="2427"/>
                    <a:pt x="2084" y="2316"/>
                  </a:cubicBezTo>
                  <a:cubicBezTo>
                    <a:pt x="1852" y="2084"/>
                    <a:pt x="1621" y="1853"/>
                    <a:pt x="1269" y="1732"/>
                  </a:cubicBezTo>
                  <a:cubicBezTo>
                    <a:pt x="1037" y="1501"/>
                    <a:pt x="806" y="1269"/>
                    <a:pt x="695" y="927"/>
                  </a:cubicBezTo>
                  <a:cubicBezTo>
                    <a:pt x="574" y="806"/>
                    <a:pt x="463" y="575"/>
                    <a:pt x="343" y="464"/>
                  </a:cubicBezTo>
                  <a:lnTo>
                    <a:pt x="343" y="232"/>
                  </a:lnTo>
                  <a:cubicBezTo>
                    <a:pt x="232" y="112"/>
                    <a:pt x="232" y="1"/>
                    <a:pt x="111" y="1"/>
                  </a:cubicBezTo>
                  <a:cubicBezTo>
                    <a:pt x="111" y="1"/>
                    <a:pt x="0" y="1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1"/>
            <p:cNvSpPr/>
            <p:nvPr/>
          </p:nvSpPr>
          <p:spPr>
            <a:xfrm>
              <a:off x="1267200" y="2843800"/>
              <a:ext cx="89850" cy="46325"/>
            </a:xfrm>
            <a:custGeom>
              <a:avLst/>
              <a:gdLst/>
              <a:ahLst/>
              <a:cxnLst/>
              <a:rect l="l" t="t" r="r" b="b"/>
              <a:pathLst>
                <a:path w="3594" h="1853" extrusionOk="0">
                  <a:moveTo>
                    <a:pt x="121" y="232"/>
                  </a:moveTo>
                  <a:cubicBezTo>
                    <a:pt x="1" y="352"/>
                    <a:pt x="352" y="926"/>
                    <a:pt x="464" y="1047"/>
                  </a:cubicBezTo>
                  <a:cubicBezTo>
                    <a:pt x="927" y="1510"/>
                    <a:pt x="1390" y="1852"/>
                    <a:pt x="2205" y="1852"/>
                  </a:cubicBezTo>
                  <a:cubicBezTo>
                    <a:pt x="2436" y="1852"/>
                    <a:pt x="3131" y="1852"/>
                    <a:pt x="3362" y="1741"/>
                  </a:cubicBezTo>
                  <a:cubicBezTo>
                    <a:pt x="3473" y="1741"/>
                    <a:pt x="3594" y="1510"/>
                    <a:pt x="3131" y="1510"/>
                  </a:cubicBezTo>
                  <a:cubicBezTo>
                    <a:pt x="2668" y="1510"/>
                    <a:pt x="2084" y="1621"/>
                    <a:pt x="1390" y="1278"/>
                  </a:cubicBezTo>
                  <a:cubicBezTo>
                    <a:pt x="1278" y="1278"/>
                    <a:pt x="1047" y="1047"/>
                    <a:pt x="927" y="926"/>
                  </a:cubicBezTo>
                  <a:cubicBezTo>
                    <a:pt x="815" y="926"/>
                    <a:pt x="815" y="815"/>
                    <a:pt x="695" y="815"/>
                  </a:cubicBezTo>
                  <a:cubicBezTo>
                    <a:pt x="584" y="584"/>
                    <a:pt x="232" y="0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1"/>
            <p:cNvSpPr/>
            <p:nvPr/>
          </p:nvSpPr>
          <p:spPr>
            <a:xfrm>
              <a:off x="1328100" y="2615300"/>
              <a:ext cx="83825" cy="81050"/>
            </a:xfrm>
            <a:custGeom>
              <a:avLst/>
              <a:gdLst/>
              <a:ahLst/>
              <a:cxnLst/>
              <a:rect l="l" t="t" r="r" b="b"/>
              <a:pathLst>
                <a:path w="3353" h="3242" extrusionOk="0">
                  <a:moveTo>
                    <a:pt x="3352" y="3121"/>
                  </a:moveTo>
                  <a:lnTo>
                    <a:pt x="3121" y="3010"/>
                  </a:lnTo>
                  <a:cubicBezTo>
                    <a:pt x="2778" y="2890"/>
                    <a:pt x="2658" y="3010"/>
                    <a:pt x="2195" y="2658"/>
                  </a:cubicBezTo>
                  <a:cubicBezTo>
                    <a:pt x="2084" y="2547"/>
                    <a:pt x="1852" y="2427"/>
                    <a:pt x="1732" y="2316"/>
                  </a:cubicBezTo>
                  <a:cubicBezTo>
                    <a:pt x="1621" y="2316"/>
                    <a:pt x="1621" y="2316"/>
                    <a:pt x="1500" y="2195"/>
                  </a:cubicBezTo>
                  <a:cubicBezTo>
                    <a:pt x="1500" y="2084"/>
                    <a:pt x="1389" y="2084"/>
                    <a:pt x="1389" y="1964"/>
                  </a:cubicBezTo>
                  <a:cubicBezTo>
                    <a:pt x="1158" y="1732"/>
                    <a:pt x="926" y="1501"/>
                    <a:pt x="695" y="1038"/>
                  </a:cubicBezTo>
                  <a:cubicBezTo>
                    <a:pt x="463" y="695"/>
                    <a:pt x="574" y="575"/>
                    <a:pt x="343" y="232"/>
                  </a:cubicBezTo>
                  <a:cubicBezTo>
                    <a:pt x="343" y="112"/>
                    <a:pt x="343" y="112"/>
                    <a:pt x="232" y="0"/>
                  </a:cubicBezTo>
                  <a:cubicBezTo>
                    <a:pt x="0" y="463"/>
                    <a:pt x="574" y="1390"/>
                    <a:pt x="806" y="1732"/>
                  </a:cubicBezTo>
                  <a:cubicBezTo>
                    <a:pt x="1158" y="2195"/>
                    <a:pt x="1500" y="2658"/>
                    <a:pt x="2084" y="2890"/>
                  </a:cubicBezTo>
                  <a:cubicBezTo>
                    <a:pt x="2195" y="3010"/>
                    <a:pt x="2426" y="3121"/>
                    <a:pt x="2658" y="3121"/>
                  </a:cubicBezTo>
                  <a:cubicBezTo>
                    <a:pt x="2778" y="3121"/>
                    <a:pt x="3241" y="3242"/>
                    <a:pt x="3352" y="3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1"/>
            <p:cNvSpPr/>
            <p:nvPr/>
          </p:nvSpPr>
          <p:spPr>
            <a:xfrm>
              <a:off x="1238275" y="2817875"/>
              <a:ext cx="26175" cy="86825"/>
            </a:xfrm>
            <a:custGeom>
              <a:avLst/>
              <a:gdLst/>
              <a:ahLst/>
              <a:cxnLst/>
              <a:rect l="l" t="t" r="r" b="b"/>
              <a:pathLst>
                <a:path w="1047" h="3473" extrusionOk="0">
                  <a:moveTo>
                    <a:pt x="695" y="1389"/>
                  </a:moveTo>
                  <a:cubicBezTo>
                    <a:pt x="695" y="1732"/>
                    <a:pt x="583" y="2084"/>
                    <a:pt x="463" y="2426"/>
                  </a:cubicBezTo>
                  <a:cubicBezTo>
                    <a:pt x="352" y="2547"/>
                    <a:pt x="352" y="2658"/>
                    <a:pt x="232" y="2889"/>
                  </a:cubicBezTo>
                  <a:cubicBezTo>
                    <a:pt x="120" y="3010"/>
                    <a:pt x="0" y="3121"/>
                    <a:pt x="120" y="3352"/>
                  </a:cubicBezTo>
                  <a:cubicBezTo>
                    <a:pt x="232" y="3473"/>
                    <a:pt x="1046" y="2426"/>
                    <a:pt x="1046" y="1500"/>
                  </a:cubicBezTo>
                  <a:cubicBezTo>
                    <a:pt x="1046" y="1158"/>
                    <a:pt x="1046" y="806"/>
                    <a:pt x="926" y="574"/>
                  </a:cubicBezTo>
                  <a:cubicBezTo>
                    <a:pt x="926" y="463"/>
                    <a:pt x="815" y="0"/>
                    <a:pt x="583" y="0"/>
                  </a:cubicBezTo>
                  <a:cubicBezTo>
                    <a:pt x="463" y="232"/>
                    <a:pt x="695" y="1037"/>
                    <a:pt x="695" y="138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1"/>
            <p:cNvSpPr/>
            <p:nvPr/>
          </p:nvSpPr>
          <p:spPr>
            <a:xfrm>
              <a:off x="2002225" y="2797500"/>
              <a:ext cx="28975" cy="89850"/>
            </a:xfrm>
            <a:custGeom>
              <a:avLst/>
              <a:gdLst/>
              <a:ahLst/>
              <a:cxnLst/>
              <a:rect l="l" t="t" r="r" b="b"/>
              <a:pathLst>
                <a:path w="1159" h="3594" extrusionOk="0">
                  <a:moveTo>
                    <a:pt x="1" y="584"/>
                  </a:moveTo>
                  <a:cubicBezTo>
                    <a:pt x="1" y="1741"/>
                    <a:pt x="816" y="2204"/>
                    <a:pt x="816" y="3010"/>
                  </a:cubicBezTo>
                  <a:cubicBezTo>
                    <a:pt x="816" y="3130"/>
                    <a:pt x="695" y="3362"/>
                    <a:pt x="816" y="3473"/>
                  </a:cubicBezTo>
                  <a:cubicBezTo>
                    <a:pt x="927" y="3593"/>
                    <a:pt x="1158" y="3130"/>
                    <a:pt x="1158" y="2899"/>
                  </a:cubicBezTo>
                  <a:cubicBezTo>
                    <a:pt x="1158" y="2436"/>
                    <a:pt x="695" y="1741"/>
                    <a:pt x="584" y="1389"/>
                  </a:cubicBezTo>
                  <a:lnTo>
                    <a:pt x="464" y="1278"/>
                  </a:lnTo>
                  <a:cubicBezTo>
                    <a:pt x="353" y="1047"/>
                    <a:pt x="353" y="926"/>
                    <a:pt x="232" y="695"/>
                  </a:cubicBezTo>
                  <a:cubicBezTo>
                    <a:pt x="121" y="0"/>
                    <a:pt x="1" y="352"/>
                    <a:pt x="1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1"/>
            <p:cNvSpPr/>
            <p:nvPr/>
          </p:nvSpPr>
          <p:spPr>
            <a:xfrm>
              <a:off x="1967500" y="2453250"/>
              <a:ext cx="78275" cy="54875"/>
            </a:xfrm>
            <a:custGeom>
              <a:avLst/>
              <a:gdLst/>
              <a:ahLst/>
              <a:cxnLst/>
              <a:rect l="l" t="t" r="r" b="b"/>
              <a:pathLst>
                <a:path w="3131" h="2195" extrusionOk="0">
                  <a:moveTo>
                    <a:pt x="2899" y="2195"/>
                  </a:moveTo>
                  <a:cubicBezTo>
                    <a:pt x="3131" y="1963"/>
                    <a:pt x="2779" y="1500"/>
                    <a:pt x="2668" y="1500"/>
                  </a:cubicBezTo>
                  <a:cubicBezTo>
                    <a:pt x="1390" y="0"/>
                    <a:pt x="1" y="343"/>
                    <a:pt x="464" y="574"/>
                  </a:cubicBezTo>
                  <a:cubicBezTo>
                    <a:pt x="584" y="574"/>
                    <a:pt x="816" y="695"/>
                    <a:pt x="927" y="695"/>
                  </a:cubicBezTo>
                  <a:cubicBezTo>
                    <a:pt x="1279" y="806"/>
                    <a:pt x="1510" y="926"/>
                    <a:pt x="1742" y="1037"/>
                  </a:cubicBezTo>
                  <a:cubicBezTo>
                    <a:pt x="2084" y="1269"/>
                    <a:pt x="2316" y="1621"/>
                    <a:pt x="2668" y="1963"/>
                  </a:cubicBezTo>
                  <a:cubicBezTo>
                    <a:pt x="2668" y="1963"/>
                    <a:pt x="2779" y="2195"/>
                    <a:pt x="2899" y="21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1"/>
            <p:cNvSpPr/>
            <p:nvPr/>
          </p:nvSpPr>
          <p:spPr>
            <a:xfrm>
              <a:off x="1996450" y="2571775"/>
              <a:ext cx="69475" cy="43550"/>
            </a:xfrm>
            <a:custGeom>
              <a:avLst/>
              <a:gdLst/>
              <a:ahLst/>
              <a:cxnLst/>
              <a:rect l="l" t="t" r="r" b="b"/>
              <a:pathLst>
                <a:path w="2779" h="1742" extrusionOk="0">
                  <a:moveTo>
                    <a:pt x="1158" y="695"/>
                  </a:moveTo>
                  <a:cubicBezTo>
                    <a:pt x="1047" y="695"/>
                    <a:pt x="815" y="815"/>
                    <a:pt x="695" y="815"/>
                  </a:cubicBezTo>
                  <a:cubicBezTo>
                    <a:pt x="232" y="927"/>
                    <a:pt x="463" y="464"/>
                    <a:pt x="352" y="232"/>
                  </a:cubicBezTo>
                  <a:cubicBezTo>
                    <a:pt x="232" y="232"/>
                    <a:pt x="232" y="232"/>
                    <a:pt x="232" y="352"/>
                  </a:cubicBezTo>
                  <a:cubicBezTo>
                    <a:pt x="0" y="815"/>
                    <a:pt x="232" y="1278"/>
                    <a:pt x="1047" y="927"/>
                  </a:cubicBezTo>
                  <a:cubicBezTo>
                    <a:pt x="1158" y="927"/>
                    <a:pt x="1158" y="927"/>
                    <a:pt x="1278" y="815"/>
                  </a:cubicBezTo>
                  <a:cubicBezTo>
                    <a:pt x="1852" y="1741"/>
                    <a:pt x="2778" y="1278"/>
                    <a:pt x="2778" y="927"/>
                  </a:cubicBezTo>
                  <a:lnTo>
                    <a:pt x="2778" y="815"/>
                  </a:lnTo>
                  <a:cubicBezTo>
                    <a:pt x="2547" y="815"/>
                    <a:pt x="2315" y="1390"/>
                    <a:pt x="1741" y="927"/>
                  </a:cubicBezTo>
                  <a:cubicBezTo>
                    <a:pt x="1510" y="695"/>
                    <a:pt x="1389" y="464"/>
                    <a:pt x="1278" y="232"/>
                  </a:cubicBezTo>
                  <a:cubicBezTo>
                    <a:pt x="1158" y="121"/>
                    <a:pt x="1158" y="1"/>
                    <a:pt x="1047" y="121"/>
                  </a:cubicBezTo>
                  <a:cubicBezTo>
                    <a:pt x="926" y="232"/>
                    <a:pt x="1047" y="464"/>
                    <a:pt x="1158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1"/>
            <p:cNvSpPr/>
            <p:nvPr/>
          </p:nvSpPr>
          <p:spPr>
            <a:xfrm>
              <a:off x="2054325" y="2829450"/>
              <a:ext cx="31975" cy="75250"/>
            </a:xfrm>
            <a:custGeom>
              <a:avLst/>
              <a:gdLst/>
              <a:ahLst/>
              <a:cxnLst/>
              <a:rect l="l" t="t" r="r" b="b"/>
              <a:pathLst>
                <a:path w="1279" h="3010" extrusionOk="0">
                  <a:moveTo>
                    <a:pt x="1158" y="3010"/>
                  </a:moveTo>
                  <a:cubicBezTo>
                    <a:pt x="1278" y="2658"/>
                    <a:pt x="815" y="1732"/>
                    <a:pt x="695" y="1500"/>
                  </a:cubicBezTo>
                  <a:cubicBezTo>
                    <a:pt x="584" y="1269"/>
                    <a:pt x="463" y="1037"/>
                    <a:pt x="463" y="695"/>
                  </a:cubicBezTo>
                  <a:cubicBezTo>
                    <a:pt x="352" y="574"/>
                    <a:pt x="232" y="0"/>
                    <a:pt x="121" y="111"/>
                  </a:cubicBezTo>
                  <a:cubicBezTo>
                    <a:pt x="0" y="232"/>
                    <a:pt x="121" y="806"/>
                    <a:pt x="121" y="926"/>
                  </a:cubicBezTo>
                  <a:cubicBezTo>
                    <a:pt x="352" y="1732"/>
                    <a:pt x="695" y="2195"/>
                    <a:pt x="926" y="2778"/>
                  </a:cubicBezTo>
                  <a:cubicBezTo>
                    <a:pt x="926" y="2889"/>
                    <a:pt x="926" y="3010"/>
                    <a:pt x="1158" y="30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1"/>
            <p:cNvSpPr/>
            <p:nvPr/>
          </p:nvSpPr>
          <p:spPr>
            <a:xfrm>
              <a:off x="2048525" y="2490750"/>
              <a:ext cx="66700" cy="43550"/>
            </a:xfrm>
            <a:custGeom>
              <a:avLst/>
              <a:gdLst/>
              <a:ahLst/>
              <a:cxnLst/>
              <a:rect l="l" t="t" r="r" b="b"/>
              <a:pathLst>
                <a:path w="2668" h="1742" extrusionOk="0">
                  <a:moveTo>
                    <a:pt x="695" y="1047"/>
                  </a:moveTo>
                  <a:cubicBezTo>
                    <a:pt x="584" y="1047"/>
                    <a:pt x="464" y="1047"/>
                    <a:pt x="353" y="926"/>
                  </a:cubicBezTo>
                  <a:lnTo>
                    <a:pt x="121" y="926"/>
                  </a:lnTo>
                  <a:lnTo>
                    <a:pt x="1" y="926"/>
                  </a:lnTo>
                  <a:cubicBezTo>
                    <a:pt x="1" y="1158"/>
                    <a:pt x="464" y="1278"/>
                    <a:pt x="695" y="1278"/>
                  </a:cubicBezTo>
                  <a:cubicBezTo>
                    <a:pt x="927" y="1278"/>
                    <a:pt x="927" y="1278"/>
                    <a:pt x="1047" y="1158"/>
                  </a:cubicBezTo>
                  <a:cubicBezTo>
                    <a:pt x="1158" y="1390"/>
                    <a:pt x="1279" y="1390"/>
                    <a:pt x="1390" y="1510"/>
                  </a:cubicBezTo>
                  <a:cubicBezTo>
                    <a:pt x="1510" y="1741"/>
                    <a:pt x="1742" y="1741"/>
                    <a:pt x="1973" y="1741"/>
                  </a:cubicBezTo>
                  <a:cubicBezTo>
                    <a:pt x="2205" y="1741"/>
                    <a:pt x="2668" y="1390"/>
                    <a:pt x="2547" y="1047"/>
                  </a:cubicBezTo>
                  <a:lnTo>
                    <a:pt x="2436" y="1047"/>
                  </a:lnTo>
                  <a:cubicBezTo>
                    <a:pt x="2316" y="1158"/>
                    <a:pt x="1973" y="1741"/>
                    <a:pt x="1510" y="1278"/>
                  </a:cubicBezTo>
                  <a:cubicBezTo>
                    <a:pt x="1390" y="1278"/>
                    <a:pt x="1279" y="1158"/>
                    <a:pt x="1279" y="1047"/>
                  </a:cubicBezTo>
                  <a:cubicBezTo>
                    <a:pt x="1390" y="926"/>
                    <a:pt x="1510" y="815"/>
                    <a:pt x="1621" y="584"/>
                  </a:cubicBezTo>
                  <a:cubicBezTo>
                    <a:pt x="1621" y="463"/>
                    <a:pt x="1742" y="121"/>
                    <a:pt x="1621" y="0"/>
                  </a:cubicBezTo>
                  <a:cubicBezTo>
                    <a:pt x="1390" y="0"/>
                    <a:pt x="1510" y="232"/>
                    <a:pt x="1279" y="695"/>
                  </a:cubicBezTo>
                  <a:cubicBezTo>
                    <a:pt x="1158" y="815"/>
                    <a:pt x="927" y="1047"/>
                    <a:pt x="695" y="104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1"/>
            <p:cNvSpPr/>
            <p:nvPr/>
          </p:nvSpPr>
          <p:spPr>
            <a:xfrm>
              <a:off x="1339675" y="2693325"/>
              <a:ext cx="78025" cy="60900"/>
            </a:xfrm>
            <a:custGeom>
              <a:avLst/>
              <a:gdLst/>
              <a:ahLst/>
              <a:cxnLst/>
              <a:rect l="l" t="t" r="r" b="b"/>
              <a:pathLst>
                <a:path w="3121" h="2436" extrusionOk="0">
                  <a:moveTo>
                    <a:pt x="3121" y="2204"/>
                  </a:moveTo>
                  <a:cubicBezTo>
                    <a:pt x="3010" y="2084"/>
                    <a:pt x="2778" y="2084"/>
                    <a:pt x="2547" y="2084"/>
                  </a:cubicBezTo>
                  <a:cubicBezTo>
                    <a:pt x="1500" y="1852"/>
                    <a:pt x="1158" y="1621"/>
                    <a:pt x="574" y="695"/>
                  </a:cubicBezTo>
                  <a:cubicBezTo>
                    <a:pt x="463" y="463"/>
                    <a:pt x="232" y="0"/>
                    <a:pt x="111" y="0"/>
                  </a:cubicBezTo>
                  <a:cubicBezTo>
                    <a:pt x="0" y="121"/>
                    <a:pt x="343" y="815"/>
                    <a:pt x="463" y="926"/>
                  </a:cubicBezTo>
                  <a:cubicBezTo>
                    <a:pt x="574" y="1158"/>
                    <a:pt x="806" y="1621"/>
                    <a:pt x="1037" y="1741"/>
                  </a:cubicBezTo>
                  <a:cubicBezTo>
                    <a:pt x="1269" y="1852"/>
                    <a:pt x="1500" y="2084"/>
                    <a:pt x="1963" y="2204"/>
                  </a:cubicBezTo>
                  <a:cubicBezTo>
                    <a:pt x="2084" y="2204"/>
                    <a:pt x="3010" y="2436"/>
                    <a:pt x="3121" y="220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1"/>
            <p:cNvSpPr/>
            <p:nvPr/>
          </p:nvSpPr>
          <p:spPr>
            <a:xfrm>
              <a:off x="2337925" y="3335750"/>
              <a:ext cx="52100" cy="52100"/>
            </a:xfrm>
            <a:custGeom>
              <a:avLst/>
              <a:gdLst/>
              <a:ahLst/>
              <a:cxnLst/>
              <a:rect l="l" t="t" r="r" b="b"/>
              <a:pathLst>
                <a:path w="2084" h="2084" extrusionOk="0">
                  <a:moveTo>
                    <a:pt x="2084" y="1852"/>
                  </a:moveTo>
                  <a:cubicBezTo>
                    <a:pt x="1972" y="1621"/>
                    <a:pt x="1278" y="926"/>
                    <a:pt x="1158" y="815"/>
                  </a:cubicBezTo>
                  <a:lnTo>
                    <a:pt x="583" y="232"/>
                  </a:lnTo>
                  <a:lnTo>
                    <a:pt x="352" y="0"/>
                  </a:lnTo>
                  <a:cubicBezTo>
                    <a:pt x="232" y="0"/>
                    <a:pt x="0" y="0"/>
                    <a:pt x="120" y="232"/>
                  </a:cubicBezTo>
                  <a:cubicBezTo>
                    <a:pt x="120" y="232"/>
                    <a:pt x="463" y="695"/>
                    <a:pt x="583" y="695"/>
                  </a:cubicBezTo>
                  <a:lnTo>
                    <a:pt x="1278" y="1510"/>
                  </a:lnTo>
                  <a:lnTo>
                    <a:pt x="1509" y="1741"/>
                  </a:lnTo>
                  <a:lnTo>
                    <a:pt x="1741" y="1973"/>
                  </a:lnTo>
                  <a:cubicBezTo>
                    <a:pt x="1852" y="2084"/>
                    <a:pt x="2084" y="2084"/>
                    <a:pt x="2084" y="18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1"/>
            <p:cNvSpPr/>
            <p:nvPr/>
          </p:nvSpPr>
          <p:spPr>
            <a:xfrm>
              <a:off x="1814250" y="2574775"/>
              <a:ext cx="49100" cy="54900"/>
            </a:xfrm>
            <a:custGeom>
              <a:avLst/>
              <a:gdLst/>
              <a:ahLst/>
              <a:cxnLst/>
              <a:rect l="l" t="t" r="r" b="b"/>
              <a:pathLst>
                <a:path w="1964" h="2196" extrusionOk="0">
                  <a:moveTo>
                    <a:pt x="1038" y="1390"/>
                  </a:moveTo>
                  <a:lnTo>
                    <a:pt x="1501" y="1158"/>
                  </a:lnTo>
                  <a:cubicBezTo>
                    <a:pt x="1964" y="807"/>
                    <a:pt x="1852" y="695"/>
                    <a:pt x="1852" y="695"/>
                  </a:cubicBezTo>
                  <a:lnTo>
                    <a:pt x="1732" y="695"/>
                  </a:lnTo>
                  <a:lnTo>
                    <a:pt x="1269" y="927"/>
                  </a:lnTo>
                  <a:cubicBezTo>
                    <a:pt x="1158" y="1038"/>
                    <a:pt x="926" y="1158"/>
                    <a:pt x="695" y="1038"/>
                  </a:cubicBezTo>
                  <a:cubicBezTo>
                    <a:pt x="343" y="807"/>
                    <a:pt x="343" y="112"/>
                    <a:pt x="232" y="1"/>
                  </a:cubicBezTo>
                  <a:cubicBezTo>
                    <a:pt x="0" y="112"/>
                    <a:pt x="112" y="1038"/>
                    <a:pt x="575" y="1270"/>
                  </a:cubicBezTo>
                  <a:cubicBezTo>
                    <a:pt x="695" y="1270"/>
                    <a:pt x="806" y="1270"/>
                    <a:pt x="806" y="1390"/>
                  </a:cubicBezTo>
                  <a:cubicBezTo>
                    <a:pt x="926" y="1501"/>
                    <a:pt x="806" y="1621"/>
                    <a:pt x="1269" y="1964"/>
                  </a:cubicBezTo>
                  <a:cubicBezTo>
                    <a:pt x="1621" y="2196"/>
                    <a:pt x="1852" y="1964"/>
                    <a:pt x="1621" y="1853"/>
                  </a:cubicBezTo>
                  <a:cubicBezTo>
                    <a:pt x="1389" y="1733"/>
                    <a:pt x="1158" y="1501"/>
                    <a:pt x="1038" y="139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1"/>
            <p:cNvSpPr/>
            <p:nvPr/>
          </p:nvSpPr>
          <p:spPr>
            <a:xfrm>
              <a:off x="1837400" y="3422550"/>
              <a:ext cx="34750" cy="66700"/>
            </a:xfrm>
            <a:custGeom>
              <a:avLst/>
              <a:gdLst/>
              <a:ahLst/>
              <a:cxnLst/>
              <a:rect l="l" t="t" r="r" b="b"/>
              <a:pathLst>
                <a:path w="1390" h="2668" extrusionOk="0">
                  <a:moveTo>
                    <a:pt x="232" y="1"/>
                  </a:moveTo>
                  <a:cubicBezTo>
                    <a:pt x="0" y="232"/>
                    <a:pt x="232" y="1279"/>
                    <a:pt x="343" y="1510"/>
                  </a:cubicBezTo>
                  <a:cubicBezTo>
                    <a:pt x="463" y="1742"/>
                    <a:pt x="926" y="2668"/>
                    <a:pt x="1038" y="2668"/>
                  </a:cubicBezTo>
                  <a:cubicBezTo>
                    <a:pt x="1389" y="2668"/>
                    <a:pt x="695" y="1510"/>
                    <a:pt x="695" y="1390"/>
                  </a:cubicBezTo>
                  <a:cubicBezTo>
                    <a:pt x="575" y="1158"/>
                    <a:pt x="575" y="927"/>
                    <a:pt x="463" y="695"/>
                  </a:cubicBezTo>
                  <a:cubicBezTo>
                    <a:pt x="463" y="464"/>
                    <a:pt x="463" y="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1"/>
            <p:cNvSpPr/>
            <p:nvPr/>
          </p:nvSpPr>
          <p:spPr>
            <a:xfrm>
              <a:off x="1909625" y="2519700"/>
              <a:ext cx="46325" cy="43525"/>
            </a:xfrm>
            <a:custGeom>
              <a:avLst/>
              <a:gdLst/>
              <a:ahLst/>
              <a:cxnLst/>
              <a:rect l="l" t="t" r="r" b="b"/>
              <a:pathLst>
                <a:path w="1853" h="1741" extrusionOk="0">
                  <a:moveTo>
                    <a:pt x="927" y="695"/>
                  </a:moveTo>
                  <a:cubicBezTo>
                    <a:pt x="927" y="926"/>
                    <a:pt x="816" y="1158"/>
                    <a:pt x="584" y="1278"/>
                  </a:cubicBezTo>
                  <a:cubicBezTo>
                    <a:pt x="353" y="1389"/>
                    <a:pt x="232" y="1046"/>
                    <a:pt x="1" y="1046"/>
                  </a:cubicBezTo>
                  <a:cubicBezTo>
                    <a:pt x="1" y="1278"/>
                    <a:pt x="121" y="1389"/>
                    <a:pt x="232" y="1509"/>
                  </a:cubicBezTo>
                  <a:cubicBezTo>
                    <a:pt x="584" y="1741"/>
                    <a:pt x="1158" y="1621"/>
                    <a:pt x="1158" y="695"/>
                  </a:cubicBezTo>
                  <a:cubicBezTo>
                    <a:pt x="1279" y="583"/>
                    <a:pt x="1853" y="463"/>
                    <a:pt x="1742" y="120"/>
                  </a:cubicBezTo>
                  <a:cubicBezTo>
                    <a:pt x="1510" y="120"/>
                    <a:pt x="1390" y="352"/>
                    <a:pt x="1047" y="352"/>
                  </a:cubicBezTo>
                  <a:cubicBezTo>
                    <a:pt x="695" y="352"/>
                    <a:pt x="695" y="352"/>
                    <a:pt x="464" y="120"/>
                  </a:cubicBezTo>
                  <a:cubicBezTo>
                    <a:pt x="464" y="0"/>
                    <a:pt x="353" y="0"/>
                    <a:pt x="353" y="0"/>
                  </a:cubicBezTo>
                  <a:cubicBezTo>
                    <a:pt x="232" y="120"/>
                    <a:pt x="353" y="352"/>
                    <a:pt x="464" y="463"/>
                  </a:cubicBezTo>
                  <a:cubicBezTo>
                    <a:pt x="584" y="695"/>
                    <a:pt x="695" y="583"/>
                    <a:pt x="927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1"/>
            <p:cNvSpPr/>
            <p:nvPr/>
          </p:nvSpPr>
          <p:spPr>
            <a:xfrm>
              <a:off x="2369850" y="3387825"/>
              <a:ext cx="54900" cy="55125"/>
            </a:xfrm>
            <a:custGeom>
              <a:avLst/>
              <a:gdLst/>
              <a:ahLst/>
              <a:cxnLst/>
              <a:rect l="l" t="t" r="r" b="b"/>
              <a:pathLst>
                <a:path w="2196" h="2205" extrusionOk="0">
                  <a:moveTo>
                    <a:pt x="2196" y="2084"/>
                  </a:moveTo>
                  <a:cubicBezTo>
                    <a:pt x="2196" y="1853"/>
                    <a:pt x="1733" y="1973"/>
                    <a:pt x="1390" y="1853"/>
                  </a:cubicBezTo>
                  <a:cubicBezTo>
                    <a:pt x="575" y="1510"/>
                    <a:pt x="695" y="927"/>
                    <a:pt x="1038" y="464"/>
                  </a:cubicBezTo>
                  <a:lnTo>
                    <a:pt x="1390" y="121"/>
                  </a:lnTo>
                  <a:cubicBezTo>
                    <a:pt x="1621" y="1"/>
                    <a:pt x="1270" y="1"/>
                    <a:pt x="1158" y="121"/>
                  </a:cubicBezTo>
                  <a:cubicBezTo>
                    <a:pt x="464" y="353"/>
                    <a:pt x="1" y="1621"/>
                    <a:pt x="1270" y="2084"/>
                  </a:cubicBezTo>
                  <a:cubicBezTo>
                    <a:pt x="1501" y="2084"/>
                    <a:pt x="2084" y="2205"/>
                    <a:pt x="2196" y="20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1"/>
            <p:cNvSpPr/>
            <p:nvPr/>
          </p:nvSpPr>
          <p:spPr>
            <a:xfrm>
              <a:off x="1773725" y="2974125"/>
              <a:ext cx="28975" cy="66475"/>
            </a:xfrm>
            <a:custGeom>
              <a:avLst/>
              <a:gdLst/>
              <a:ahLst/>
              <a:cxnLst/>
              <a:rect l="l" t="t" r="r" b="b"/>
              <a:pathLst>
                <a:path w="1159" h="2659" extrusionOk="0">
                  <a:moveTo>
                    <a:pt x="1" y="2659"/>
                  </a:moveTo>
                  <a:cubicBezTo>
                    <a:pt x="112" y="2659"/>
                    <a:pt x="232" y="2659"/>
                    <a:pt x="232" y="2547"/>
                  </a:cubicBezTo>
                  <a:cubicBezTo>
                    <a:pt x="695" y="2196"/>
                    <a:pt x="1038" y="1853"/>
                    <a:pt x="1038" y="1270"/>
                  </a:cubicBezTo>
                  <a:cubicBezTo>
                    <a:pt x="1158" y="575"/>
                    <a:pt x="927" y="1"/>
                    <a:pt x="807" y="927"/>
                  </a:cubicBezTo>
                  <a:cubicBezTo>
                    <a:pt x="695" y="1733"/>
                    <a:pt x="464" y="1853"/>
                    <a:pt x="112" y="2316"/>
                  </a:cubicBezTo>
                  <a:cubicBezTo>
                    <a:pt x="1" y="2427"/>
                    <a:pt x="1" y="2547"/>
                    <a:pt x="1" y="265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1"/>
            <p:cNvSpPr/>
            <p:nvPr/>
          </p:nvSpPr>
          <p:spPr>
            <a:xfrm>
              <a:off x="2117975" y="3000075"/>
              <a:ext cx="43550" cy="46325"/>
            </a:xfrm>
            <a:custGeom>
              <a:avLst/>
              <a:gdLst/>
              <a:ahLst/>
              <a:cxnLst/>
              <a:rect l="l" t="t" r="r" b="b"/>
              <a:pathLst>
                <a:path w="1742" h="1853" extrusionOk="0">
                  <a:moveTo>
                    <a:pt x="353" y="120"/>
                  </a:moveTo>
                  <a:cubicBezTo>
                    <a:pt x="121" y="232"/>
                    <a:pt x="1" y="815"/>
                    <a:pt x="353" y="1278"/>
                  </a:cubicBezTo>
                  <a:cubicBezTo>
                    <a:pt x="695" y="1741"/>
                    <a:pt x="1742" y="1852"/>
                    <a:pt x="1510" y="1509"/>
                  </a:cubicBezTo>
                  <a:cubicBezTo>
                    <a:pt x="1390" y="1389"/>
                    <a:pt x="584" y="1389"/>
                    <a:pt x="464" y="695"/>
                  </a:cubicBezTo>
                  <a:cubicBezTo>
                    <a:pt x="464" y="583"/>
                    <a:pt x="584" y="0"/>
                    <a:pt x="353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1"/>
            <p:cNvSpPr/>
            <p:nvPr/>
          </p:nvSpPr>
          <p:spPr>
            <a:xfrm>
              <a:off x="1429250" y="2791700"/>
              <a:ext cx="26200" cy="63700"/>
            </a:xfrm>
            <a:custGeom>
              <a:avLst/>
              <a:gdLst/>
              <a:ahLst/>
              <a:cxnLst/>
              <a:rect l="l" t="t" r="r" b="b"/>
              <a:pathLst>
                <a:path w="1048" h="2548" extrusionOk="0">
                  <a:moveTo>
                    <a:pt x="1" y="2436"/>
                  </a:moveTo>
                  <a:cubicBezTo>
                    <a:pt x="232" y="2547"/>
                    <a:pt x="1047" y="2436"/>
                    <a:pt x="1047" y="1047"/>
                  </a:cubicBezTo>
                  <a:lnTo>
                    <a:pt x="927" y="232"/>
                  </a:lnTo>
                  <a:cubicBezTo>
                    <a:pt x="927" y="121"/>
                    <a:pt x="927" y="1"/>
                    <a:pt x="816" y="1"/>
                  </a:cubicBezTo>
                  <a:cubicBezTo>
                    <a:pt x="695" y="121"/>
                    <a:pt x="695" y="464"/>
                    <a:pt x="695" y="695"/>
                  </a:cubicBezTo>
                  <a:lnTo>
                    <a:pt x="695" y="1510"/>
                  </a:lnTo>
                  <a:cubicBezTo>
                    <a:pt x="584" y="2436"/>
                    <a:pt x="121" y="2205"/>
                    <a:pt x="1" y="243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1"/>
            <p:cNvSpPr/>
            <p:nvPr/>
          </p:nvSpPr>
          <p:spPr>
            <a:xfrm>
              <a:off x="2349500" y="3248925"/>
              <a:ext cx="43525" cy="43550"/>
            </a:xfrm>
            <a:custGeom>
              <a:avLst/>
              <a:gdLst/>
              <a:ahLst/>
              <a:cxnLst/>
              <a:rect l="l" t="t" r="r" b="b"/>
              <a:pathLst>
                <a:path w="1741" h="1742" extrusionOk="0">
                  <a:moveTo>
                    <a:pt x="0" y="816"/>
                  </a:moveTo>
                  <a:cubicBezTo>
                    <a:pt x="0" y="1621"/>
                    <a:pt x="815" y="1742"/>
                    <a:pt x="1509" y="1621"/>
                  </a:cubicBezTo>
                  <a:cubicBezTo>
                    <a:pt x="1621" y="1621"/>
                    <a:pt x="1621" y="1621"/>
                    <a:pt x="1741" y="1510"/>
                  </a:cubicBezTo>
                  <a:cubicBezTo>
                    <a:pt x="1509" y="1279"/>
                    <a:pt x="352" y="1621"/>
                    <a:pt x="352" y="927"/>
                  </a:cubicBezTo>
                  <a:cubicBezTo>
                    <a:pt x="352" y="464"/>
                    <a:pt x="463" y="121"/>
                    <a:pt x="352" y="1"/>
                  </a:cubicBezTo>
                  <a:cubicBezTo>
                    <a:pt x="352" y="1"/>
                    <a:pt x="232" y="1"/>
                    <a:pt x="232" y="121"/>
                  </a:cubicBezTo>
                  <a:cubicBezTo>
                    <a:pt x="120" y="353"/>
                    <a:pt x="0" y="584"/>
                    <a:pt x="0" y="81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1"/>
            <p:cNvSpPr/>
            <p:nvPr/>
          </p:nvSpPr>
          <p:spPr>
            <a:xfrm>
              <a:off x="1461200" y="2843800"/>
              <a:ext cx="28975" cy="55125"/>
            </a:xfrm>
            <a:custGeom>
              <a:avLst/>
              <a:gdLst/>
              <a:ahLst/>
              <a:cxnLst/>
              <a:rect l="l" t="t" r="r" b="b"/>
              <a:pathLst>
                <a:path w="1159" h="2205" extrusionOk="0">
                  <a:moveTo>
                    <a:pt x="1" y="232"/>
                  </a:moveTo>
                  <a:cubicBezTo>
                    <a:pt x="1" y="232"/>
                    <a:pt x="112" y="463"/>
                    <a:pt x="112" y="584"/>
                  </a:cubicBezTo>
                  <a:cubicBezTo>
                    <a:pt x="112" y="926"/>
                    <a:pt x="1" y="1278"/>
                    <a:pt x="232" y="1510"/>
                  </a:cubicBezTo>
                  <a:cubicBezTo>
                    <a:pt x="343" y="1621"/>
                    <a:pt x="927" y="2204"/>
                    <a:pt x="1158" y="2204"/>
                  </a:cubicBezTo>
                  <a:cubicBezTo>
                    <a:pt x="1158" y="1973"/>
                    <a:pt x="806" y="1741"/>
                    <a:pt x="695" y="1621"/>
                  </a:cubicBezTo>
                  <a:lnTo>
                    <a:pt x="464" y="1389"/>
                  </a:lnTo>
                  <a:cubicBezTo>
                    <a:pt x="232" y="1158"/>
                    <a:pt x="464" y="926"/>
                    <a:pt x="232" y="232"/>
                  </a:cubicBezTo>
                  <a:cubicBezTo>
                    <a:pt x="232" y="121"/>
                    <a:pt x="232" y="0"/>
                    <a:pt x="11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1"/>
            <p:cNvSpPr/>
            <p:nvPr/>
          </p:nvSpPr>
          <p:spPr>
            <a:xfrm>
              <a:off x="1301925" y="2716475"/>
              <a:ext cx="34750" cy="46325"/>
            </a:xfrm>
            <a:custGeom>
              <a:avLst/>
              <a:gdLst/>
              <a:ahLst/>
              <a:cxnLst/>
              <a:rect l="l" t="t" r="r" b="b"/>
              <a:pathLst>
                <a:path w="1390" h="1853" extrusionOk="0">
                  <a:moveTo>
                    <a:pt x="1" y="584"/>
                  </a:moveTo>
                  <a:cubicBezTo>
                    <a:pt x="1" y="1158"/>
                    <a:pt x="464" y="1510"/>
                    <a:pt x="927" y="1741"/>
                  </a:cubicBezTo>
                  <a:cubicBezTo>
                    <a:pt x="927" y="1852"/>
                    <a:pt x="1047" y="1852"/>
                    <a:pt x="1047" y="1852"/>
                  </a:cubicBezTo>
                  <a:cubicBezTo>
                    <a:pt x="1390" y="1852"/>
                    <a:pt x="695" y="1278"/>
                    <a:pt x="695" y="1278"/>
                  </a:cubicBezTo>
                  <a:cubicBezTo>
                    <a:pt x="1" y="584"/>
                    <a:pt x="464" y="352"/>
                    <a:pt x="232" y="0"/>
                  </a:cubicBezTo>
                  <a:cubicBezTo>
                    <a:pt x="121" y="0"/>
                    <a:pt x="1" y="352"/>
                    <a:pt x="1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1"/>
            <p:cNvSpPr/>
            <p:nvPr/>
          </p:nvSpPr>
          <p:spPr>
            <a:xfrm>
              <a:off x="1420700" y="2716475"/>
              <a:ext cx="31725" cy="55125"/>
            </a:xfrm>
            <a:custGeom>
              <a:avLst/>
              <a:gdLst/>
              <a:ahLst/>
              <a:cxnLst/>
              <a:rect l="l" t="t" r="r" b="b"/>
              <a:pathLst>
                <a:path w="1269" h="2205" extrusionOk="0">
                  <a:moveTo>
                    <a:pt x="695" y="1047"/>
                  </a:moveTo>
                  <a:cubicBezTo>
                    <a:pt x="695" y="1278"/>
                    <a:pt x="574" y="1389"/>
                    <a:pt x="574" y="1621"/>
                  </a:cubicBezTo>
                  <a:cubicBezTo>
                    <a:pt x="463" y="1741"/>
                    <a:pt x="343" y="1973"/>
                    <a:pt x="343" y="2084"/>
                  </a:cubicBezTo>
                  <a:cubicBezTo>
                    <a:pt x="574" y="2204"/>
                    <a:pt x="1269" y="1278"/>
                    <a:pt x="806" y="463"/>
                  </a:cubicBezTo>
                  <a:cubicBezTo>
                    <a:pt x="695" y="352"/>
                    <a:pt x="463" y="121"/>
                    <a:pt x="343" y="121"/>
                  </a:cubicBezTo>
                  <a:cubicBezTo>
                    <a:pt x="0" y="0"/>
                    <a:pt x="463" y="463"/>
                    <a:pt x="463" y="463"/>
                  </a:cubicBezTo>
                  <a:cubicBezTo>
                    <a:pt x="574" y="695"/>
                    <a:pt x="695" y="815"/>
                    <a:pt x="695" y="104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1"/>
            <p:cNvSpPr/>
            <p:nvPr/>
          </p:nvSpPr>
          <p:spPr>
            <a:xfrm>
              <a:off x="1458200" y="2641225"/>
              <a:ext cx="49325" cy="37775"/>
            </a:xfrm>
            <a:custGeom>
              <a:avLst/>
              <a:gdLst/>
              <a:ahLst/>
              <a:cxnLst/>
              <a:rect l="l" t="t" r="r" b="b"/>
              <a:pathLst>
                <a:path w="1973" h="1511" extrusionOk="0">
                  <a:moveTo>
                    <a:pt x="1510" y="1510"/>
                  </a:moveTo>
                  <a:cubicBezTo>
                    <a:pt x="1973" y="1510"/>
                    <a:pt x="1852" y="1279"/>
                    <a:pt x="1621" y="1279"/>
                  </a:cubicBezTo>
                  <a:cubicBezTo>
                    <a:pt x="926" y="1158"/>
                    <a:pt x="695" y="1047"/>
                    <a:pt x="352" y="464"/>
                  </a:cubicBezTo>
                  <a:cubicBezTo>
                    <a:pt x="121" y="1"/>
                    <a:pt x="0" y="1047"/>
                    <a:pt x="926" y="1390"/>
                  </a:cubicBezTo>
                  <a:cubicBezTo>
                    <a:pt x="1047" y="1390"/>
                    <a:pt x="1278" y="1510"/>
                    <a:pt x="1510" y="15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1"/>
            <p:cNvSpPr/>
            <p:nvPr/>
          </p:nvSpPr>
          <p:spPr>
            <a:xfrm>
              <a:off x="1889500" y="3379275"/>
              <a:ext cx="25950" cy="37525"/>
            </a:xfrm>
            <a:custGeom>
              <a:avLst/>
              <a:gdLst/>
              <a:ahLst/>
              <a:cxnLst/>
              <a:rect l="l" t="t" r="r" b="b"/>
              <a:pathLst>
                <a:path w="1038" h="1501" extrusionOk="0">
                  <a:moveTo>
                    <a:pt x="463" y="1037"/>
                  </a:moveTo>
                  <a:cubicBezTo>
                    <a:pt x="574" y="926"/>
                    <a:pt x="806" y="695"/>
                    <a:pt x="926" y="463"/>
                  </a:cubicBezTo>
                  <a:cubicBezTo>
                    <a:pt x="926" y="343"/>
                    <a:pt x="1037" y="232"/>
                    <a:pt x="926" y="111"/>
                  </a:cubicBezTo>
                  <a:cubicBezTo>
                    <a:pt x="695" y="0"/>
                    <a:pt x="232" y="695"/>
                    <a:pt x="111" y="926"/>
                  </a:cubicBezTo>
                  <a:cubicBezTo>
                    <a:pt x="0" y="1269"/>
                    <a:pt x="463" y="1500"/>
                    <a:pt x="574" y="1269"/>
                  </a:cubicBezTo>
                  <a:cubicBezTo>
                    <a:pt x="574" y="1158"/>
                    <a:pt x="463" y="1158"/>
                    <a:pt x="463" y="103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1"/>
            <p:cNvSpPr/>
            <p:nvPr/>
          </p:nvSpPr>
          <p:spPr>
            <a:xfrm>
              <a:off x="2410375" y="3353100"/>
              <a:ext cx="37525" cy="26200"/>
            </a:xfrm>
            <a:custGeom>
              <a:avLst/>
              <a:gdLst/>
              <a:ahLst/>
              <a:cxnLst/>
              <a:rect l="l" t="t" r="r" b="b"/>
              <a:pathLst>
                <a:path w="1501" h="1048" extrusionOk="0">
                  <a:moveTo>
                    <a:pt x="1501" y="816"/>
                  </a:moveTo>
                  <a:cubicBezTo>
                    <a:pt x="1389" y="695"/>
                    <a:pt x="806" y="816"/>
                    <a:pt x="575" y="584"/>
                  </a:cubicBezTo>
                  <a:cubicBezTo>
                    <a:pt x="463" y="464"/>
                    <a:pt x="575" y="353"/>
                    <a:pt x="695" y="232"/>
                  </a:cubicBezTo>
                  <a:cubicBezTo>
                    <a:pt x="926" y="121"/>
                    <a:pt x="806" y="1"/>
                    <a:pt x="695" y="1"/>
                  </a:cubicBezTo>
                  <a:cubicBezTo>
                    <a:pt x="232" y="1"/>
                    <a:pt x="0" y="584"/>
                    <a:pt x="463" y="816"/>
                  </a:cubicBezTo>
                  <a:cubicBezTo>
                    <a:pt x="575" y="927"/>
                    <a:pt x="806" y="1047"/>
                    <a:pt x="1038" y="1047"/>
                  </a:cubicBezTo>
                  <a:cubicBezTo>
                    <a:pt x="1158" y="1047"/>
                    <a:pt x="1158" y="927"/>
                    <a:pt x="1269" y="927"/>
                  </a:cubicBezTo>
                  <a:cubicBezTo>
                    <a:pt x="1389" y="927"/>
                    <a:pt x="1501" y="927"/>
                    <a:pt x="1501" y="81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1"/>
            <p:cNvSpPr/>
            <p:nvPr/>
          </p:nvSpPr>
          <p:spPr>
            <a:xfrm>
              <a:off x="1877925" y="2600725"/>
              <a:ext cx="40525" cy="23175"/>
            </a:xfrm>
            <a:custGeom>
              <a:avLst/>
              <a:gdLst/>
              <a:ahLst/>
              <a:cxnLst/>
              <a:rect l="l" t="t" r="r" b="b"/>
              <a:pathLst>
                <a:path w="1621" h="927" extrusionOk="0">
                  <a:moveTo>
                    <a:pt x="0" y="232"/>
                  </a:moveTo>
                  <a:cubicBezTo>
                    <a:pt x="0" y="463"/>
                    <a:pt x="232" y="695"/>
                    <a:pt x="343" y="695"/>
                  </a:cubicBezTo>
                  <a:cubicBezTo>
                    <a:pt x="695" y="926"/>
                    <a:pt x="1158" y="815"/>
                    <a:pt x="1389" y="583"/>
                  </a:cubicBezTo>
                  <a:cubicBezTo>
                    <a:pt x="1500" y="463"/>
                    <a:pt x="1621" y="352"/>
                    <a:pt x="1621" y="0"/>
                  </a:cubicBezTo>
                  <a:cubicBezTo>
                    <a:pt x="1389" y="0"/>
                    <a:pt x="1500" y="463"/>
                    <a:pt x="926" y="583"/>
                  </a:cubicBezTo>
                  <a:cubicBezTo>
                    <a:pt x="695" y="583"/>
                    <a:pt x="574" y="583"/>
                    <a:pt x="463" y="463"/>
                  </a:cubicBezTo>
                  <a:cubicBezTo>
                    <a:pt x="232" y="352"/>
                    <a:pt x="232" y="232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1"/>
            <p:cNvSpPr/>
            <p:nvPr/>
          </p:nvSpPr>
          <p:spPr>
            <a:xfrm>
              <a:off x="1310725" y="2823650"/>
              <a:ext cx="20175" cy="43325"/>
            </a:xfrm>
            <a:custGeom>
              <a:avLst/>
              <a:gdLst/>
              <a:ahLst/>
              <a:cxnLst/>
              <a:rect l="l" t="t" r="r" b="b"/>
              <a:pathLst>
                <a:path w="807" h="1733" extrusionOk="0">
                  <a:moveTo>
                    <a:pt x="806" y="1621"/>
                  </a:moveTo>
                  <a:cubicBezTo>
                    <a:pt x="806" y="1390"/>
                    <a:pt x="232" y="1621"/>
                    <a:pt x="343" y="575"/>
                  </a:cubicBezTo>
                  <a:lnTo>
                    <a:pt x="343" y="112"/>
                  </a:lnTo>
                  <a:lnTo>
                    <a:pt x="343" y="1"/>
                  </a:lnTo>
                  <a:cubicBezTo>
                    <a:pt x="1" y="1"/>
                    <a:pt x="1" y="806"/>
                    <a:pt x="1" y="1038"/>
                  </a:cubicBezTo>
                  <a:cubicBezTo>
                    <a:pt x="112" y="1269"/>
                    <a:pt x="232" y="1390"/>
                    <a:pt x="343" y="1501"/>
                  </a:cubicBezTo>
                  <a:cubicBezTo>
                    <a:pt x="464" y="1621"/>
                    <a:pt x="575" y="1732"/>
                    <a:pt x="806" y="16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1"/>
            <p:cNvSpPr/>
            <p:nvPr/>
          </p:nvSpPr>
          <p:spPr>
            <a:xfrm>
              <a:off x="1310725" y="3202625"/>
              <a:ext cx="28975" cy="31975"/>
            </a:xfrm>
            <a:custGeom>
              <a:avLst/>
              <a:gdLst/>
              <a:ahLst/>
              <a:cxnLst/>
              <a:rect l="l" t="t" r="r" b="b"/>
              <a:pathLst>
                <a:path w="1159" h="1279" extrusionOk="0">
                  <a:moveTo>
                    <a:pt x="343" y="816"/>
                  </a:moveTo>
                  <a:cubicBezTo>
                    <a:pt x="343" y="464"/>
                    <a:pt x="464" y="232"/>
                    <a:pt x="464" y="1"/>
                  </a:cubicBezTo>
                  <a:cubicBezTo>
                    <a:pt x="232" y="1"/>
                    <a:pt x="112" y="353"/>
                    <a:pt x="112" y="584"/>
                  </a:cubicBezTo>
                  <a:cubicBezTo>
                    <a:pt x="1" y="1047"/>
                    <a:pt x="232" y="1047"/>
                    <a:pt x="464" y="1158"/>
                  </a:cubicBezTo>
                  <a:cubicBezTo>
                    <a:pt x="695" y="1158"/>
                    <a:pt x="695" y="1158"/>
                    <a:pt x="927" y="1279"/>
                  </a:cubicBezTo>
                  <a:cubicBezTo>
                    <a:pt x="1038" y="1279"/>
                    <a:pt x="1158" y="1279"/>
                    <a:pt x="1038" y="1158"/>
                  </a:cubicBezTo>
                  <a:cubicBezTo>
                    <a:pt x="927" y="927"/>
                    <a:pt x="575" y="927"/>
                    <a:pt x="343" y="81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1"/>
            <p:cNvSpPr/>
            <p:nvPr/>
          </p:nvSpPr>
          <p:spPr>
            <a:xfrm>
              <a:off x="1660750" y="2464825"/>
              <a:ext cx="26200" cy="43300"/>
            </a:xfrm>
            <a:custGeom>
              <a:avLst/>
              <a:gdLst/>
              <a:ahLst/>
              <a:cxnLst/>
              <a:rect l="l" t="t" r="r" b="b"/>
              <a:pathLst>
                <a:path w="1048" h="1732" extrusionOk="0">
                  <a:moveTo>
                    <a:pt x="353" y="1158"/>
                  </a:moveTo>
                  <a:cubicBezTo>
                    <a:pt x="232" y="1037"/>
                    <a:pt x="121" y="926"/>
                    <a:pt x="1" y="1037"/>
                  </a:cubicBezTo>
                  <a:cubicBezTo>
                    <a:pt x="1" y="1037"/>
                    <a:pt x="1" y="1158"/>
                    <a:pt x="121" y="1269"/>
                  </a:cubicBezTo>
                  <a:cubicBezTo>
                    <a:pt x="353" y="1732"/>
                    <a:pt x="1047" y="926"/>
                    <a:pt x="927" y="111"/>
                  </a:cubicBezTo>
                  <a:cubicBezTo>
                    <a:pt x="695" y="0"/>
                    <a:pt x="695" y="232"/>
                    <a:pt x="584" y="574"/>
                  </a:cubicBezTo>
                  <a:cubicBezTo>
                    <a:pt x="584" y="806"/>
                    <a:pt x="464" y="1037"/>
                    <a:pt x="353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1"/>
            <p:cNvSpPr/>
            <p:nvPr/>
          </p:nvSpPr>
          <p:spPr>
            <a:xfrm>
              <a:off x="1382950" y="2563200"/>
              <a:ext cx="28975" cy="28975"/>
            </a:xfrm>
            <a:custGeom>
              <a:avLst/>
              <a:gdLst/>
              <a:ahLst/>
              <a:cxnLst/>
              <a:rect l="l" t="t" r="r" b="b"/>
              <a:pathLst>
                <a:path w="1159" h="1159" extrusionOk="0">
                  <a:moveTo>
                    <a:pt x="584" y="1158"/>
                  </a:moveTo>
                  <a:cubicBezTo>
                    <a:pt x="816" y="1158"/>
                    <a:pt x="1047" y="1158"/>
                    <a:pt x="1158" y="1038"/>
                  </a:cubicBezTo>
                  <a:cubicBezTo>
                    <a:pt x="1047" y="807"/>
                    <a:pt x="464" y="1038"/>
                    <a:pt x="353" y="807"/>
                  </a:cubicBezTo>
                  <a:cubicBezTo>
                    <a:pt x="232" y="695"/>
                    <a:pt x="353" y="112"/>
                    <a:pt x="232" y="1"/>
                  </a:cubicBezTo>
                  <a:cubicBezTo>
                    <a:pt x="1" y="112"/>
                    <a:pt x="1" y="695"/>
                    <a:pt x="1" y="807"/>
                  </a:cubicBezTo>
                  <a:cubicBezTo>
                    <a:pt x="121" y="1158"/>
                    <a:pt x="232" y="1158"/>
                    <a:pt x="584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1"/>
            <p:cNvSpPr/>
            <p:nvPr/>
          </p:nvSpPr>
          <p:spPr>
            <a:xfrm>
              <a:off x="1848975" y="3289450"/>
              <a:ext cx="17375" cy="31975"/>
            </a:xfrm>
            <a:custGeom>
              <a:avLst/>
              <a:gdLst/>
              <a:ahLst/>
              <a:cxnLst/>
              <a:rect l="l" t="t" r="r" b="b"/>
              <a:pathLst>
                <a:path w="695" h="1279" extrusionOk="0">
                  <a:moveTo>
                    <a:pt x="343" y="1278"/>
                  </a:moveTo>
                  <a:cubicBezTo>
                    <a:pt x="463" y="1047"/>
                    <a:pt x="695" y="352"/>
                    <a:pt x="695" y="121"/>
                  </a:cubicBezTo>
                  <a:cubicBezTo>
                    <a:pt x="575" y="0"/>
                    <a:pt x="575" y="0"/>
                    <a:pt x="463" y="0"/>
                  </a:cubicBezTo>
                  <a:cubicBezTo>
                    <a:pt x="343" y="232"/>
                    <a:pt x="0" y="926"/>
                    <a:pt x="112" y="127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1"/>
            <p:cNvSpPr/>
            <p:nvPr/>
          </p:nvSpPr>
          <p:spPr>
            <a:xfrm>
              <a:off x="1831600" y="3104250"/>
              <a:ext cx="28975" cy="31975"/>
            </a:xfrm>
            <a:custGeom>
              <a:avLst/>
              <a:gdLst/>
              <a:ahLst/>
              <a:cxnLst/>
              <a:rect l="l" t="t" r="r" b="b"/>
              <a:pathLst>
                <a:path w="1159" h="1279" extrusionOk="0">
                  <a:moveTo>
                    <a:pt x="112" y="1158"/>
                  </a:moveTo>
                  <a:cubicBezTo>
                    <a:pt x="464" y="1278"/>
                    <a:pt x="1158" y="584"/>
                    <a:pt x="927" y="120"/>
                  </a:cubicBezTo>
                  <a:cubicBezTo>
                    <a:pt x="695" y="0"/>
                    <a:pt x="695" y="232"/>
                    <a:pt x="464" y="584"/>
                  </a:cubicBezTo>
                  <a:cubicBezTo>
                    <a:pt x="344" y="815"/>
                    <a:pt x="1" y="926"/>
                    <a:pt x="112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1"/>
            <p:cNvSpPr/>
            <p:nvPr/>
          </p:nvSpPr>
          <p:spPr>
            <a:xfrm>
              <a:off x="2184650" y="2950975"/>
              <a:ext cx="31750" cy="34750"/>
            </a:xfrm>
            <a:custGeom>
              <a:avLst/>
              <a:gdLst/>
              <a:ahLst/>
              <a:cxnLst/>
              <a:rect l="l" t="t" r="r" b="b"/>
              <a:pathLst>
                <a:path w="1270" h="1390" extrusionOk="0">
                  <a:moveTo>
                    <a:pt x="464" y="1"/>
                  </a:moveTo>
                  <a:cubicBezTo>
                    <a:pt x="232" y="1"/>
                    <a:pt x="1" y="1158"/>
                    <a:pt x="927" y="1390"/>
                  </a:cubicBezTo>
                  <a:cubicBezTo>
                    <a:pt x="1269" y="1390"/>
                    <a:pt x="1269" y="1269"/>
                    <a:pt x="1038" y="1158"/>
                  </a:cubicBezTo>
                  <a:cubicBezTo>
                    <a:pt x="232" y="695"/>
                    <a:pt x="695" y="232"/>
                    <a:pt x="46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1"/>
            <p:cNvSpPr/>
            <p:nvPr/>
          </p:nvSpPr>
          <p:spPr>
            <a:xfrm>
              <a:off x="1362825" y="2788925"/>
              <a:ext cx="34750" cy="37525"/>
            </a:xfrm>
            <a:custGeom>
              <a:avLst/>
              <a:gdLst/>
              <a:ahLst/>
              <a:cxnLst/>
              <a:rect l="l" t="t" r="r" b="b"/>
              <a:pathLst>
                <a:path w="1390" h="1501" extrusionOk="0">
                  <a:moveTo>
                    <a:pt x="1389" y="1269"/>
                  </a:moveTo>
                  <a:cubicBezTo>
                    <a:pt x="1269" y="1158"/>
                    <a:pt x="1037" y="1269"/>
                    <a:pt x="695" y="806"/>
                  </a:cubicBezTo>
                  <a:cubicBezTo>
                    <a:pt x="574" y="695"/>
                    <a:pt x="343" y="343"/>
                    <a:pt x="343" y="232"/>
                  </a:cubicBezTo>
                  <a:cubicBezTo>
                    <a:pt x="0" y="1"/>
                    <a:pt x="111" y="695"/>
                    <a:pt x="574" y="1158"/>
                  </a:cubicBezTo>
                  <a:cubicBezTo>
                    <a:pt x="806" y="1390"/>
                    <a:pt x="1269" y="1501"/>
                    <a:pt x="1389" y="126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1"/>
            <p:cNvSpPr/>
            <p:nvPr/>
          </p:nvSpPr>
          <p:spPr>
            <a:xfrm>
              <a:off x="1822825" y="2502325"/>
              <a:ext cx="28950" cy="31975"/>
            </a:xfrm>
            <a:custGeom>
              <a:avLst/>
              <a:gdLst/>
              <a:ahLst/>
              <a:cxnLst/>
              <a:rect l="l" t="t" r="r" b="b"/>
              <a:pathLst>
                <a:path w="1158" h="1279" extrusionOk="0">
                  <a:moveTo>
                    <a:pt x="0" y="463"/>
                  </a:moveTo>
                  <a:cubicBezTo>
                    <a:pt x="0" y="1278"/>
                    <a:pt x="1046" y="1278"/>
                    <a:pt x="1158" y="927"/>
                  </a:cubicBezTo>
                  <a:cubicBezTo>
                    <a:pt x="1046" y="815"/>
                    <a:pt x="926" y="927"/>
                    <a:pt x="695" y="815"/>
                  </a:cubicBezTo>
                  <a:cubicBezTo>
                    <a:pt x="120" y="695"/>
                    <a:pt x="352" y="232"/>
                    <a:pt x="232" y="121"/>
                  </a:cubicBezTo>
                  <a:cubicBezTo>
                    <a:pt x="120" y="0"/>
                    <a:pt x="0" y="352"/>
                    <a:pt x="0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1"/>
            <p:cNvSpPr/>
            <p:nvPr/>
          </p:nvSpPr>
          <p:spPr>
            <a:xfrm>
              <a:off x="2306200" y="3150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232"/>
                  </a:moveTo>
                  <a:cubicBezTo>
                    <a:pt x="0" y="1158"/>
                    <a:pt x="1158" y="926"/>
                    <a:pt x="1158" y="815"/>
                  </a:cubicBezTo>
                  <a:cubicBezTo>
                    <a:pt x="1158" y="695"/>
                    <a:pt x="695" y="695"/>
                    <a:pt x="463" y="584"/>
                  </a:cubicBezTo>
                  <a:cubicBezTo>
                    <a:pt x="232" y="463"/>
                    <a:pt x="343" y="121"/>
                    <a:pt x="111" y="0"/>
                  </a:cubicBezTo>
                  <a:cubicBezTo>
                    <a:pt x="0" y="121"/>
                    <a:pt x="0" y="12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1"/>
            <p:cNvSpPr/>
            <p:nvPr/>
          </p:nvSpPr>
          <p:spPr>
            <a:xfrm>
              <a:off x="1886475" y="2658600"/>
              <a:ext cx="34750" cy="23175"/>
            </a:xfrm>
            <a:custGeom>
              <a:avLst/>
              <a:gdLst/>
              <a:ahLst/>
              <a:cxnLst/>
              <a:rect l="l" t="t" r="r" b="b"/>
              <a:pathLst>
                <a:path w="1390" h="927" extrusionOk="0">
                  <a:moveTo>
                    <a:pt x="927" y="926"/>
                  </a:moveTo>
                  <a:cubicBezTo>
                    <a:pt x="1158" y="926"/>
                    <a:pt x="1390" y="815"/>
                    <a:pt x="1279" y="584"/>
                  </a:cubicBezTo>
                  <a:cubicBezTo>
                    <a:pt x="927" y="695"/>
                    <a:pt x="816" y="695"/>
                    <a:pt x="464" y="463"/>
                  </a:cubicBezTo>
                  <a:cubicBezTo>
                    <a:pt x="232" y="352"/>
                    <a:pt x="1" y="0"/>
                    <a:pt x="1" y="232"/>
                  </a:cubicBezTo>
                  <a:cubicBezTo>
                    <a:pt x="1" y="584"/>
                    <a:pt x="464" y="926"/>
                    <a:pt x="927" y="92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1"/>
            <p:cNvSpPr/>
            <p:nvPr/>
          </p:nvSpPr>
          <p:spPr>
            <a:xfrm>
              <a:off x="1666550" y="2600725"/>
              <a:ext cx="26175" cy="26175"/>
            </a:xfrm>
            <a:custGeom>
              <a:avLst/>
              <a:gdLst/>
              <a:ahLst/>
              <a:cxnLst/>
              <a:rect l="l" t="t" r="r" b="b"/>
              <a:pathLst>
                <a:path w="1047" h="1047" extrusionOk="0">
                  <a:moveTo>
                    <a:pt x="463" y="815"/>
                  </a:moveTo>
                  <a:cubicBezTo>
                    <a:pt x="463" y="815"/>
                    <a:pt x="121" y="583"/>
                    <a:pt x="121" y="695"/>
                  </a:cubicBezTo>
                  <a:cubicBezTo>
                    <a:pt x="121" y="695"/>
                    <a:pt x="0" y="695"/>
                    <a:pt x="232" y="926"/>
                  </a:cubicBezTo>
                  <a:cubicBezTo>
                    <a:pt x="352" y="1046"/>
                    <a:pt x="463" y="1046"/>
                    <a:pt x="584" y="1046"/>
                  </a:cubicBezTo>
                  <a:cubicBezTo>
                    <a:pt x="926" y="926"/>
                    <a:pt x="1047" y="232"/>
                    <a:pt x="815" y="0"/>
                  </a:cubicBezTo>
                  <a:lnTo>
                    <a:pt x="695" y="0"/>
                  </a:lnTo>
                  <a:cubicBezTo>
                    <a:pt x="584" y="120"/>
                    <a:pt x="695" y="583"/>
                    <a:pt x="463" y="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1"/>
            <p:cNvSpPr/>
            <p:nvPr/>
          </p:nvSpPr>
          <p:spPr>
            <a:xfrm>
              <a:off x="1967500" y="2783150"/>
              <a:ext cx="14625" cy="34750"/>
            </a:xfrm>
            <a:custGeom>
              <a:avLst/>
              <a:gdLst/>
              <a:ahLst/>
              <a:cxnLst/>
              <a:rect l="l" t="t" r="r" b="b"/>
              <a:pathLst>
                <a:path w="585" h="1390" extrusionOk="0">
                  <a:moveTo>
                    <a:pt x="464" y="1269"/>
                  </a:moveTo>
                  <a:cubicBezTo>
                    <a:pt x="584" y="1158"/>
                    <a:pt x="464" y="232"/>
                    <a:pt x="464" y="111"/>
                  </a:cubicBezTo>
                  <a:cubicBezTo>
                    <a:pt x="353" y="0"/>
                    <a:pt x="232" y="111"/>
                    <a:pt x="232" y="232"/>
                  </a:cubicBezTo>
                  <a:cubicBezTo>
                    <a:pt x="1" y="695"/>
                    <a:pt x="232" y="1389"/>
                    <a:pt x="464" y="126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1"/>
            <p:cNvSpPr/>
            <p:nvPr/>
          </p:nvSpPr>
          <p:spPr>
            <a:xfrm>
              <a:off x="1220900" y="3113025"/>
              <a:ext cx="23175" cy="25975"/>
            </a:xfrm>
            <a:custGeom>
              <a:avLst/>
              <a:gdLst/>
              <a:ahLst/>
              <a:cxnLst/>
              <a:rect l="l" t="t" r="r" b="b"/>
              <a:pathLst>
                <a:path w="927" h="1039" extrusionOk="0">
                  <a:moveTo>
                    <a:pt x="1" y="233"/>
                  </a:moveTo>
                  <a:lnTo>
                    <a:pt x="1" y="575"/>
                  </a:lnTo>
                  <a:cubicBezTo>
                    <a:pt x="121" y="807"/>
                    <a:pt x="121" y="927"/>
                    <a:pt x="352" y="927"/>
                  </a:cubicBezTo>
                  <a:cubicBezTo>
                    <a:pt x="584" y="1038"/>
                    <a:pt x="815" y="1038"/>
                    <a:pt x="927" y="927"/>
                  </a:cubicBezTo>
                  <a:cubicBezTo>
                    <a:pt x="927" y="696"/>
                    <a:pt x="584" y="807"/>
                    <a:pt x="464" y="696"/>
                  </a:cubicBezTo>
                  <a:cubicBezTo>
                    <a:pt x="232" y="464"/>
                    <a:pt x="352" y="112"/>
                    <a:pt x="232" y="1"/>
                  </a:cubicBezTo>
                  <a:lnTo>
                    <a:pt x="121" y="1"/>
                  </a:lnTo>
                  <a:cubicBezTo>
                    <a:pt x="121" y="1"/>
                    <a:pt x="121" y="112"/>
                    <a:pt x="1" y="23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1"/>
            <p:cNvSpPr/>
            <p:nvPr/>
          </p:nvSpPr>
          <p:spPr>
            <a:xfrm>
              <a:off x="2129550" y="2872725"/>
              <a:ext cx="26200" cy="28975"/>
            </a:xfrm>
            <a:custGeom>
              <a:avLst/>
              <a:gdLst/>
              <a:ahLst/>
              <a:cxnLst/>
              <a:rect l="l" t="t" r="r" b="b"/>
              <a:pathLst>
                <a:path w="1048" h="1159" extrusionOk="0">
                  <a:moveTo>
                    <a:pt x="121" y="1"/>
                  </a:moveTo>
                  <a:cubicBezTo>
                    <a:pt x="121" y="1"/>
                    <a:pt x="1" y="121"/>
                    <a:pt x="121" y="232"/>
                  </a:cubicBezTo>
                  <a:cubicBezTo>
                    <a:pt x="232" y="232"/>
                    <a:pt x="464" y="353"/>
                    <a:pt x="584" y="464"/>
                  </a:cubicBezTo>
                  <a:cubicBezTo>
                    <a:pt x="695" y="584"/>
                    <a:pt x="695" y="816"/>
                    <a:pt x="695" y="927"/>
                  </a:cubicBezTo>
                  <a:lnTo>
                    <a:pt x="927" y="1158"/>
                  </a:lnTo>
                  <a:cubicBezTo>
                    <a:pt x="1047" y="1047"/>
                    <a:pt x="927" y="464"/>
                    <a:pt x="816" y="353"/>
                  </a:cubicBezTo>
                  <a:cubicBezTo>
                    <a:pt x="695" y="232"/>
                    <a:pt x="584" y="121"/>
                    <a:pt x="464" y="121"/>
                  </a:cubicBezTo>
                  <a:cubicBezTo>
                    <a:pt x="353" y="121"/>
                    <a:pt x="232" y="1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1"/>
            <p:cNvSpPr/>
            <p:nvPr/>
          </p:nvSpPr>
          <p:spPr>
            <a:xfrm>
              <a:off x="2366850" y="3240375"/>
              <a:ext cx="17400" cy="28950"/>
            </a:xfrm>
            <a:custGeom>
              <a:avLst/>
              <a:gdLst/>
              <a:ahLst/>
              <a:cxnLst/>
              <a:rect l="l" t="t" r="r" b="b"/>
              <a:pathLst>
                <a:path w="696" h="1158" extrusionOk="0">
                  <a:moveTo>
                    <a:pt x="584" y="1158"/>
                  </a:moveTo>
                  <a:lnTo>
                    <a:pt x="695" y="1158"/>
                  </a:lnTo>
                  <a:cubicBezTo>
                    <a:pt x="695" y="926"/>
                    <a:pt x="352" y="1037"/>
                    <a:pt x="352" y="695"/>
                  </a:cubicBezTo>
                  <a:cubicBezTo>
                    <a:pt x="352" y="574"/>
                    <a:pt x="464" y="232"/>
                    <a:pt x="352" y="0"/>
                  </a:cubicBezTo>
                  <a:cubicBezTo>
                    <a:pt x="121" y="0"/>
                    <a:pt x="121" y="463"/>
                    <a:pt x="1" y="695"/>
                  </a:cubicBezTo>
                  <a:cubicBezTo>
                    <a:pt x="1" y="1037"/>
                    <a:pt x="232" y="1158"/>
                    <a:pt x="584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1"/>
            <p:cNvSpPr/>
            <p:nvPr/>
          </p:nvSpPr>
          <p:spPr>
            <a:xfrm>
              <a:off x="2326350" y="3199850"/>
              <a:ext cx="20375" cy="37525"/>
            </a:xfrm>
            <a:custGeom>
              <a:avLst/>
              <a:gdLst/>
              <a:ahLst/>
              <a:cxnLst/>
              <a:rect l="l" t="t" r="r" b="b"/>
              <a:pathLst>
                <a:path w="815" h="1501" extrusionOk="0">
                  <a:moveTo>
                    <a:pt x="463" y="695"/>
                  </a:moveTo>
                  <a:lnTo>
                    <a:pt x="463" y="232"/>
                  </a:lnTo>
                  <a:cubicBezTo>
                    <a:pt x="120" y="1"/>
                    <a:pt x="0" y="1158"/>
                    <a:pt x="463" y="1390"/>
                  </a:cubicBezTo>
                  <a:cubicBezTo>
                    <a:pt x="583" y="1501"/>
                    <a:pt x="815" y="1501"/>
                    <a:pt x="815" y="1390"/>
                  </a:cubicBezTo>
                  <a:cubicBezTo>
                    <a:pt x="695" y="1158"/>
                    <a:pt x="463" y="1269"/>
                    <a:pt x="463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1"/>
            <p:cNvSpPr/>
            <p:nvPr/>
          </p:nvSpPr>
          <p:spPr>
            <a:xfrm>
              <a:off x="2242525" y="2875750"/>
              <a:ext cx="20175" cy="31725"/>
            </a:xfrm>
            <a:custGeom>
              <a:avLst/>
              <a:gdLst/>
              <a:ahLst/>
              <a:cxnLst/>
              <a:rect l="l" t="t" r="r" b="b"/>
              <a:pathLst>
                <a:path w="807" h="1269" extrusionOk="0">
                  <a:moveTo>
                    <a:pt x="806" y="1037"/>
                  </a:moveTo>
                  <a:cubicBezTo>
                    <a:pt x="806" y="806"/>
                    <a:pt x="343" y="1037"/>
                    <a:pt x="343" y="574"/>
                  </a:cubicBezTo>
                  <a:cubicBezTo>
                    <a:pt x="343" y="463"/>
                    <a:pt x="464" y="0"/>
                    <a:pt x="232" y="111"/>
                  </a:cubicBezTo>
                  <a:cubicBezTo>
                    <a:pt x="112" y="111"/>
                    <a:pt x="1" y="695"/>
                    <a:pt x="112" y="926"/>
                  </a:cubicBezTo>
                  <a:cubicBezTo>
                    <a:pt x="232" y="1037"/>
                    <a:pt x="695" y="1269"/>
                    <a:pt x="806" y="103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1"/>
            <p:cNvSpPr/>
            <p:nvPr/>
          </p:nvSpPr>
          <p:spPr>
            <a:xfrm>
              <a:off x="1669550" y="3005850"/>
              <a:ext cx="23175" cy="26175"/>
            </a:xfrm>
            <a:custGeom>
              <a:avLst/>
              <a:gdLst/>
              <a:ahLst/>
              <a:cxnLst/>
              <a:rect l="l" t="t" r="r" b="b"/>
              <a:pathLst>
                <a:path w="927" h="1047" extrusionOk="0">
                  <a:moveTo>
                    <a:pt x="343" y="121"/>
                  </a:moveTo>
                  <a:cubicBezTo>
                    <a:pt x="1" y="352"/>
                    <a:pt x="1" y="815"/>
                    <a:pt x="1" y="927"/>
                  </a:cubicBezTo>
                  <a:cubicBezTo>
                    <a:pt x="112" y="1047"/>
                    <a:pt x="232" y="927"/>
                    <a:pt x="232" y="927"/>
                  </a:cubicBezTo>
                  <a:cubicBezTo>
                    <a:pt x="464" y="695"/>
                    <a:pt x="343" y="584"/>
                    <a:pt x="575" y="464"/>
                  </a:cubicBezTo>
                  <a:cubicBezTo>
                    <a:pt x="927" y="352"/>
                    <a:pt x="695" y="1"/>
                    <a:pt x="34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1"/>
            <p:cNvSpPr/>
            <p:nvPr/>
          </p:nvSpPr>
          <p:spPr>
            <a:xfrm>
              <a:off x="1608675" y="3043575"/>
              <a:ext cx="20400" cy="34750"/>
            </a:xfrm>
            <a:custGeom>
              <a:avLst/>
              <a:gdLst/>
              <a:ahLst/>
              <a:cxnLst/>
              <a:rect l="l" t="t" r="r" b="b"/>
              <a:pathLst>
                <a:path w="816" h="1390" extrusionOk="0">
                  <a:moveTo>
                    <a:pt x="815" y="1270"/>
                  </a:moveTo>
                  <a:cubicBezTo>
                    <a:pt x="815" y="1038"/>
                    <a:pt x="352" y="1038"/>
                    <a:pt x="352" y="695"/>
                  </a:cubicBezTo>
                  <a:cubicBezTo>
                    <a:pt x="352" y="575"/>
                    <a:pt x="352" y="1"/>
                    <a:pt x="121" y="232"/>
                  </a:cubicBezTo>
                  <a:cubicBezTo>
                    <a:pt x="121" y="344"/>
                    <a:pt x="0" y="695"/>
                    <a:pt x="0" y="807"/>
                  </a:cubicBezTo>
                  <a:cubicBezTo>
                    <a:pt x="121" y="1158"/>
                    <a:pt x="695" y="1390"/>
                    <a:pt x="815" y="127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1"/>
            <p:cNvSpPr/>
            <p:nvPr/>
          </p:nvSpPr>
          <p:spPr>
            <a:xfrm>
              <a:off x="2063125" y="2968350"/>
              <a:ext cx="11600" cy="34750"/>
            </a:xfrm>
            <a:custGeom>
              <a:avLst/>
              <a:gdLst/>
              <a:ahLst/>
              <a:cxnLst/>
              <a:rect l="l" t="t" r="r" b="b"/>
              <a:pathLst>
                <a:path w="464" h="1390" extrusionOk="0">
                  <a:moveTo>
                    <a:pt x="0" y="232"/>
                  </a:moveTo>
                  <a:cubicBezTo>
                    <a:pt x="0" y="463"/>
                    <a:pt x="111" y="1389"/>
                    <a:pt x="343" y="1389"/>
                  </a:cubicBezTo>
                  <a:cubicBezTo>
                    <a:pt x="463" y="1269"/>
                    <a:pt x="343" y="695"/>
                    <a:pt x="343" y="343"/>
                  </a:cubicBezTo>
                  <a:cubicBezTo>
                    <a:pt x="232" y="232"/>
                    <a:pt x="343" y="111"/>
                    <a:pt x="232" y="111"/>
                  </a:cubicBezTo>
                  <a:cubicBezTo>
                    <a:pt x="0" y="0"/>
                    <a:pt x="0" y="11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1"/>
            <p:cNvSpPr/>
            <p:nvPr/>
          </p:nvSpPr>
          <p:spPr>
            <a:xfrm>
              <a:off x="1614450" y="2461800"/>
              <a:ext cx="26200" cy="26200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464" y="121"/>
                  </a:moveTo>
                  <a:cubicBezTo>
                    <a:pt x="1" y="232"/>
                    <a:pt x="232" y="1047"/>
                    <a:pt x="927" y="1047"/>
                  </a:cubicBezTo>
                  <a:cubicBezTo>
                    <a:pt x="1047" y="927"/>
                    <a:pt x="1047" y="816"/>
                    <a:pt x="927" y="816"/>
                  </a:cubicBezTo>
                  <a:cubicBezTo>
                    <a:pt x="816" y="695"/>
                    <a:pt x="695" y="695"/>
                    <a:pt x="584" y="584"/>
                  </a:cubicBezTo>
                  <a:cubicBezTo>
                    <a:pt x="353" y="353"/>
                    <a:pt x="584" y="353"/>
                    <a:pt x="584" y="121"/>
                  </a:cubicBezTo>
                  <a:cubicBezTo>
                    <a:pt x="584" y="121"/>
                    <a:pt x="584" y="1"/>
                    <a:pt x="464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1"/>
            <p:cNvSpPr/>
            <p:nvPr/>
          </p:nvSpPr>
          <p:spPr>
            <a:xfrm>
              <a:off x="2025375" y="2814850"/>
              <a:ext cx="23175" cy="26200"/>
            </a:xfrm>
            <a:custGeom>
              <a:avLst/>
              <a:gdLst/>
              <a:ahLst/>
              <a:cxnLst/>
              <a:rect l="l" t="t" r="r" b="b"/>
              <a:pathLst>
                <a:path w="927" h="1048" extrusionOk="0">
                  <a:moveTo>
                    <a:pt x="695" y="1047"/>
                  </a:moveTo>
                  <a:cubicBezTo>
                    <a:pt x="927" y="816"/>
                    <a:pt x="695" y="695"/>
                    <a:pt x="695" y="464"/>
                  </a:cubicBezTo>
                  <a:cubicBezTo>
                    <a:pt x="464" y="232"/>
                    <a:pt x="464" y="1"/>
                    <a:pt x="232" y="121"/>
                  </a:cubicBezTo>
                  <a:cubicBezTo>
                    <a:pt x="1" y="232"/>
                    <a:pt x="353" y="1047"/>
                    <a:pt x="695" y="104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1"/>
            <p:cNvSpPr/>
            <p:nvPr/>
          </p:nvSpPr>
          <p:spPr>
            <a:xfrm>
              <a:off x="1261425" y="2635450"/>
              <a:ext cx="23175" cy="26175"/>
            </a:xfrm>
            <a:custGeom>
              <a:avLst/>
              <a:gdLst/>
              <a:ahLst/>
              <a:cxnLst/>
              <a:rect l="l" t="t" r="r" b="b"/>
              <a:pathLst>
                <a:path w="927" h="1047" extrusionOk="0">
                  <a:moveTo>
                    <a:pt x="0" y="463"/>
                  </a:moveTo>
                  <a:cubicBezTo>
                    <a:pt x="232" y="584"/>
                    <a:pt x="352" y="463"/>
                    <a:pt x="463" y="463"/>
                  </a:cubicBezTo>
                  <a:cubicBezTo>
                    <a:pt x="583" y="584"/>
                    <a:pt x="583" y="926"/>
                    <a:pt x="695" y="926"/>
                  </a:cubicBezTo>
                  <a:cubicBezTo>
                    <a:pt x="926" y="1047"/>
                    <a:pt x="815" y="584"/>
                    <a:pt x="815" y="463"/>
                  </a:cubicBezTo>
                  <a:cubicBezTo>
                    <a:pt x="695" y="0"/>
                    <a:pt x="463" y="121"/>
                    <a:pt x="232" y="232"/>
                  </a:cubicBezTo>
                  <a:cubicBezTo>
                    <a:pt x="120" y="352"/>
                    <a:pt x="0" y="352"/>
                    <a:pt x="0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1"/>
            <p:cNvSpPr/>
            <p:nvPr/>
          </p:nvSpPr>
          <p:spPr>
            <a:xfrm>
              <a:off x="1825825" y="2450225"/>
              <a:ext cx="17375" cy="28975"/>
            </a:xfrm>
            <a:custGeom>
              <a:avLst/>
              <a:gdLst/>
              <a:ahLst/>
              <a:cxnLst/>
              <a:rect l="l" t="t" r="r" b="b"/>
              <a:pathLst>
                <a:path w="695" h="1159" extrusionOk="0">
                  <a:moveTo>
                    <a:pt x="343" y="1"/>
                  </a:moveTo>
                  <a:cubicBezTo>
                    <a:pt x="112" y="121"/>
                    <a:pt x="0" y="353"/>
                    <a:pt x="0" y="584"/>
                  </a:cubicBezTo>
                  <a:cubicBezTo>
                    <a:pt x="112" y="816"/>
                    <a:pt x="343" y="1047"/>
                    <a:pt x="463" y="1047"/>
                  </a:cubicBezTo>
                  <a:cubicBezTo>
                    <a:pt x="695" y="1158"/>
                    <a:pt x="695" y="927"/>
                    <a:pt x="575" y="927"/>
                  </a:cubicBezTo>
                  <a:lnTo>
                    <a:pt x="343" y="695"/>
                  </a:lnTo>
                  <a:cubicBezTo>
                    <a:pt x="232" y="353"/>
                    <a:pt x="463" y="232"/>
                    <a:pt x="463" y="121"/>
                  </a:cubicBezTo>
                  <a:cubicBezTo>
                    <a:pt x="463" y="121"/>
                    <a:pt x="463" y="1"/>
                    <a:pt x="34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1"/>
            <p:cNvSpPr/>
            <p:nvPr/>
          </p:nvSpPr>
          <p:spPr>
            <a:xfrm>
              <a:off x="2323550" y="3040575"/>
              <a:ext cx="17400" cy="37750"/>
            </a:xfrm>
            <a:custGeom>
              <a:avLst/>
              <a:gdLst/>
              <a:ahLst/>
              <a:cxnLst/>
              <a:rect l="l" t="t" r="r" b="b"/>
              <a:pathLst>
                <a:path w="696" h="1510" extrusionOk="0">
                  <a:moveTo>
                    <a:pt x="1" y="695"/>
                  </a:moveTo>
                  <a:cubicBezTo>
                    <a:pt x="1" y="927"/>
                    <a:pt x="1" y="1047"/>
                    <a:pt x="232" y="1158"/>
                  </a:cubicBezTo>
                  <a:cubicBezTo>
                    <a:pt x="232" y="1158"/>
                    <a:pt x="695" y="1510"/>
                    <a:pt x="575" y="1158"/>
                  </a:cubicBezTo>
                  <a:cubicBezTo>
                    <a:pt x="575" y="1158"/>
                    <a:pt x="464" y="1047"/>
                    <a:pt x="464" y="927"/>
                  </a:cubicBezTo>
                  <a:cubicBezTo>
                    <a:pt x="232" y="815"/>
                    <a:pt x="232" y="927"/>
                    <a:pt x="232" y="584"/>
                  </a:cubicBezTo>
                  <a:cubicBezTo>
                    <a:pt x="232" y="1"/>
                    <a:pt x="1" y="232"/>
                    <a:pt x="1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1"/>
            <p:cNvSpPr/>
            <p:nvPr/>
          </p:nvSpPr>
          <p:spPr>
            <a:xfrm>
              <a:off x="2149925" y="2962550"/>
              <a:ext cx="17400" cy="25950"/>
            </a:xfrm>
            <a:custGeom>
              <a:avLst/>
              <a:gdLst/>
              <a:ahLst/>
              <a:cxnLst/>
              <a:rect l="l" t="t" r="r" b="b"/>
              <a:pathLst>
                <a:path w="696" h="1038" extrusionOk="0">
                  <a:moveTo>
                    <a:pt x="695" y="1038"/>
                  </a:moveTo>
                  <a:cubicBezTo>
                    <a:pt x="695" y="806"/>
                    <a:pt x="464" y="806"/>
                    <a:pt x="343" y="695"/>
                  </a:cubicBezTo>
                  <a:cubicBezTo>
                    <a:pt x="232" y="464"/>
                    <a:pt x="464" y="232"/>
                    <a:pt x="343" y="1"/>
                  </a:cubicBezTo>
                  <a:cubicBezTo>
                    <a:pt x="232" y="1"/>
                    <a:pt x="112" y="112"/>
                    <a:pt x="112" y="232"/>
                  </a:cubicBezTo>
                  <a:cubicBezTo>
                    <a:pt x="1" y="343"/>
                    <a:pt x="1" y="575"/>
                    <a:pt x="1" y="695"/>
                  </a:cubicBezTo>
                  <a:cubicBezTo>
                    <a:pt x="112" y="806"/>
                    <a:pt x="112" y="927"/>
                    <a:pt x="343" y="927"/>
                  </a:cubicBezTo>
                  <a:cubicBezTo>
                    <a:pt x="464" y="1038"/>
                    <a:pt x="575" y="1038"/>
                    <a:pt x="695" y="103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1"/>
            <p:cNvSpPr/>
            <p:nvPr/>
          </p:nvSpPr>
          <p:spPr>
            <a:xfrm>
              <a:off x="1420700" y="2566000"/>
              <a:ext cx="28950" cy="11600"/>
            </a:xfrm>
            <a:custGeom>
              <a:avLst/>
              <a:gdLst/>
              <a:ahLst/>
              <a:cxnLst/>
              <a:rect l="l" t="t" r="r" b="b"/>
              <a:pathLst>
                <a:path w="1158" h="464" extrusionOk="0">
                  <a:moveTo>
                    <a:pt x="1158" y="120"/>
                  </a:moveTo>
                  <a:cubicBezTo>
                    <a:pt x="926" y="0"/>
                    <a:pt x="695" y="232"/>
                    <a:pt x="463" y="120"/>
                  </a:cubicBezTo>
                  <a:cubicBezTo>
                    <a:pt x="343" y="120"/>
                    <a:pt x="232" y="0"/>
                    <a:pt x="111" y="0"/>
                  </a:cubicBezTo>
                  <a:cubicBezTo>
                    <a:pt x="0" y="0"/>
                    <a:pt x="0" y="120"/>
                    <a:pt x="0" y="232"/>
                  </a:cubicBezTo>
                  <a:cubicBezTo>
                    <a:pt x="111" y="352"/>
                    <a:pt x="463" y="463"/>
                    <a:pt x="695" y="463"/>
                  </a:cubicBezTo>
                  <a:lnTo>
                    <a:pt x="926" y="352"/>
                  </a:lnTo>
                  <a:cubicBezTo>
                    <a:pt x="1037" y="352"/>
                    <a:pt x="1158" y="232"/>
                    <a:pt x="1158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1"/>
            <p:cNvSpPr/>
            <p:nvPr/>
          </p:nvSpPr>
          <p:spPr>
            <a:xfrm>
              <a:off x="1351250" y="2606500"/>
              <a:ext cx="23175" cy="23175"/>
            </a:xfrm>
            <a:custGeom>
              <a:avLst/>
              <a:gdLst/>
              <a:ahLst/>
              <a:cxnLst/>
              <a:rect l="l" t="t" r="r" b="b"/>
              <a:pathLst>
                <a:path w="927" h="927" extrusionOk="0">
                  <a:moveTo>
                    <a:pt x="695" y="927"/>
                  </a:moveTo>
                  <a:cubicBezTo>
                    <a:pt x="806" y="927"/>
                    <a:pt x="926" y="927"/>
                    <a:pt x="926" y="695"/>
                  </a:cubicBezTo>
                  <a:cubicBezTo>
                    <a:pt x="695" y="584"/>
                    <a:pt x="574" y="695"/>
                    <a:pt x="463" y="464"/>
                  </a:cubicBezTo>
                  <a:cubicBezTo>
                    <a:pt x="343" y="232"/>
                    <a:pt x="463" y="1"/>
                    <a:pt x="232" y="1"/>
                  </a:cubicBezTo>
                  <a:cubicBezTo>
                    <a:pt x="0" y="232"/>
                    <a:pt x="111" y="927"/>
                    <a:pt x="695" y="92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1"/>
            <p:cNvSpPr/>
            <p:nvPr/>
          </p:nvSpPr>
          <p:spPr>
            <a:xfrm>
              <a:off x="1313500" y="3017425"/>
              <a:ext cx="28975" cy="20400"/>
            </a:xfrm>
            <a:custGeom>
              <a:avLst/>
              <a:gdLst/>
              <a:ahLst/>
              <a:cxnLst/>
              <a:rect l="l" t="t" r="r" b="b"/>
              <a:pathLst>
                <a:path w="1159" h="816" extrusionOk="0">
                  <a:moveTo>
                    <a:pt x="1" y="121"/>
                  </a:moveTo>
                  <a:cubicBezTo>
                    <a:pt x="1" y="232"/>
                    <a:pt x="121" y="815"/>
                    <a:pt x="464" y="815"/>
                  </a:cubicBezTo>
                  <a:cubicBezTo>
                    <a:pt x="1047" y="815"/>
                    <a:pt x="1158" y="464"/>
                    <a:pt x="584" y="464"/>
                  </a:cubicBezTo>
                  <a:cubicBezTo>
                    <a:pt x="353" y="464"/>
                    <a:pt x="353" y="464"/>
                    <a:pt x="353" y="352"/>
                  </a:cubicBezTo>
                  <a:cubicBezTo>
                    <a:pt x="232" y="232"/>
                    <a:pt x="121" y="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1"/>
            <p:cNvSpPr/>
            <p:nvPr/>
          </p:nvSpPr>
          <p:spPr>
            <a:xfrm>
              <a:off x="1825825" y="2893100"/>
              <a:ext cx="23175" cy="23175"/>
            </a:xfrm>
            <a:custGeom>
              <a:avLst/>
              <a:gdLst/>
              <a:ahLst/>
              <a:cxnLst/>
              <a:rect l="l" t="t" r="r" b="b"/>
              <a:pathLst>
                <a:path w="927" h="927" extrusionOk="0">
                  <a:moveTo>
                    <a:pt x="575" y="1"/>
                  </a:moveTo>
                  <a:cubicBezTo>
                    <a:pt x="463" y="1"/>
                    <a:pt x="232" y="232"/>
                    <a:pt x="112" y="343"/>
                  </a:cubicBezTo>
                  <a:cubicBezTo>
                    <a:pt x="112" y="343"/>
                    <a:pt x="0" y="343"/>
                    <a:pt x="0" y="575"/>
                  </a:cubicBezTo>
                  <a:cubicBezTo>
                    <a:pt x="112" y="927"/>
                    <a:pt x="575" y="464"/>
                    <a:pt x="695" y="343"/>
                  </a:cubicBezTo>
                  <a:cubicBezTo>
                    <a:pt x="926" y="1"/>
                    <a:pt x="575" y="1"/>
                    <a:pt x="57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1"/>
            <p:cNvSpPr/>
            <p:nvPr/>
          </p:nvSpPr>
          <p:spPr>
            <a:xfrm>
              <a:off x="1423475" y="2583350"/>
              <a:ext cx="28950" cy="20400"/>
            </a:xfrm>
            <a:custGeom>
              <a:avLst/>
              <a:gdLst/>
              <a:ahLst/>
              <a:cxnLst/>
              <a:rect l="l" t="t" r="r" b="b"/>
              <a:pathLst>
                <a:path w="1158" h="816" extrusionOk="0">
                  <a:moveTo>
                    <a:pt x="352" y="584"/>
                  </a:moveTo>
                  <a:cubicBezTo>
                    <a:pt x="352" y="464"/>
                    <a:pt x="352" y="464"/>
                    <a:pt x="232" y="232"/>
                  </a:cubicBezTo>
                  <a:cubicBezTo>
                    <a:pt x="232" y="121"/>
                    <a:pt x="121" y="1"/>
                    <a:pt x="121" y="232"/>
                  </a:cubicBezTo>
                  <a:cubicBezTo>
                    <a:pt x="0" y="232"/>
                    <a:pt x="0" y="464"/>
                    <a:pt x="121" y="584"/>
                  </a:cubicBezTo>
                  <a:cubicBezTo>
                    <a:pt x="121" y="695"/>
                    <a:pt x="121" y="695"/>
                    <a:pt x="232" y="815"/>
                  </a:cubicBezTo>
                  <a:cubicBezTo>
                    <a:pt x="352" y="815"/>
                    <a:pt x="815" y="815"/>
                    <a:pt x="926" y="695"/>
                  </a:cubicBezTo>
                  <a:cubicBezTo>
                    <a:pt x="1158" y="584"/>
                    <a:pt x="463" y="584"/>
                    <a:pt x="352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1"/>
            <p:cNvSpPr/>
            <p:nvPr/>
          </p:nvSpPr>
          <p:spPr>
            <a:xfrm>
              <a:off x="1736000" y="2774350"/>
              <a:ext cx="23175" cy="26175"/>
            </a:xfrm>
            <a:custGeom>
              <a:avLst/>
              <a:gdLst/>
              <a:ahLst/>
              <a:cxnLst/>
              <a:rect l="l" t="t" r="r" b="b"/>
              <a:pathLst>
                <a:path w="927" h="1047" extrusionOk="0">
                  <a:moveTo>
                    <a:pt x="695" y="121"/>
                  </a:moveTo>
                  <a:cubicBezTo>
                    <a:pt x="464" y="232"/>
                    <a:pt x="352" y="352"/>
                    <a:pt x="232" y="463"/>
                  </a:cubicBezTo>
                  <a:cubicBezTo>
                    <a:pt x="0" y="584"/>
                    <a:pt x="232" y="1047"/>
                    <a:pt x="815" y="463"/>
                  </a:cubicBezTo>
                  <a:cubicBezTo>
                    <a:pt x="815" y="352"/>
                    <a:pt x="927" y="352"/>
                    <a:pt x="927" y="232"/>
                  </a:cubicBezTo>
                  <a:cubicBezTo>
                    <a:pt x="815" y="121"/>
                    <a:pt x="815" y="0"/>
                    <a:pt x="695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1"/>
            <p:cNvSpPr/>
            <p:nvPr/>
          </p:nvSpPr>
          <p:spPr>
            <a:xfrm>
              <a:off x="1834400" y="2545850"/>
              <a:ext cx="26175" cy="20175"/>
            </a:xfrm>
            <a:custGeom>
              <a:avLst/>
              <a:gdLst/>
              <a:ahLst/>
              <a:cxnLst/>
              <a:rect l="l" t="t" r="r" b="b"/>
              <a:pathLst>
                <a:path w="1047" h="807" extrusionOk="0">
                  <a:moveTo>
                    <a:pt x="0" y="112"/>
                  </a:moveTo>
                  <a:cubicBezTo>
                    <a:pt x="0" y="806"/>
                    <a:pt x="1046" y="463"/>
                    <a:pt x="926" y="112"/>
                  </a:cubicBezTo>
                  <a:cubicBezTo>
                    <a:pt x="695" y="0"/>
                    <a:pt x="583" y="232"/>
                    <a:pt x="352" y="232"/>
                  </a:cubicBezTo>
                  <a:cubicBezTo>
                    <a:pt x="232" y="112"/>
                    <a:pt x="232" y="0"/>
                    <a:pt x="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1"/>
            <p:cNvSpPr/>
            <p:nvPr/>
          </p:nvSpPr>
          <p:spPr>
            <a:xfrm>
              <a:off x="1805450" y="3223000"/>
              <a:ext cx="17400" cy="25950"/>
            </a:xfrm>
            <a:custGeom>
              <a:avLst/>
              <a:gdLst/>
              <a:ahLst/>
              <a:cxnLst/>
              <a:rect l="l" t="t" r="r" b="b"/>
              <a:pathLst>
                <a:path w="696" h="1038" extrusionOk="0">
                  <a:moveTo>
                    <a:pt x="464" y="112"/>
                  </a:moveTo>
                  <a:cubicBezTo>
                    <a:pt x="232" y="112"/>
                    <a:pt x="1" y="1038"/>
                    <a:pt x="352" y="806"/>
                  </a:cubicBezTo>
                  <a:cubicBezTo>
                    <a:pt x="464" y="806"/>
                    <a:pt x="695" y="343"/>
                    <a:pt x="695" y="112"/>
                  </a:cubicBezTo>
                  <a:cubicBezTo>
                    <a:pt x="695" y="112"/>
                    <a:pt x="584" y="1"/>
                    <a:pt x="464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1"/>
            <p:cNvSpPr/>
            <p:nvPr/>
          </p:nvSpPr>
          <p:spPr>
            <a:xfrm>
              <a:off x="1811250" y="2841025"/>
              <a:ext cx="14600" cy="20150"/>
            </a:xfrm>
            <a:custGeom>
              <a:avLst/>
              <a:gdLst/>
              <a:ahLst/>
              <a:cxnLst/>
              <a:rect l="l" t="t" r="r" b="b"/>
              <a:pathLst>
                <a:path w="584" h="806" extrusionOk="0">
                  <a:moveTo>
                    <a:pt x="0" y="232"/>
                  </a:moveTo>
                  <a:cubicBezTo>
                    <a:pt x="0" y="343"/>
                    <a:pt x="120" y="806"/>
                    <a:pt x="232" y="806"/>
                  </a:cubicBezTo>
                  <a:cubicBezTo>
                    <a:pt x="232" y="806"/>
                    <a:pt x="583" y="806"/>
                    <a:pt x="463" y="463"/>
                  </a:cubicBezTo>
                  <a:cubicBezTo>
                    <a:pt x="352" y="343"/>
                    <a:pt x="463" y="0"/>
                    <a:pt x="232" y="0"/>
                  </a:cubicBezTo>
                  <a:cubicBezTo>
                    <a:pt x="120" y="0"/>
                    <a:pt x="0" y="11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1"/>
            <p:cNvSpPr/>
            <p:nvPr/>
          </p:nvSpPr>
          <p:spPr>
            <a:xfrm>
              <a:off x="1863325" y="2580575"/>
              <a:ext cx="31975" cy="20175"/>
            </a:xfrm>
            <a:custGeom>
              <a:avLst/>
              <a:gdLst/>
              <a:ahLst/>
              <a:cxnLst/>
              <a:rect l="l" t="t" r="r" b="b"/>
              <a:pathLst>
                <a:path w="1279" h="807" extrusionOk="0">
                  <a:moveTo>
                    <a:pt x="1158" y="0"/>
                  </a:moveTo>
                  <a:cubicBezTo>
                    <a:pt x="927" y="0"/>
                    <a:pt x="927" y="232"/>
                    <a:pt x="695" y="343"/>
                  </a:cubicBezTo>
                  <a:cubicBezTo>
                    <a:pt x="584" y="343"/>
                    <a:pt x="464" y="232"/>
                    <a:pt x="352" y="232"/>
                  </a:cubicBezTo>
                  <a:cubicBezTo>
                    <a:pt x="1" y="232"/>
                    <a:pt x="464" y="806"/>
                    <a:pt x="927" y="463"/>
                  </a:cubicBezTo>
                  <a:cubicBezTo>
                    <a:pt x="1047" y="463"/>
                    <a:pt x="1279" y="232"/>
                    <a:pt x="115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1"/>
            <p:cNvSpPr/>
            <p:nvPr/>
          </p:nvSpPr>
          <p:spPr>
            <a:xfrm>
              <a:off x="1409125" y="3503600"/>
              <a:ext cx="23175" cy="26175"/>
            </a:xfrm>
            <a:custGeom>
              <a:avLst/>
              <a:gdLst/>
              <a:ahLst/>
              <a:cxnLst/>
              <a:rect l="l" t="t" r="r" b="b"/>
              <a:pathLst>
                <a:path w="927" h="1047" extrusionOk="0">
                  <a:moveTo>
                    <a:pt x="0" y="120"/>
                  </a:moveTo>
                  <a:cubicBezTo>
                    <a:pt x="0" y="232"/>
                    <a:pt x="111" y="463"/>
                    <a:pt x="232" y="695"/>
                  </a:cubicBezTo>
                  <a:cubicBezTo>
                    <a:pt x="463" y="1046"/>
                    <a:pt x="926" y="1046"/>
                    <a:pt x="574" y="695"/>
                  </a:cubicBezTo>
                  <a:cubicBezTo>
                    <a:pt x="232" y="352"/>
                    <a:pt x="232" y="0"/>
                    <a:pt x="0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1"/>
            <p:cNvSpPr/>
            <p:nvPr/>
          </p:nvSpPr>
          <p:spPr>
            <a:xfrm>
              <a:off x="1646400" y="2447450"/>
              <a:ext cx="23175" cy="25950"/>
            </a:xfrm>
            <a:custGeom>
              <a:avLst/>
              <a:gdLst/>
              <a:ahLst/>
              <a:cxnLst/>
              <a:rect l="l" t="t" r="r" b="b"/>
              <a:pathLst>
                <a:path w="927" h="1038" extrusionOk="0">
                  <a:moveTo>
                    <a:pt x="464" y="464"/>
                  </a:moveTo>
                  <a:cubicBezTo>
                    <a:pt x="232" y="464"/>
                    <a:pt x="112" y="343"/>
                    <a:pt x="112" y="464"/>
                  </a:cubicBezTo>
                  <a:cubicBezTo>
                    <a:pt x="1" y="575"/>
                    <a:pt x="464" y="1038"/>
                    <a:pt x="695" y="464"/>
                  </a:cubicBezTo>
                  <a:cubicBezTo>
                    <a:pt x="806" y="343"/>
                    <a:pt x="927" y="232"/>
                    <a:pt x="806" y="112"/>
                  </a:cubicBezTo>
                  <a:cubicBezTo>
                    <a:pt x="575" y="1"/>
                    <a:pt x="575" y="343"/>
                    <a:pt x="464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1"/>
            <p:cNvSpPr/>
            <p:nvPr/>
          </p:nvSpPr>
          <p:spPr>
            <a:xfrm>
              <a:off x="2115200" y="3072525"/>
              <a:ext cx="28975" cy="14375"/>
            </a:xfrm>
            <a:custGeom>
              <a:avLst/>
              <a:gdLst/>
              <a:ahLst/>
              <a:cxnLst/>
              <a:rect l="l" t="t" r="r" b="b"/>
              <a:pathLst>
                <a:path w="1159" h="575" extrusionOk="0">
                  <a:moveTo>
                    <a:pt x="232" y="112"/>
                  </a:moveTo>
                  <a:cubicBezTo>
                    <a:pt x="1" y="232"/>
                    <a:pt x="1" y="343"/>
                    <a:pt x="232" y="463"/>
                  </a:cubicBezTo>
                  <a:cubicBezTo>
                    <a:pt x="343" y="463"/>
                    <a:pt x="695" y="575"/>
                    <a:pt x="806" y="575"/>
                  </a:cubicBezTo>
                  <a:cubicBezTo>
                    <a:pt x="1158" y="575"/>
                    <a:pt x="806" y="0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1"/>
            <p:cNvSpPr/>
            <p:nvPr/>
          </p:nvSpPr>
          <p:spPr>
            <a:xfrm>
              <a:off x="1226700" y="3188275"/>
              <a:ext cx="28950" cy="23175"/>
            </a:xfrm>
            <a:custGeom>
              <a:avLst/>
              <a:gdLst/>
              <a:ahLst/>
              <a:cxnLst/>
              <a:rect l="l" t="t" r="r" b="b"/>
              <a:pathLst>
                <a:path w="1158" h="927" extrusionOk="0">
                  <a:moveTo>
                    <a:pt x="0" y="112"/>
                  </a:moveTo>
                  <a:cubicBezTo>
                    <a:pt x="0" y="343"/>
                    <a:pt x="120" y="575"/>
                    <a:pt x="232" y="695"/>
                  </a:cubicBezTo>
                  <a:cubicBezTo>
                    <a:pt x="583" y="927"/>
                    <a:pt x="1158" y="343"/>
                    <a:pt x="815" y="343"/>
                  </a:cubicBezTo>
                  <a:cubicBezTo>
                    <a:pt x="695" y="343"/>
                    <a:pt x="583" y="464"/>
                    <a:pt x="463" y="464"/>
                  </a:cubicBezTo>
                  <a:cubicBezTo>
                    <a:pt x="352" y="343"/>
                    <a:pt x="232" y="1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1"/>
            <p:cNvSpPr/>
            <p:nvPr/>
          </p:nvSpPr>
          <p:spPr>
            <a:xfrm>
              <a:off x="1724425" y="2742625"/>
              <a:ext cx="8825" cy="20175"/>
            </a:xfrm>
            <a:custGeom>
              <a:avLst/>
              <a:gdLst/>
              <a:ahLst/>
              <a:cxnLst/>
              <a:rect l="l" t="t" r="r" b="b"/>
              <a:pathLst>
                <a:path w="353" h="807" extrusionOk="0">
                  <a:moveTo>
                    <a:pt x="232" y="806"/>
                  </a:moveTo>
                  <a:cubicBezTo>
                    <a:pt x="352" y="575"/>
                    <a:pt x="352" y="464"/>
                    <a:pt x="352" y="232"/>
                  </a:cubicBezTo>
                  <a:cubicBezTo>
                    <a:pt x="352" y="1"/>
                    <a:pt x="352" y="1"/>
                    <a:pt x="232" y="1"/>
                  </a:cubicBezTo>
                  <a:cubicBezTo>
                    <a:pt x="0" y="1"/>
                    <a:pt x="0" y="464"/>
                    <a:pt x="0" y="575"/>
                  </a:cubicBezTo>
                  <a:cubicBezTo>
                    <a:pt x="0" y="806"/>
                    <a:pt x="121" y="806"/>
                    <a:pt x="232" y="80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1"/>
            <p:cNvSpPr/>
            <p:nvPr/>
          </p:nvSpPr>
          <p:spPr>
            <a:xfrm>
              <a:off x="1692700" y="2959550"/>
              <a:ext cx="11600" cy="26175"/>
            </a:xfrm>
            <a:custGeom>
              <a:avLst/>
              <a:gdLst/>
              <a:ahLst/>
              <a:cxnLst/>
              <a:rect l="l" t="t" r="r" b="b"/>
              <a:pathLst>
                <a:path w="464" h="1047" extrusionOk="0">
                  <a:moveTo>
                    <a:pt x="112" y="121"/>
                  </a:moveTo>
                  <a:cubicBezTo>
                    <a:pt x="1" y="232"/>
                    <a:pt x="1" y="463"/>
                    <a:pt x="1" y="584"/>
                  </a:cubicBezTo>
                  <a:cubicBezTo>
                    <a:pt x="1" y="815"/>
                    <a:pt x="112" y="1047"/>
                    <a:pt x="232" y="926"/>
                  </a:cubicBezTo>
                  <a:cubicBezTo>
                    <a:pt x="464" y="815"/>
                    <a:pt x="464" y="0"/>
                    <a:pt x="11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1"/>
            <p:cNvSpPr/>
            <p:nvPr/>
          </p:nvSpPr>
          <p:spPr>
            <a:xfrm>
              <a:off x="1683900" y="3251950"/>
              <a:ext cx="14625" cy="20150"/>
            </a:xfrm>
            <a:custGeom>
              <a:avLst/>
              <a:gdLst/>
              <a:ahLst/>
              <a:cxnLst/>
              <a:rect l="l" t="t" r="r" b="b"/>
              <a:pathLst>
                <a:path w="585" h="806" extrusionOk="0">
                  <a:moveTo>
                    <a:pt x="1" y="343"/>
                  </a:moveTo>
                  <a:lnTo>
                    <a:pt x="1" y="343"/>
                  </a:lnTo>
                  <a:cubicBezTo>
                    <a:pt x="1" y="574"/>
                    <a:pt x="121" y="806"/>
                    <a:pt x="353" y="806"/>
                  </a:cubicBezTo>
                  <a:cubicBezTo>
                    <a:pt x="464" y="695"/>
                    <a:pt x="584" y="0"/>
                    <a:pt x="232" y="0"/>
                  </a:cubicBezTo>
                  <a:cubicBezTo>
                    <a:pt x="1" y="0"/>
                    <a:pt x="1" y="111"/>
                    <a:pt x="1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1"/>
            <p:cNvSpPr/>
            <p:nvPr/>
          </p:nvSpPr>
          <p:spPr>
            <a:xfrm>
              <a:off x="1979075" y="2704900"/>
              <a:ext cx="34750" cy="11600"/>
            </a:xfrm>
            <a:custGeom>
              <a:avLst/>
              <a:gdLst/>
              <a:ahLst/>
              <a:cxnLst/>
              <a:rect l="l" t="t" r="r" b="b"/>
              <a:pathLst>
                <a:path w="1390" h="464" extrusionOk="0">
                  <a:moveTo>
                    <a:pt x="1047" y="121"/>
                  </a:moveTo>
                  <a:cubicBezTo>
                    <a:pt x="1047" y="0"/>
                    <a:pt x="816" y="121"/>
                    <a:pt x="584" y="121"/>
                  </a:cubicBezTo>
                  <a:cubicBezTo>
                    <a:pt x="464" y="121"/>
                    <a:pt x="232" y="0"/>
                    <a:pt x="121" y="121"/>
                  </a:cubicBezTo>
                  <a:cubicBezTo>
                    <a:pt x="1" y="232"/>
                    <a:pt x="353" y="352"/>
                    <a:pt x="353" y="352"/>
                  </a:cubicBezTo>
                  <a:cubicBezTo>
                    <a:pt x="695" y="463"/>
                    <a:pt x="1390" y="232"/>
                    <a:pt x="1047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1"/>
            <p:cNvSpPr/>
            <p:nvPr/>
          </p:nvSpPr>
          <p:spPr>
            <a:xfrm>
              <a:off x="1290350" y="2675950"/>
              <a:ext cx="23175" cy="17400"/>
            </a:xfrm>
            <a:custGeom>
              <a:avLst/>
              <a:gdLst/>
              <a:ahLst/>
              <a:cxnLst/>
              <a:rect l="l" t="t" r="r" b="b"/>
              <a:pathLst>
                <a:path w="927" h="696" extrusionOk="0">
                  <a:moveTo>
                    <a:pt x="584" y="353"/>
                  </a:moveTo>
                  <a:cubicBezTo>
                    <a:pt x="584" y="464"/>
                    <a:pt x="584" y="584"/>
                    <a:pt x="695" y="695"/>
                  </a:cubicBezTo>
                  <a:cubicBezTo>
                    <a:pt x="816" y="695"/>
                    <a:pt x="816" y="584"/>
                    <a:pt x="816" y="464"/>
                  </a:cubicBezTo>
                  <a:cubicBezTo>
                    <a:pt x="927" y="232"/>
                    <a:pt x="695" y="1"/>
                    <a:pt x="352" y="121"/>
                  </a:cubicBezTo>
                  <a:cubicBezTo>
                    <a:pt x="232" y="232"/>
                    <a:pt x="1" y="232"/>
                    <a:pt x="1" y="464"/>
                  </a:cubicBezTo>
                  <a:cubicBezTo>
                    <a:pt x="121" y="584"/>
                    <a:pt x="464" y="353"/>
                    <a:pt x="584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1"/>
            <p:cNvSpPr/>
            <p:nvPr/>
          </p:nvSpPr>
          <p:spPr>
            <a:xfrm>
              <a:off x="1678125" y="2531275"/>
              <a:ext cx="17375" cy="23175"/>
            </a:xfrm>
            <a:custGeom>
              <a:avLst/>
              <a:gdLst/>
              <a:ahLst/>
              <a:cxnLst/>
              <a:rect l="l" t="t" r="r" b="b"/>
              <a:pathLst>
                <a:path w="695" h="927" extrusionOk="0">
                  <a:moveTo>
                    <a:pt x="0" y="815"/>
                  </a:moveTo>
                  <a:cubicBezTo>
                    <a:pt x="232" y="926"/>
                    <a:pt x="695" y="926"/>
                    <a:pt x="695" y="352"/>
                  </a:cubicBezTo>
                  <a:cubicBezTo>
                    <a:pt x="695" y="232"/>
                    <a:pt x="695" y="0"/>
                    <a:pt x="584" y="120"/>
                  </a:cubicBezTo>
                  <a:cubicBezTo>
                    <a:pt x="463" y="232"/>
                    <a:pt x="463" y="352"/>
                    <a:pt x="463" y="463"/>
                  </a:cubicBezTo>
                  <a:cubicBezTo>
                    <a:pt x="352" y="695"/>
                    <a:pt x="0" y="583"/>
                    <a:pt x="0" y="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1"/>
            <p:cNvSpPr/>
            <p:nvPr/>
          </p:nvSpPr>
          <p:spPr>
            <a:xfrm>
              <a:off x="2034175" y="2901675"/>
              <a:ext cx="14375" cy="26175"/>
            </a:xfrm>
            <a:custGeom>
              <a:avLst/>
              <a:gdLst/>
              <a:ahLst/>
              <a:cxnLst/>
              <a:rect l="l" t="t" r="r" b="b"/>
              <a:pathLst>
                <a:path w="575" h="1047" extrusionOk="0">
                  <a:moveTo>
                    <a:pt x="112" y="121"/>
                  </a:moveTo>
                  <a:cubicBezTo>
                    <a:pt x="1" y="232"/>
                    <a:pt x="112" y="463"/>
                    <a:pt x="112" y="584"/>
                  </a:cubicBezTo>
                  <a:cubicBezTo>
                    <a:pt x="112" y="695"/>
                    <a:pt x="232" y="1047"/>
                    <a:pt x="343" y="815"/>
                  </a:cubicBezTo>
                  <a:cubicBezTo>
                    <a:pt x="575" y="695"/>
                    <a:pt x="343" y="0"/>
                    <a:pt x="11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1"/>
            <p:cNvSpPr/>
            <p:nvPr/>
          </p:nvSpPr>
          <p:spPr>
            <a:xfrm>
              <a:off x="2393000" y="3304025"/>
              <a:ext cx="17400" cy="23175"/>
            </a:xfrm>
            <a:custGeom>
              <a:avLst/>
              <a:gdLst/>
              <a:ahLst/>
              <a:cxnLst/>
              <a:rect l="l" t="t" r="r" b="b"/>
              <a:pathLst>
                <a:path w="696" h="927" extrusionOk="0">
                  <a:moveTo>
                    <a:pt x="1" y="343"/>
                  </a:moveTo>
                  <a:cubicBezTo>
                    <a:pt x="1" y="575"/>
                    <a:pt x="344" y="927"/>
                    <a:pt x="575" y="806"/>
                  </a:cubicBezTo>
                  <a:cubicBezTo>
                    <a:pt x="695" y="695"/>
                    <a:pt x="464" y="575"/>
                    <a:pt x="344" y="464"/>
                  </a:cubicBezTo>
                  <a:cubicBezTo>
                    <a:pt x="232" y="343"/>
                    <a:pt x="344" y="112"/>
                    <a:pt x="232" y="1"/>
                  </a:cubicBezTo>
                  <a:cubicBezTo>
                    <a:pt x="112" y="1"/>
                    <a:pt x="1" y="232"/>
                    <a:pt x="1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1"/>
            <p:cNvSpPr/>
            <p:nvPr/>
          </p:nvSpPr>
          <p:spPr>
            <a:xfrm>
              <a:off x="1660750" y="29479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695" y="0"/>
                  </a:moveTo>
                  <a:cubicBezTo>
                    <a:pt x="464" y="0"/>
                    <a:pt x="353" y="121"/>
                    <a:pt x="232" y="232"/>
                  </a:cubicBezTo>
                  <a:cubicBezTo>
                    <a:pt x="1" y="352"/>
                    <a:pt x="121" y="584"/>
                    <a:pt x="232" y="695"/>
                  </a:cubicBezTo>
                  <a:cubicBezTo>
                    <a:pt x="353" y="815"/>
                    <a:pt x="464" y="463"/>
                    <a:pt x="584" y="463"/>
                  </a:cubicBezTo>
                  <a:cubicBezTo>
                    <a:pt x="695" y="352"/>
                    <a:pt x="816" y="232"/>
                    <a:pt x="69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1"/>
            <p:cNvSpPr/>
            <p:nvPr/>
          </p:nvSpPr>
          <p:spPr>
            <a:xfrm>
              <a:off x="2193225" y="3011650"/>
              <a:ext cx="23175" cy="20375"/>
            </a:xfrm>
            <a:custGeom>
              <a:avLst/>
              <a:gdLst/>
              <a:ahLst/>
              <a:cxnLst/>
              <a:rect l="l" t="t" r="r" b="b"/>
              <a:pathLst>
                <a:path w="927" h="815" extrusionOk="0">
                  <a:moveTo>
                    <a:pt x="926" y="463"/>
                  </a:moveTo>
                  <a:cubicBezTo>
                    <a:pt x="926" y="352"/>
                    <a:pt x="695" y="352"/>
                    <a:pt x="463" y="352"/>
                  </a:cubicBezTo>
                  <a:cubicBezTo>
                    <a:pt x="352" y="232"/>
                    <a:pt x="352" y="120"/>
                    <a:pt x="232" y="0"/>
                  </a:cubicBezTo>
                  <a:cubicBezTo>
                    <a:pt x="0" y="0"/>
                    <a:pt x="121" y="352"/>
                    <a:pt x="121" y="463"/>
                  </a:cubicBezTo>
                  <a:cubicBezTo>
                    <a:pt x="352" y="815"/>
                    <a:pt x="926" y="583"/>
                    <a:pt x="926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1"/>
            <p:cNvSpPr/>
            <p:nvPr/>
          </p:nvSpPr>
          <p:spPr>
            <a:xfrm>
              <a:off x="1869125" y="2890100"/>
              <a:ext cx="11600" cy="20400"/>
            </a:xfrm>
            <a:custGeom>
              <a:avLst/>
              <a:gdLst/>
              <a:ahLst/>
              <a:cxnLst/>
              <a:rect l="l" t="t" r="r" b="b"/>
              <a:pathLst>
                <a:path w="464" h="816" extrusionOk="0">
                  <a:moveTo>
                    <a:pt x="0" y="463"/>
                  </a:moveTo>
                  <a:cubicBezTo>
                    <a:pt x="0" y="584"/>
                    <a:pt x="0" y="815"/>
                    <a:pt x="232" y="695"/>
                  </a:cubicBezTo>
                  <a:cubicBezTo>
                    <a:pt x="352" y="695"/>
                    <a:pt x="463" y="695"/>
                    <a:pt x="463" y="584"/>
                  </a:cubicBezTo>
                  <a:cubicBezTo>
                    <a:pt x="463" y="463"/>
                    <a:pt x="352" y="463"/>
                    <a:pt x="352" y="352"/>
                  </a:cubicBezTo>
                  <a:cubicBezTo>
                    <a:pt x="232" y="352"/>
                    <a:pt x="352" y="0"/>
                    <a:pt x="120" y="0"/>
                  </a:cubicBezTo>
                  <a:cubicBezTo>
                    <a:pt x="0" y="0"/>
                    <a:pt x="0" y="232"/>
                    <a:pt x="0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1"/>
            <p:cNvSpPr/>
            <p:nvPr/>
          </p:nvSpPr>
          <p:spPr>
            <a:xfrm>
              <a:off x="2369850" y="3332975"/>
              <a:ext cx="20175" cy="20150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1" y="232"/>
                  </a:moveTo>
                  <a:cubicBezTo>
                    <a:pt x="1" y="806"/>
                    <a:pt x="695" y="695"/>
                    <a:pt x="807" y="574"/>
                  </a:cubicBezTo>
                  <a:cubicBezTo>
                    <a:pt x="695" y="343"/>
                    <a:pt x="464" y="463"/>
                    <a:pt x="344" y="343"/>
                  </a:cubicBezTo>
                  <a:cubicBezTo>
                    <a:pt x="232" y="232"/>
                    <a:pt x="344" y="0"/>
                    <a:pt x="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1"/>
            <p:cNvSpPr/>
            <p:nvPr/>
          </p:nvSpPr>
          <p:spPr>
            <a:xfrm>
              <a:off x="2358275" y="3118825"/>
              <a:ext cx="11600" cy="28975"/>
            </a:xfrm>
            <a:custGeom>
              <a:avLst/>
              <a:gdLst/>
              <a:ahLst/>
              <a:cxnLst/>
              <a:rect l="l" t="t" r="r" b="b"/>
              <a:pathLst>
                <a:path w="464" h="1159" extrusionOk="0">
                  <a:moveTo>
                    <a:pt x="1" y="575"/>
                  </a:moveTo>
                  <a:cubicBezTo>
                    <a:pt x="1" y="927"/>
                    <a:pt x="232" y="1158"/>
                    <a:pt x="464" y="1038"/>
                  </a:cubicBezTo>
                  <a:cubicBezTo>
                    <a:pt x="464" y="927"/>
                    <a:pt x="344" y="927"/>
                    <a:pt x="344" y="806"/>
                  </a:cubicBezTo>
                  <a:cubicBezTo>
                    <a:pt x="232" y="695"/>
                    <a:pt x="232" y="464"/>
                    <a:pt x="232" y="343"/>
                  </a:cubicBezTo>
                  <a:cubicBezTo>
                    <a:pt x="232" y="1"/>
                    <a:pt x="1" y="112"/>
                    <a:pt x="1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1"/>
            <p:cNvSpPr/>
            <p:nvPr/>
          </p:nvSpPr>
          <p:spPr>
            <a:xfrm>
              <a:off x="1339675" y="3072525"/>
              <a:ext cx="20150" cy="20175"/>
            </a:xfrm>
            <a:custGeom>
              <a:avLst/>
              <a:gdLst/>
              <a:ahLst/>
              <a:cxnLst/>
              <a:rect l="l" t="t" r="r" b="b"/>
              <a:pathLst>
                <a:path w="806" h="807" extrusionOk="0">
                  <a:moveTo>
                    <a:pt x="0" y="232"/>
                  </a:moveTo>
                  <a:cubicBezTo>
                    <a:pt x="0" y="806"/>
                    <a:pt x="695" y="463"/>
                    <a:pt x="695" y="463"/>
                  </a:cubicBezTo>
                  <a:cubicBezTo>
                    <a:pt x="806" y="232"/>
                    <a:pt x="343" y="232"/>
                    <a:pt x="232" y="232"/>
                  </a:cubicBezTo>
                  <a:cubicBezTo>
                    <a:pt x="111" y="112"/>
                    <a:pt x="232" y="0"/>
                    <a:pt x="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1"/>
            <p:cNvSpPr/>
            <p:nvPr/>
          </p:nvSpPr>
          <p:spPr>
            <a:xfrm>
              <a:off x="2132575" y="2823650"/>
              <a:ext cx="25950" cy="17400"/>
            </a:xfrm>
            <a:custGeom>
              <a:avLst/>
              <a:gdLst/>
              <a:ahLst/>
              <a:cxnLst/>
              <a:rect l="l" t="t" r="r" b="b"/>
              <a:pathLst>
                <a:path w="1038" h="696" extrusionOk="0">
                  <a:moveTo>
                    <a:pt x="232" y="1"/>
                  </a:moveTo>
                  <a:cubicBezTo>
                    <a:pt x="0" y="112"/>
                    <a:pt x="574" y="464"/>
                    <a:pt x="695" y="575"/>
                  </a:cubicBezTo>
                  <a:cubicBezTo>
                    <a:pt x="695" y="575"/>
                    <a:pt x="806" y="695"/>
                    <a:pt x="926" y="695"/>
                  </a:cubicBezTo>
                  <a:cubicBezTo>
                    <a:pt x="1037" y="575"/>
                    <a:pt x="806" y="232"/>
                    <a:pt x="695" y="232"/>
                  </a:cubicBezTo>
                  <a:cubicBezTo>
                    <a:pt x="695" y="112"/>
                    <a:pt x="343" y="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1"/>
            <p:cNvSpPr/>
            <p:nvPr/>
          </p:nvSpPr>
          <p:spPr>
            <a:xfrm>
              <a:off x="1446625" y="2988475"/>
              <a:ext cx="31975" cy="11600"/>
            </a:xfrm>
            <a:custGeom>
              <a:avLst/>
              <a:gdLst/>
              <a:ahLst/>
              <a:cxnLst/>
              <a:rect l="l" t="t" r="r" b="b"/>
              <a:pathLst>
                <a:path w="1279" h="464" extrusionOk="0">
                  <a:moveTo>
                    <a:pt x="352" y="1"/>
                  </a:moveTo>
                  <a:cubicBezTo>
                    <a:pt x="0" y="121"/>
                    <a:pt x="815" y="464"/>
                    <a:pt x="1158" y="232"/>
                  </a:cubicBezTo>
                  <a:cubicBezTo>
                    <a:pt x="1158" y="232"/>
                    <a:pt x="1278" y="121"/>
                    <a:pt x="1158" y="1"/>
                  </a:cubicBezTo>
                  <a:cubicBezTo>
                    <a:pt x="1158" y="1"/>
                    <a:pt x="1047" y="121"/>
                    <a:pt x="926" y="121"/>
                  </a:cubicBezTo>
                  <a:cubicBezTo>
                    <a:pt x="815" y="121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1"/>
            <p:cNvSpPr/>
            <p:nvPr/>
          </p:nvSpPr>
          <p:spPr>
            <a:xfrm>
              <a:off x="1796875" y="3390850"/>
              <a:ext cx="14400" cy="23175"/>
            </a:xfrm>
            <a:custGeom>
              <a:avLst/>
              <a:gdLst/>
              <a:ahLst/>
              <a:cxnLst/>
              <a:rect l="l" t="t" r="r" b="b"/>
              <a:pathLst>
                <a:path w="576" h="927" extrusionOk="0">
                  <a:moveTo>
                    <a:pt x="464" y="343"/>
                  </a:moveTo>
                  <a:cubicBezTo>
                    <a:pt x="575" y="111"/>
                    <a:pt x="344" y="0"/>
                    <a:pt x="232" y="111"/>
                  </a:cubicBezTo>
                  <a:cubicBezTo>
                    <a:pt x="112" y="111"/>
                    <a:pt x="112" y="343"/>
                    <a:pt x="1" y="463"/>
                  </a:cubicBezTo>
                  <a:cubicBezTo>
                    <a:pt x="1" y="574"/>
                    <a:pt x="1" y="695"/>
                    <a:pt x="112" y="695"/>
                  </a:cubicBezTo>
                  <a:cubicBezTo>
                    <a:pt x="344" y="926"/>
                    <a:pt x="464" y="574"/>
                    <a:pt x="464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1"/>
            <p:cNvSpPr/>
            <p:nvPr/>
          </p:nvSpPr>
          <p:spPr>
            <a:xfrm>
              <a:off x="1545000" y="2927825"/>
              <a:ext cx="8825" cy="23175"/>
            </a:xfrm>
            <a:custGeom>
              <a:avLst/>
              <a:gdLst/>
              <a:ahLst/>
              <a:cxnLst/>
              <a:rect l="l" t="t" r="r" b="b"/>
              <a:pathLst>
                <a:path w="353" h="927" extrusionOk="0">
                  <a:moveTo>
                    <a:pt x="1" y="343"/>
                  </a:moveTo>
                  <a:cubicBezTo>
                    <a:pt x="1" y="464"/>
                    <a:pt x="1" y="927"/>
                    <a:pt x="232" y="927"/>
                  </a:cubicBezTo>
                  <a:cubicBezTo>
                    <a:pt x="353" y="927"/>
                    <a:pt x="353" y="575"/>
                    <a:pt x="353" y="464"/>
                  </a:cubicBezTo>
                  <a:cubicBezTo>
                    <a:pt x="353" y="232"/>
                    <a:pt x="353" y="1"/>
                    <a:pt x="232" y="1"/>
                  </a:cubicBezTo>
                  <a:cubicBezTo>
                    <a:pt x="1" y="1"/>
                    <a:pt x="1" y="232"/>
                    <a:pt x="1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1"/>
            <p:cNvSpPr/>
            <p:nvPr/>
          </p:nvSpPr>
          <p:spPr>
            <a:xfrm>
              <a:off x="1811250" y="3257725"/>
              <a:ext cx="20375" cy="20175"/>
            </a:xfrm>
            <a:custGeom>
              <a:avLst/>
              <a:gdLst/>
              <a:ahLst/>
              <a:cxnLst/>
              <a:rect l="l" t="t" r="r" b="b"/>
              <a:pathLst>
                <a:path w="815" h="807" extrusionOk="0">
                  <a:moveTo>
                    <a:pt x="463" y="1"/>
                  </a:moveTo>
                  <a:cubicBezTo>
                    <a:pt x="232" y="112"/>
                    <a:pt x="0" y="806"/>
                    <a:pt x="463" y="695"/>
                  </a:cubicBezTo>
                  <a:cubicBezTo>
                    <a:pt x="583" y="575"/>
                    <a:pt x="815" y="232"/>
                    <a:pt x="695" y="112"/>
                  </a:cubicBezTo>
                  <a:cubicBezTo>
                    <a:pt x="695" y="1"/>
                    <a:pt x="583" y="1"/>
                    <a:pt x="46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1"/>
            <p:cNvSpPr/>
            <p:nvPr/>
          </p:nvSpPr>
          <p:spPr>
            <a:xfrm>
              <a:off x="2346700" y="3199850"/>
              <a:ext cx="20175" cy="17400"/>
            </a:xfrm>
            <a:custGeom>
              <a:avLst/>
              <a:gdLst/>
              <a:ahLst/>
              <a:cxnLst/>
              <a:rect l="l" t="t" r="r" b="b"/>
              <a:pathLst>
                <a:path w="807" h="696" extrusionOk="0">
                  <a:moveTo>
                    <a:pt x="112" y="112"/>
                  </a:moveTo>
                  <a:cubicBezTo>
                    <a:pt x="1" y="112"/>
                    <a:pt x="232" y="343"/>
                    <a:pt x="232" y="464"/>
                  </a:cubicBezTo>
                  <a:cubicBezTo>
                    <a:pt x="232" y="575"/>
                    <a:pt x="232" y="695"/>
                    <a:pt x="344" y="695"/>
                  </a:cubicBezTo>
                  <a:lnTo>
                    <a:pt x="575" y="695"/>
                  </a:lnTo>
                  <a:cubicBezTo>
                    <a:pt x="807" y="464"/>
                    <a:pt x="344" y="1"/>
                    <a:pt x="11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1"/>
            <p:cNvSpPr/>
            <p:nvPr/>
          </p:nvSpPr>
          <p:spPr>
            <a:xfrm>
              <a:off x="2456675" y="3283650"/>
              <a:ext cx="8600" cy="31975"/>
            </a:xfrm>
            <a:custGeom>
              <a:avLst/>
              <a:gdLst/>
              <a:ahLst/>
              <a:cxnLst/>
              <a:rect l="l" t="t" r="r" b="b"/>
              <a:pathLst>
                <a:path w="344" h="1279" extrusionOk="0">
                  <a:moveTo>
                    <a:pt x="112" y="1158"/>
                  </a:moveTo>
                  <a:cubicBezTo>
                    <a:pt x="343" y="1279"/>
                    <a:pt x="343" y="1158"/>
                    <a:pt x="343" y="816"/>
                  </a:cubicBezTo>
                  <a:cubicBezTo>
                    <a:pt x="343" y="1"/>
                    <a:pt x="112" y="353"/>
                    <a:pt x="112" y="464"/>
                  </a:cubicBezTo>
                  <a:cubicBezTo>
                    <a:pt x="1" y="695"/>
                    <a:pt x="1" y="1047"/>
                    <a:pt x="112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1"/>
            <p:cNvSpPr/>
            <p:nvPr/>
          </p:nvSpPr>
          <p:spPr>
            <a:xfrm>
              <a:off x="1481350" y="2858375"/>
              <a:ext cx="28950" cy="5825"/>
            </a:xfrm>
            <a:custGeom>
              <a:avLst/>
              <a:gdLst/>
              <a:ahLst/>
              <a:cxnLst/>
              <a:rect l="l" t="t" r="r" b="b"/>
              <a:pathLst>
                <a:path w="1158" h="233" extrusionOk="0">
                  <a:moveTo>
                    <a:pt x="121" y="1"/>
                  </a:moveTo>
                  <a:cubicBezTo>
                    <a:pt x="0" y="232"/>
                    <a:pt x="232" y="232"/>
                    <a:pt x="463" y="232"/>
                  </a:cubicBezTo>
                  <a:cubicBezTo>
                    <a:pt x="1158" y="232"/>
                    <a:pt x="1047" y="1"/>
                    <a:pt x="92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1"/>
            <p:cNvSpPr/>
            <p:nvPr/>
          </p:nvSpPr>
          <p:spPr>
            <a:xfrm>
              <a:off x="1336650" y="2765775"/>
              <a:ext cx="11600" cy="23175"/>
            </a:xfrm>
            <a:custGeom>
              <a:avLst/>
              <a:gdLst/>
              <a:ahLst/>
              <a:cxnLst/>
              <a:rect l="l" t="t" r="r" b="b"/>
              <a:pathLst>
                <a:path w="464" h="927" extrusionOk="0">
                  <a:moveTo>
                    <a:pt x="1" y="1"/>
                  </a:moveTo>
                  <a:cubicBezTo>
                    <a:pt x="1" y="232"/>
                    <a:pt x="121" y="464"/>
                    <a:pt x="121" y="575"/>
                  </a:cubicBezTo>
                  <a:cubicBezTo>
                    <a:pt x="232" y="695"/>
                    <a:pt x="353" y="927"/>
                    <a:pt x="464" y="695"/>
                  </a:cubicBezTo>
                  <a:cubicBezTo>
                    <a:pt x="464" y="575"/>
                    <a:pt x="232" y="112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1"/>
            <p:cNvSpPr/>
            <p:nvPr/>
          </p:nvSpPr>
          <p:spPr>
            <a:xfrm>
              <a:off x="2337925" y="3306800"/>
              <a:ext cx="23175" cy="23175"/>
            </a:xfrm>
            <a:custGeom>
              <a:avLst/>
              <a:gdLst/>
              <a:ahLst/>
              <a:cxnLst/>
              <a:rect l="l" t="t" r="r" b="b"/>
              <a:pathLst>
                <a:path w="927" h="927" extrusionOk="0">
                  <a:moveTo>
                    <a:pt x="352" y="464"/>
                  </a:moveTo>
                  <a:cubicBezTo>
                    <a:pt x="352" y="464"/>
                    <a:pt x="352" y="1"/>
                    <a:pt x="120" y="121"/>
                  </a:cubicBezTo>
                  <a:cubicBezTo>
                    <a:pt x="0" y="232"/>
                    <a:pt x="120" y="584"/>
                    <a:pt x="120" y="695"/>
                  </a:cubicBezTo>
                  <a:cubicBezTo>
                    <a:pt x="352" y="927"/>
                    <a:pt x="926" y="695"/>
                    <a:pt x="695" y="584"/>
                  </a:cubicBezTo>
                  <a:cubicBezTo>
                    <a:pt x="583" y="584"/>
                    <a:pt x="463" y="584"/>
                    <a:pt x="352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1"/>
            <p:cNvSpPr/>
            <p:nvPr/>
          </p:nvSpPr>
          <p:spPr>
            <a:xfrm>
              <a:off x="1498700" y="2647025"/>
              <a:ext cx="31975" cy="11600"/>
            </a:xfrm>
            <a:custGeom>
              <a:avLst/>
              <a:gdLst/>
              <a:ahLst/>
              <a:cxnLst/>
              <a:rect l="l" t="t" r="r" b="b"/>
              <a:pathLst>
                <a:path w="1279" h="464" extrusionOk="0">
                  <a:moveTo>
                    <a:pt x="232" y="0"/>
                  </a:moveTo>
                  <a:cubicBezTo>
                    <a:pt x="1" y="121"/>
                    <a:pt x="353" y="352"/>
                    <a:pt x="464" y="352"/>
                  </a:cubicBezTo>
                  <a:cubicBezTo>
                    <a:pt x="816" y="463"/>
                    <a:pt x="816" y="352"/>
                    <a:pt x="1047" y="232"/>
                  </a:cubicBezTo>
                  <a:cubicBezTo>
                    <a:pt x="1279" y="121"/>
                    <a:pt x="1047" y="0"/>
                    <a:pt x="816" y="121"/>
                  </a:cubicBezTo>
                  <a:cubicBezTo>
                    <a:pt x="584" y="121"/>
                    <a:pt x="353" y="0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1"/>
            <p:cNvSpPr/>
            <p:nvPr/>
          </p:nvSpPr>
          <p:spPr>
            <a:xfrm>
              <a:off x="1932775" y="2716475"/>
              <a:ext cx="20400" cy="20400"/>
            </a:xfrm>
            <a:custGeom>
              <a:avLst/>
              <a:gdLst/>
              <a:ahLst/>
              <a:cxnLst/>
              <a:rect l="l" t="t" r="r" b="b"/>
              <a:pathLst>
                <a:path w="816" h="816" extrusionOk="0">
                  <a:moveTo>
                    <a:pt x="816" y="584"/>
                  </a:moveTo>
                  <a:cubicBezTo>
                    <a:pt x="816" y="352"/>
                    <a:pt x="584" y="463"/>
                    <a:pt x="464" y="352"/>
                  </a:cubicBezTo>
                  <a:cubicBezTo>
                    <a:pt x="353" y="352"/>
                    <a:pt x="121" y="0"/>
                    <a:pt x="1" y="121"/>
                  </a:cubicBezTo>
                  <a:cubicBezTo>
                    <a:pt x="1" y="232"/>
                    <a:pt x="353" y="815"/>
                    <a:pt x="816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1"/>
            <p:cNvSpPr/>
            <p:nvPr/>
          </p:nvSpPr>
          <p:spPr>
            <a:xfrm>
              <a:off x="2285825" y="2939400"/>
              <a:ext cx="14600" cy="20175"/>
            </a:xfrm>
            <a:custGeom>
              <a:avLst/>
              <a:gdLst/>
              <a:ahLst/>
              <a:cxnLst/>
              <a:rect l="l" t="t" r="r" b="b"/>
              <a:pathLst>
                <a:path w="584" h="807" extrusionOk="0">
                  <a:moveTo>
                    <a:pt x="121" y="806"/>
                  </a:moveTo>
                  <a:lnTo>
                    <a:pt x="232" y="806"/>
                  </a:lnTo>
                  <a:cubicBezTo>
                    <a:pt x="232" y="695"/>
                    <a:pt x="352" y="575"/>
                    <a:pt x="463" y="464"/>
                  </a:cubicBezTo>
                  <a:cubicBezTo>
                    <a:pt x="463" y="343"/>
                    <a:pt x="584" y="232"/>
                    <a:pt x="584" y="112"/>
                  </a:cubicBezTo>
                  <a:cubicBezTo>
                    <a:pt x="352" y="1"/>
                    <a:pt x="232" y="112"/>
                    <a:pt x="232" y="232"/>
                  </a:cubicBezTo>
                  <a:cubicBezTo>
                    <a:pt x="121" y="464"/>
                    <a:pt x="0" y="575"/>
                    <a:pt x="121" y="80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1"/>
            <p:cNvSpPr/>
            <p:nvPr/>
          </p:nvSpPr>
          <p:spPr>
            <a:xfrm>
              <a:off x="1319300" y="3101450"/>
              <a:ext cx="14600" cy="23175"/>
            </a:xfrm>
            <a:custGeom>
              <a:avLst/>
              <a:gdLst/>
              <a:ahLst/>
              <a:cxnLst/>
              <a:rect l="l" t="t" r="r" b="b"/>
              <a:pathLst>
                <a:path w="584" h="927" extrusionOk="0">
                  <a:moveTo>
                    <a:pt x="0" y="575"/>
                  </a:moveTo>
                  <a:cubicBezTo>
                    <a:pt x="0" y="807"/>
                    <a:pt x="232" y="927"/>
                    <a:pt x="352" y="807"/>
                  </a:cubicBezTo>
                  <a:cubicBezTo>
                    <a:pt x="463" y="575"/>
                    <a:pt x="232" y="696"/>
                    <a:pt x="352" y="464"/>
                  </a:cubicBezTo>
                  <a:cubicBezTo>
                    <a:pt x="463" y="344"/>
                    <a:pt x="584" y="232"/>
                    <a:pt x="463" y="1"/>
                  </a:cubicBezTo>
                  <a:cubicBezTo>
                    <a:pt x="232" y="1"/>
                    <a:pt x="0" y="344"/>
                    <a:pt x="0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41"/>
            <p:cNvSpPr/>
            <p:nvPr/>
          </p:nvSpPr>
          <p:spPr>
            <a:xfrm>
              <a:off x="2265675" y="3081100"/>
              <a:ext cx="28975" cy="11600"/>
            </a:xfrm>
            <a:custGeom>
              <a:avLst/>
              <a:gdLst/>
              <a:ahLst/>
              <a:cxnLst/>
              <a:rect l="l" t="t" r="r" b="b"/>
              <a:pathLst>
                <a:path w="1159" h="464" extrusionOk="0">
                  <a:moveTo>
                    <a:pt x="232" y="0"/>
                  </a:moveTo>
                  <a:cubicBezTo>
                    <a:pt x="1" y="120"/>
                    <a:pt x="695" y="463"/>
                    <a:pt x="1038" y="232"/>
                  </a:cubicBezTo>
                  <a:cubicBezTo>
                    <a:pt x="1158" y="232"/>
                    <a:pt x="1158" y="120"/>
                    <a:pt x="1038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41"/>
            <p:cNvSpPr/>
            <p:nvPr/>
          </p:nvSpPr>
          <p:spPr>
            <a:xfrm>
              <a:off x="2077475" y="2927825"/>
              <a:ext cx="11600" cy="20175"/>
            </a:xfrm>
            <a:custGeom>
              <a:avLst/>
              <a:gdLst/>
              <a:ahLst/>
              <a:cxnLst/>
              <a:rect l="l" t="t" r="r" b="b"/>
              <a:pathLst>
                <a:path w="464" h="807" extrusionOk="0">
                  <a:moveTo>
                    <a:pt x="121" y="112"/>
                  </a:moveTo>
                  <a:cubicBezTo>
                    <a:pt x="0" y="112"/>
                    <a:pt x="0" y="343"/>
                    <a:pt x="0" y="464"/>
                  </a:cubicBezTo>
                  <a:cubicBezTo>
                    <a:pt x="0" y="695"/>
                    <a:pt x="0" y="806"/>
                    <a:pt x="232" y="806"/>
                  </a:cubicBezTo>
                  <a:cubicBezTo>
                    <a:pt x="352" y="695"/>
                    <a:pt x="463" y="1"/>
                    <a:pt x="12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1"/>
            <p:cNvSpPr/>
            <p:nvPr/>
          </p:nvSpPr>
          <p:spPr>
            <a:xfrm>
              <a:off x="1814250" y="2635450"/>
              <a:ext cx="23175" cy="14600"/>
            </a:xfrm>
            <a:custGeom>
              <a:avLst/>
              <a:gdLst/>
              <a:ahLst/>
              <a:cxnLst/>
              <a:rect l="l" t="t" r="r" b="b"/>
              <a:pathLst>
                <a:path w="927" h="584" extrusionOk="0">
                  <a:moveTo>
                    <a:pt x="112" y="121"/>
                  </a:moveTo>
                  <a:cubicBezTo>
                    <a:pt x="0" y="584"/>
                    <a:pt x="695" y="584"/>
                    <a:pt x="806" y="352"/>
                  </a:cubicBezTo>
                  <a:cubicBezTo>
                    <a:pt x="926" y="232"/>
                    <a:pt x="926" y="121"/>
                    <a:pt x="806" y="121"/>
                  </a:cubicBezTo>
                  <a:cubicBezTo>
                    <a:pt x="695" y="121"/>
                    <a:pt x="575" y="121"/>
                    <a:pt x="575" y="232"/>
                  </a:cubicBezTo>
                  <a:cubicBezTo>
                    <a:pt x="232" y="232"/>
                    <a:pt x="232" y="0"/>
                    <a:pt x="11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1"/>
            <p:cNvSpPr/>
            <p:nvPr/>
          </p:nvSpPr>
          <p:spPr>
            <a:xfrm>
              <a:off x="1692700" y="2872725"/>
              <a:ext cx="17400" cy="17400"/>
            </a:xfrm>
            <a:custGeom>
              <a:avLst/>
              <a:gdLst/>
              <a:ahLst/>
              <a:cxnLst/>
              <a:rect l="l" t="t" r="r" b="b"/>
              <a:pathLst>
                <a:path w="696" h="696" extrusionOk="0">
                  <a:moveTo>
                    <a:pt x="343" y="695"/>
                  </a:moveTo>
                  <a:cubicBezTo>
                    <a:pt x="575" y="695"/>
                    <a:pt x="695" y="584"/>
                    <a:pt x="575" y="353"/>
                  </a:cubicBezTo>
                  <a:cubicBezTo>
                    <a:pt x="575" y="232"/>
                    <a:pt x="695" y="1"/>
                    <a:pt x="343" y="1"/>
                  </a:cubicBezTo>
                  <a:cubicBezTo>
                    <a:pt x="232" y="121"/>
                    <a:pt x="1" y="695"/>
                    <a:pt x="343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1"/>
            <p:cNvSpPr/>
            <p:nvPr/>
          </p:nvSpPr>
          <p:spPr>
            <a:xfrm>
              <a:off x="1886475" y="3179475"/>
              <a:ext cx="26200" cy="8825"/>
            </a:xfrm>
            <a:custGeom>
              <a:avLst/>
              <a:gdLst/>
              <a:ahLst/>
              <a:cxnLst/>
              <a:rect l="l" t="t" r="r" b="b"/>
              <a:pathLst>
                <a:path w="1048" h="353" extrusionOk="0">
                  <a:moveTo>
                    <a:pt x="121" y="121"/>
                  </a:moveTo>
                  <a:cubicBezTo>
                    <a:pt x="1" y="121"/>
                    <a:pt x="1" y="232"/>
                    <a:pt x="1" y="232"/>
                  </a:cubicBezTo>
                  <a:cubicBezTo>
                    <a:pt x="1" y="353"/>
                    <a:pt x="695" y="353"/>
                    <a:pt x="695" y="353"/>
                  </a:cubicBezTo>
                  <a:cubicBezTo>
                    <a:pt x="1047" y="353"/>
                    <a:pt x="584" y="1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1"/>
            <p:cNvSpPr/>
            <p:nvPr/>
          </p:nvSpPr>
          <p:spPr>
            <a:xfrm>
              <a:off x="1776525" y="3347325"/>
              <a:ext cx="20375" cy="31975"/>
            </a:xfrm>
            <a:custGeom>
              <a:avLst/>
              <a:gdLst/>
              <a:ahLst/>
              <a:cxnLst/>
              <a:rect l="l" t="t" r="r" b="b"/>
              <a:pathLst>
                <a:path w="815" h="1279" extrusionOk="0">
                  <a:moveTo>
                    <a:pt x="695" y="1158"/>
                  </a:moveTo>
                  <a:cubicBezTo>
                    <a:pt x="815" y="1047"/>
                    <a:pt x="695" y="926"/>
                    <a:pt x="695" y="815"/>
                  </a:cubicBezTo>
                  <a:cubicBezTo>
                    <a:pt x="352" y="0"/>
                    <a:pt x="0" y="1278"/>
                    <a:pt x="695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1"/>
            <p:cNvSpPr/>
            <p:nvPr/>
          </p:nvSpPr>
          <p:spPr>
            <a:xfrm>
              <a:off x="1244050" y="3066725"/>
              <a:ext cx="17400" cy="23175"/>
            </a:xfrm>
            <a:custGeom>
              <a:avLst/>
              <a:gdLst/>
              <a:ahLst/>
              <a:cxnLst/>
              <a:rect l="l" t="t" r="r" b="b"/>
              <a:pathLst>
                <a:path w="696" h="927" extrusionOk="0">
                  <a:moveTo>
                    <a:pt x="121" y="112"/>
                  </a:moveTo>
                  <a:cubicBezTo>
                    <a:pt x="1" y="112"/>
                    <a:pt x="1" y="464"/>
                    <a:pt x="121" y="575"/>
                  </a:cubicBezTo>
                  <a:cubicBezTo>
                    <a:pt x="232" y="927"/>
                    <a:pt x="695" y="927"/>
                    <a:pt x="584" y="695"/>
                  </a:cubicBezTo>
                  <a:lnTo>
                    <a:pt x="352" y="464"/>
                  </a:lnTo>
                  <a:cubicBezTo>
                    <a:pt x="352" y="344"/>
                    <a:pt x="352" y="1"/>
                    <a:pt x="12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1"/>
            <p:cNvSpPr/>
            <p:nvPr/>
          </p:nvSpPr>
          <p:spPr>
            <a:xfrm>
              <a:off x="1614450" y="2817875"/>
              <a:ext cx="14625" cy="20150"/>
            </a:xfrm>
            <a:custGeom>
              <a:avLst/>
              <a:gdLst/>
              <a:ahLst/>
              <a:cxnLst/>
              <a:rect l="l" t="t" r="r" b="b"/>
              <a:pathLst>
                <a:path w="585" h="806" extrusionOk="0">
                  <a:moveTo>
                    <a:pt x="232" y="806"/>
                  </a:moveTo>
                  <a:cubicBezTo>
                    <a:pt x="353" y="695"/>
                    <a:pt x="584" y="232"/>
                    <a:pt x="464" y="0"/>
                  </a:cubicBezTo>
                  <a:cubicBezTo>
                    <a:pt x="353" y="0"/>
                    <a:pt x="232" y="111"/>
                    <a:pt x="121" y="343"/>
                  </a:cubicBezTo>
                  <a:cubicBezTo>
                    <a:pt x="121" y="574"/>
                    <a:pt x="1" y="806"/>
                    <a:pt x="232" y="80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1"/>
            <p:cNvSpPr/>
            <p:nvPr/>
          </p:nvSpPr>
          <p:spPr>
            <a:xfrm>
              <a:off x="1721650" y="2947975"/>
              <a:ext cx="17375" cy="20400"/>
            </a:xfrm>
            <a:custGeom>
              <a:avLst/>
              <a:gdLst/>
              <a:ahLst/>
              <a:cxnLst/>
              <a:rect l="l" t="t" r="r" b="b"/>
              <a:pathLst>
                <a:path w="695" h="816" extrusionOk="0">
                  <a:moveTo>
                    <a:pt x="232" y="121"/>
                  </a:moveTo>
                  <a:cubicBezTo>
                    <a:pt x="0" y="232"/>
                    <a:pt x="0" y="815"/>
                    <a:pt x="343" y="695"/>
                  </a:cubicBezTo>
                  <a:cubicBezTo>
                    <a:pt x="695" y="584"/>
                    <a:pt x="463" y="352"/>
                    <a:pt x="463" y="352"/>
                  </a:cubicBezTo>
                  <a:cubicBezTo>
                    <a:pt x="343" y="232"/>
                    <a:pt x="343" y="0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1"/>
            <p:cNvSpPr/>
            <p:nvPr/>
          </p:nvSpPr>
          <p:spPr>
            <a:xfrm>
              <a:off x="1730200" y="2756975"/>
              <a:ext cx="23200" cy="14625"/>
            </a:xfrm>
            <a:custGeom>
              <a:avLst/>
              <a:gdLst/>
              <a:ahLst/>
              <a:cxnLst/>
              <a:rect l="l" t="t" r="r" b="b"/>
              <a:pathLst>
                <a:path w="928" h="585" extrusionOk="0">
                  <a:moveTo>
                    <a:pt x="353" y="121"/>
                  </a:moveTo>
                  <a:cubicBezTo>
                    <a:pt x="232" y="121"/>
                    <a:pt x="1" y="121"/>
                    <a:pt x="1" y="353"/>
                  </a:cubicBezTo>
                  <a:cubicBezTo>
                    <a:pt x="1" y="464"/>
                    <a:pt x="232" y="584"/>
                    <a:pt x="353" y="464"/>
                  </a:cubicBezTo>
                  <a:cubicBezTo>
                    <a:pt x="696" y="464"/>
                    <a:pt x="927" y="1"/>
                    <a:pt x="35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1"/>
            <p:cNvSpPr/>
            <p:nvPr/>
          </p:nvSpPr>
          <p:spPr>
            <a:xfrm>
              <a:off x="2086275" y="2566000"/>
              <a:ext cx="23175" cy="11600"/>
            </a:xfrm>
            <a:custGeom>
              <a:avLst/>
              <a:gdLst/>
              <a:ahLst/>
              <a:cxnLst/>
              <a:rect l="l" t="t" r="r" b="b"/>
              <a:pathLst>
                <a:path w="927" h="464" extrusionOk="0">
                  <a:moveTo>
                    <a:pt x="463" y="120"/>
                  </a:moveTo>
                  <a:cubicBezTo>
                    <a:pt x="343" y="232"/>
                    <a:pt x="232" y="120"/>
                    <a:pt x="111" y="232"/>
                  </a:cubicBezTo>
                  <a:cubicBezTo>
                    <a:pt x="0" y="352"/>
                    <a:pt x="343" y="463"/>
                    <a:pt x="574" y="463"/>
                  </a:cubicBezTo>
                  <a:cubicBezTo>
                    <a:pt x="695" y="352"/>
                    <a:pt x="926" y="120"/>
                    <a:pt x="806" y="0"/>
                  </a:cubicBezTo>
                  <a:cubicBezTo>
                    <a:pt x="574" y="0"/>
                    <a:pt x="574" y="120"/>
                    <a:pt x="463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1"/>
            <p:cNvSpPr/>
            <p:nvPr/>
          </p:nvSpPr>
          <p:spPr>
            <a:xfrm>
              <a:off x="1681125" y="2641225"/>
              <a:ext cx="20175" cy="26200"/>
            </a:xfrm>
            <a:custGeom>
              <a:avLst/>
              <a:gdLst/>
              <a:ahLst/>
              <a:cxnLst/>
              <a:rect l="l" t="t" r="r" b="b"/>
              <a:pathLst>
                <a:path w="807" h="1048" extrusionOk="0">
                  <a:moveTo>
                    <a:pt x="806" y="353"/>
                  </a:moveTo>
                  <a:cubicBezTo>
                    <a:pt x="806" y="232"/>
                    <a:pt x="806" y="1"/>
                    <a:pt x="575" y="121"/>
                  </a:cubicBezTo>
                  <a:cubicBezTo>
                    <a:pt x="464" y="232"/>
                    <a:pt x="464" y="232"/>
                    <a:pt x="464" y="464"/>
                  </a:cubicBezTo>
                  <a:cubicBezTo>
                    <a:pt x="464" y="584"/>
                    <a:pt x="464" y="584"/>
                    <a:pt x="343" y="584"/>
                  </a:cubicBezTo>
                  <a:cubicBezTo>
                    <a:pt x="1" y="816"/>
                    <a:pt x="806" y="1047"/>
                    <a:pt x="806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1"/>
            <p:cNvSpPr/>
            <p:nvPr/>
          </p:nvSpPr>
          <p:spPr>
            <a:xfrm>
              <a:off x="2115200" y="2623875"/>
              <a:ext cx="20175" cy="11600"/>
            </a:xfrm>
            <a:custGeom>
              <a:avLst/>
              <a:gdLst/>
              <a:ahLst/>
              <a:cxnLst/>
              <a:rect l="l" t="t" r="r" b="b"/>
              <a:pathLst>
                <a:path w="807" h="464" extrusionOk="0">
                  <a:moveTo>
                    <a:pt x="1" y="0"/>
                  </a:moveTo>
                  <a:cubicBezTo>
                    <a:pt x="1" y="232"/>
                    <a:pt x="112" y="463"/>
                    <a:pt x="343" y="463"/>
                  </a:cubicBezTo>
                  <a:cubicBezTo>
                    <a:pt x="464" y="463"/>
                    <a:pt x="806" y="352"/>
                    <a:pt x="806" y="120"/>
                  </a:cubicBezTo>
                  <a:cubicBezTo>
                    <a:pt x="575" y="120"/>
                    <a:pt x="575" y="232"/>
                    <a:pt x="343" y="120"/>
                  </a:cubicBezTo>
                  <a:cubicBezTo>
                    <a:pt x="232" y="120"/>
                    <a:pt x="232" y="0"/>
                    <a:pt x="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1"/>
            <p:cNvSpPr/>
            <p:nvPr/>
          </p:nvSpPr>
          <p:spPr>
            <a:xfrm>
              <a:off x="1825825" y="2658600"/>
              <a:ext cx="23175" cy="17375"/>
            </a:xfrm>
            <a:custGeom>
              <a:avLst/>
              <a:gdLst/>
              <a:ahLst/>
              <a:cxnLst/>
              <a:rect l="l" t="t" r="r" b="b"/>
              <a:pathLst>
                <a:path w="927" h="695" extrusionOk="0">
                  <a:moveTo>
                    <a:pt x="926" y="121"/>
                  </a:moveTo>
                  <a:cubicBezTo>
                    <a:pt x="695" y="0"/>
                    <a:pt x="575" y="232"/>
                    <a:pt x="463" y="121"/>
                  </a:cubicBezTo>
                  <a:cubicBezTo>
                    <a:pt x="343" y="121"/>
                    <a:pt x="232" y="0"/>
                    <a:pt x="232" y="121"/>
                  </a:cubicBezTo>
                  <a:cubicBezTo>
                    <a:pt x="0" y="121"/>
                    <a:pt x="343" y="695"/>
                    <a:pt x="806" y="352"/>
                  </a:cubicBezTo>
                  <a:cubicBezTo>
                    <a:pt x="926" y="232"/>
                    <a:pt x="926" y="232"/>
                    <a:pt x="926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1"/>
            <p:cNvSpPr/>
            <p:nvPr/>
          </p:nvSpPr>
          <p:spPr>
            <a:xfrm>
              <a:off x="1689700" y="2566000"/>
              <a:ext cx="23175" cy="14600"/>
            </a:xfrm>
            <a:custGeom>
              <a:avLst/>
              <a:gdLst/>
              <a:ahLst/>
              <a:cxnLst/>
              <a:rect l="l" t="t" r="r" b="b"/>
              <a:pathLst>
                <a:path w="927" h="584" extrusionOk="0">
                  <a:moveTo>
                    <a:pt x="584" y="232"/>
                  </a:moveTo>
                  <a:lnTo>
                    <a:pt x="352" y="232"/>
                  </a:lnTo>
                  <a:cubicBezTo>
                    <a:pt x="0" y="232"/>
                    <a:pt x="232" y="583"/>
                    <a:pt x="584" y="463"/>
                  </a:cubicBezTo>
                  <a:cubicBezTo>
                    <a:pt x="815" y="463"/>
                    <a:pt x="926" y="232"/>
                    <a:pt x="815" y="0"/>
                  </a:cubicBezTo>
                  <a:cubicBezTo>
                    <a:pt x="584" y="0"/>
                    <a:pt x="584" y="120"/>
                    <a:pt x="584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1"/>
            <p:cNvSpPr/>
            <p:nvPr/>
          </p:nvSpPr>
          <p:spPr>
            <a:xfrm>
              <a:off x="1501725" y="2756975"/>
              <a:ext cx="23175" cy="17400"/>
            </a:xfrm>
            <a:custGeom>
              <a:avLst/>
              <a:gdLst/>
              <a:ahLst/>
              <a:cxnLst/>
              <a:rect l="l" t="t" r="r" b="b"/>
              <a:pathLst>
                <a:path w="927" h="696" extrusionOk="0">
                  <a:moveTo>
                    <a:pt x="232" y="1"/>
                  </a:moveTo>
                  <a:cubicBezTo>
                    <a:pt x="0" y="121"/>
                    <a:pt x="463" y="353"/>
                    <a:pt x="574" y="464"/>
                  </a:cubicBezTo>
                  <a:cubicBezTo>
                    <a:pt x="574" y="584"/>
                    <a:pt x="695" y="695"/>
                    <a:pt x="806" y="584"/>
                  </a:cubicBezTo>
                  <a:cubicBezTo>
                    <a:pt x="926" y="464"/>
                    <a:pt x="806" y="232"/>
                    <a:pt x="695" y="121"/>
                  </a:cubicBezTo>
                  <a:cubicBezTo>
                    <a:pt x="574" y="121"/>
                    <a:pt x="343" y="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1"/>
            <p:cNvSpPr/>
            <p:nvPr/>
          </p:nvSpPr>
          <p:spPr>
            <a:xfrm>
              <a:off x="1411900" y="3046375"/>
              <a:ext cx="17375" cy="23175"/>
            </a:xfrm>
            <a:custGeom>
              <a:avLst/>
              <a:gdLst/>
              <a:ahLst/>
              <a:cxnLst/>
              <a:rect l="l" t="t" r="r" b="b"/>
              <a:pathLst>
                <a:path w="695" h="927" extrusionOk="0">
                  <a:moveTo>
                    <a:pt x="695" y="815"/>
                  </a:moveTo>
                  <a:lnTo>
                    <a:pt x="695" y="695"/>
                  </a:lnTo>
                  <a:cubicBezTo>
                    <a:pt x="584" y="583"/>
                    <a:pt x="584" y="695"/>
                    <a:pt x="463" y="463"/>
                  </a:cubicBezTo>
                  <a:cubicBezTo>
                    <a:pt x="121" y="0"/>
                    <a:pt x="0" y="463"/>
                    <a:pt x="352" y="815"/>
                  </a:cubicBezTo>
                  <a:cubicBezTo>
                    <a:pt x="352" y="926"/>
                    <a:pt x="584" y="926"/>
                    <a:pt x="695" y="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1"/>
            <p:cNvSpPr/>
            <p:nvPr/>
          </p:nvSpPr>
          <p:spPr>
            <a:xfrm>
              <a:off x="1874900" y="2635450"/>
              <a:ext cx="23175" cy="20400"/>
            </a:xfrm>
            <a:custGeom>
              <a:avLst/>
              <a:gdLst/>
              <a:ahLst/>
              <a:cxnLst/>
              <a:rect l="l" t="t" r="r" b="b"/>
              <a:pathLst>
                <a:path w="927" h="816" extrusionOk="0">
                  <a:moveTo>
                    <a:pt x="464" y="352"/>
                  </a:moveTo>
                  <a:cubicBezTo>
                    <a:pt x="353" y="352"/>
                    <a:pt x="232" y="232"/>
                    <a:pt x="121" y="352"/>
                  </a:cubicBezTo>
                  <a:cubicBezTo>
                    <a:pt x="1" y="463"/>
                    <a:pt x="464" y="815"/>
                    <a:pt x="695" y="584"/>
                  </a:cubicBezTo>
                  <a:cubicBezTo>
                    <a:pt x="927" y="232"/>
                    <a:pt x="695" y="0"/>
                    <a:pt x="464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1"/>
            <p:cNvSpPr/>
            <p:nvPr/>
          </p:nvSpPr>
          <p:spPr>
            <a:xfrm>
              <a:off x="1307725" y="3385050"/>
              <a:ext cx="23175" cy="8600"/>
            </a:xfrm>
            <a:custGeom>
              <a:avLst/>
              <a:gdLst/>
              <a:ahLst/>
              <a:cxnLst/>
              <a:rect l="l" t="t" r="r" b="b"/>
              <a:pathLst>
                <a:path w="927" h="344" extrusionOk="0">
                  <a:moveTo>
                    <a:pt x="815" y="343"/>
                  </a:moveTo>
                  <a:cubicBezTo>
                    <a:pt x="926" y="112"/>
                    <a:pt x="463" y="1"/>
                    <a:pt x="121" y="112"/>
                  </a:cubicBezTo>
                  <a:cubicBezTo>
                    <a:pt x="0" y="112"/>
                    <a:pt x="0" y="112"/>
                    <a:pt x="0" y="232"/>
                  </a:cubicBezTo>
                  <a:cubicBezTo>
                    <a:pt x="121" y="343"/>
                    <a:pt x="232" y="343"/>
                    <a:pt x="463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1"/>
            <p:cNvSpPr/>
            <p:nvPr/>
          </p:nvSpPr>
          <p:spPr>
            <a:xfrm>
              <a:off x="1834400" y="2571775"/>
              <a:ext cx="20375" cy="11600"/>
            </a:xfrm>
            <a:custGeom>
              <a:avLst/>
              <a:gdLst/>
              <a:ahLst/>
              <a:cxnLst/>
              <a:rect l="l" t="t" r="r" b="b"/>
              <a:pathLst>
                <a:path w="815" h="464" extrusionOk="0">
                  <a:moveTo>
                    <a:pt x="0" y="121"/>
                  </a:moveTo>
                  <a:cubicBezTo>
                    <a:pt x="0" y="232"/>
                    <a:pt x="0" y="352"/>
                    <a:pt x="120" y="352"/>
                  </a:cubicBezTo>
                  <a:cubicBezTo>
                    <a:pt x="463" y="464"/>
                    <a:pt x="815" y="352"/>
                    <a:pt x="815" y="121"/>
                  </a:cubicBezTo>
                  <a:cubicBezTo>
                    <a:pt x="695" y="1"/>
                    <a:pt x="583" y="1"/>
                    <a:pt x="46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1"/>
            <p:cNvSpPr/>
            <p:nvPr/>
          </p:nvSpPr>
          <p:spPr>
            <a:xfrm>
              <a:off x="1834400" y="2496525"/>
              <a:ext cx="23175" cy="14625"/>
            </a:xfrm>
            <a:custGeom>
              <a:avLst/>
              <a:gdLst/>
              <a:ahLst/>
              <a:cxnLst/>
              <a:rect l="l" t="t" r="r" b="b"/>
              <a:pathLst>
                <a:path w="927" h="585" extrusionOk="0">
                  <a:moveTo>
                    <a:pt x="120" y="1"/>
                  </a:moveTo>
                  <a:cubicBezTo>
                    <a:pt x="0" y="1"/>
                    <a:pt x="120" y="353"/>
                    <a:pt x="232" y="353"/>
                  </a:cubicBezTo>
                  <a:cubicBezTo>
                    <a:pt x="463" y="584"/>
                    <a:pt x="926" y="464"/>
                    <a:pt x="695" y="353"/>
                  </a:cubicBezTo>
                  <a:cubicBezTo>
                    <a:pt x="583" y="232"/>
                    <a:pt x="463" y="353"/>
                    <a:pt x="352" y="121"/>
                  </a:cubicBezTo>
                  <a:cubicBezTo>
                    <a:pt x="232" y="1"/>
                    <a:pt x="232" y="1"/>
                    <a:pt x="120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1"/>
            <p:cNvSpPr/>
            <p:nvPr/>
          </p:nvSpPr>
          <p:spPr>
            <a:xfrm>
              <a:off x="1304950" y="3057950"/>
              <a:ext cx="23175" cy="14600"/>
            </a:xfrm>
            <a:custGeom>
              <a:avLst/>
              <a:gdLst/>
              <a:ahLst/>
              <a:cxnLst/>
              <a:rect l="l" t="t" r="r" b="b"/>
              <a:pathLst>
                <a:path w="927" h="584" extrusionOk="0">
                  <a:moveTo>
                    <a:pt x="343" y="0"/>
                  </a:moveTo>
                  <a:cubicBezTo>
                    <a:pt x="0" y="120"/>
                    <a:pt x="695" y="583"/>
                    <a:pt x="806" y="583"/>
                  </a:cubicBezTo>
                  <a:cubicBezTo>
                    <a:pt x="926" y="463"/>
                    <a:pt x="926" y="352"/>
                    <a:pt x="926" y="352"/>
                  </a:cubicBezTo>
                  <a:cubicBezTo>
                    <a:pt x="806" y="232"/>
                    <a:pt x="343" y="0"/>
                    <a:pt x="3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1"/>
            <p:cNvSpPr/>
            <p:nvPr/>
          </p:nvSpPr>
          <p:spPr>
            <a:xfrm>
              <a:off x="1579725" y="2956775"/>
              <a:ext cx="5825" cy="20150"/>
            </a:xfrm>
            <a:custGeom>
              <a:avLst/>
              <a:gdLst/>
              <a:ahLst/>
              <a:cxnLst/>
              <a:rect l="l" t="t" r="r" b="b"/>
              <a:pathLst>
                <a:path w="233" h="806" extrusionOk="0">
                  <a:moveTo>
                    <a:pt x="232" y="806"/>
                  </a:moveTo>
                  <a:lnTo>
                    <a:pt x="232" y="0"/>
                  </a:lnTo>
                  <a:cubicBezTo>
                    <a:pt x="1" y="0"/>
                    <a:pt x="1" y="111"/>
                    <a:pt x="1" y="343"/>
                  </a:cubicBezTo>
                  <a:cubicBezTo>
                    <a:pt x="1" y="574"/>
                    <a:pt x="1" y="806"/>
                    <a:pt x="232" y="80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1"/>
            <p:cNvSpPr/>
            <p:nvPr/>
          </p:nvSpPr>
          <p:spPr>
            <a:xfrm>
              <a:off x="1521850" y="2571775"/>
              <a:ext cx="20400" cy="8825"/>
            </a:xfrm>
            <a:custGeom>
              <a:avLst/>
              <a:gdLst/>
              <a:ahLst/>
              <a:cxnLst/>
              <a:rect l="l" t="t" r="r" b="b"/>
              <a:pathLst>
                <a:path w="816" h="353" extrusionOk="0">
                  <a:moveTo>
                    <a:pt x="1" y="232"/>
                  </a:moveTo>
                  <a:cubicBezTo>
                    <a:pt x="232" y="352"/>
                    <a:pt x="584" y="352"/>
                    <a:pt x="816" y="232"/>
                  </a:cubicBezTo>
                  <a:cubicBezTo>
                    <a:pt x="816" y="1"/>
                    <a:pt x="695" y="121"/>
                    <a:pt x="464" y="1"/>
                  </a:cubicBezTo>
                  <a:cubicBezTo>
                    <a:pt x="232" y="1"/>
                    <a:pt x="1" y="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1"/>
            <p:cNvSpPr/>
            <p:nvPr/>
          </p:nvSpPr>
          <p:spPr>
            <a:xfrm>
              <a:off x="1238275" y="3243150"/>
              <a:ext cx="20375" cy="8825"/>
            </a:xfrm>
            <a:custGeom>
              <a:avLst/>
              <a:gdLst/>
              <a:ahLst/>
              <a:cxnLst/>
              <a:rect l="l" t="t" r="r" b="b"/>
              <a:pathLst>
                <a:path w="815" h="353" extrusionOk="0">
                  <a:moveTo>
                    <a:pt x="0" y="232"/>
                  </a:moveTo>
                  <a:cubicBezTo>
                    <a:pt x="120" y="352"/>
                    <a:pt x="352" y="352"/>
                    <a:pt x="463" y="352"/>
                  </a:cubicBezTo>
                  <a:cubicBezTo>
                    <a:pt x="695" y="352"/>
                    <a:pt x="815" y="352"/>
                    <a:pt x="815" y="121"/>
                  </a:cubicBezTo>
                  <a:cubicBezTo>
                    <a:pt x="695" y="0"/>
                    <a:pt x="463" y="0"/>
                    <a:pt x="352" y="0"/>
                  </a:cubicBezTo>
                  <a:cubicBezTo>
                    <a:pt x="120" y="0"/>
                    <a:pt x="0" y="0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1"/>
            <p:cNvSpPr/>
            <p:nvPr/>
          </p:nvSpPr>
          <p:spPr>
            <a:xfrm>
              <a:off x="1892275" y="3358900"/>
              <a:ext cx="14600" cy="20400"/>
            </a:xfrm>
            <a:custGeom>
              <a:avLst/>
              <a:gdLst/>
              <a:ahLst/>
              <a:cxnLst/>
              <a:rect l="l" t="t" r="r" b="b"/>
              <a:pathLst>
                <a:path w="584" h="816" extrusionOk="0">
                  <a:moveTo>
                    <a:pt x="463" y="232"/>
                  </a:moveTo>
                  <a:cubicBezTo>
                    <a:pt x="584" y="121"/>
                    <a:pt x="463" y="0"/>
                    <a:pt x="352" y="0"/>
                  </a:cubicBezTo>
                  <a:cubicBezTo>
                    <a:pt x="232" y="0"/>
                    <a:pt x="121" y="232"/>
                    <a:pt x="121" y="352"/>
                  </a:cubicBezTo>
                  <a:cubicBezTo>
                    <a:pt x="0" y="584"/>
                    <a:pt x="352" y="815"/>
                    <a:pt x="46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1"/>
            <p:cNvSpPr/>
            <p:nvPr/>
          </p:nvSpPr>
          <p:spPr>
            <a:xfrm>
              <a:off x="1802675" y="3431350"/>
              <a:ext cx="14375" cy="20175"/>
            </a:xfrm>
            <a:custGeom>
              <a:avLst/>
              <a:gdLst/>
              <a:ahLst/>
              <a:cxnLst/>
              <a:rect l="l" t="t" r="r" b="b"/>
              <a:pathLst>
                <a:path w="575" h="807" extrusionOk="0">
                  <a:moveTo>
                    <a:pt x="575" y="464"/>
                  </a:moveTo>
                  <a:cubicBezTo>
                    <a:pt x="575" y="112"/>
                    <a:pt x="232" y="1"/>
                    <a:pt x="112" y="464"/>
                  </a:cubicBezTo>
                  <a:cubicBezTo>
                    <a:pt x="0" y="695"/>
                    <a:pt x="112" y="806"/>
                    <a:pt x="343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1"/>
            <p:cNvSpPr/>
            <p:nvPr/>
          </p:nvSpPr>
          <p:spPr>
            <a:xfrm>
              <a:off x="1631825" y="2502325"/>
              <a:ext cx="26175" cy="11600"/>
            </a:xfrm>
            <a:custGeom>
              <a:avLst/>
              <a:gdLst/>
              <a:ahLst/>
              <a:cxnLst/>
              <a:rect l="l" t="t" r="r" b="b"/>
              <a:pathLst>
                <a:path w="1047" h="464" extrusionOk="0">
                  <a:moveTo>
                    <a:pt x="695" y="0"/>
                  </a:moveTo>
                  <a:cubicBezTo>
                    <a:pt x="584" y="121"/>
                    <a:pt x="232" y="0"/>
                    <a:pt x="232" y="121"/>
                  </a:cubicBezTo>
                  <a:cubicBezTo>
                    <a:pt x="121" y="121"/>
                    <a:pt x="0" y="232"/>
                    <a:pt x="352" y="352"/>
                  </a:cubicBezTo>
                  <a:cubicBezTo>
                    <a:pt x="926" y="463"/>
                    <a:pt x="1047" y="0"/>
                    <a:pt x="69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1"/>
            <p:cNvSpPr/>
            <p:nvPr/>
          </p:nvSpPr>
          <p:spPr>
            <a:xfrm>
              <a:off x="2418950" y="3402425"/>
              <a:ext cx="23175" cy="14375"/>
            </a:xfrm>
            <a:custGeom>
              <a:avLst/>
              <a:gdLst/>
              <a:ahLst/>
              <a:cxnLst/>
              <a:rect l="l" t="t" r="r" b="b"/>
              <a:pathLst>
                <a:path w="927" h="575" extrusionOk="0">
                  <a:moveTo>
                    <a:pt x="120" y="232"/>
                  </a:moveTo>
                  <a:cubicBezTo>
                    <a:pt x="120" y="343"/>
                    <a:pt x="583" y="574"/>
                    <a:pt x="695" y="574"/>
                  </a:cubicBezTo>
                  <a:cubicBezTo>
                    <a:pt x="815" y="574"/>
                    <a:pt x="926" y="463"/>
                    <a:pt x="463" y="232"/>
                  </a:cubicBezTo>
                  <a:cubicBezTo>
                    <a:pt x="232" y="0"/>
                    <a:pt x="0" y="111"/>
                    <a:pt x="12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1"/>
            <p:cNvSpPr/>
            <p:nvPr/>
          </p:nvSpPr>
          <p:spPr>
            <a:xfrm>
              <a:off x="1391750" y="3425575"/>
              <a:ext cx="23175" cy="8575"/>
            </a:xfrm>
            <a:custGeom>
              <a:avLst/>
              <a:gdLst/>
              <a:ahLst/>
              <a:cxnLst/>
              <a:rect l="l" t="t" r="r" b="b"/>
              <a:pathLst>
                <a:path w="927" h="343" extrusionOk="0">
                  <a:moveTo>
                    <a:pt x="232" y="343"/>
                  </a:moveTo>
                  <a:cubicBezTo>
                    <a:pt x="343" y="343"/>
                    <a:pt x="695" y="232"/>
                    <a:pt x="806" y="232"/>
                  </a:cubicBezTo>
                  <a:cubicBezTo>
                    <a:pt x="927" y="232"/>
                    <a:pt x="927" y="111"/>
                    <a:pt x="806" y="111"/>
                  </a:cubicBezTo>
                  <a:cubicBezTo>
                    <a:pt x="695" y="0"/>
                    <a:pt x="1" y="111"/>
                    <a:pt x="11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1"/>
            <p:cNvSpPr/>
            <p:nvPr/>
          </p:nvSpPr>
          <p:spPr>
            <a:xfrm>
              <a:off x="1573950" y="2872725"/>
              <a:ext cx="11600" cy="20400"/>
            </a:xfrm>
            <a:custGeom>
              <a:avLst/>
              <a:gdLst/>
              <a:ahLst/>
              <a:cxnLst/>
              <a:rect l="l" t="t" r="r" b="b"/>
              <a:pathLst>
                <a:path w="464" h="816" extrusionOk="0">
                  <a:moveTo>
                    <a:pt x="121" y="816"/>
                  </a:moveTo>
                  <a:lnTo>
                    <a:pt x="232" y="816"/>
                  </a:lnTo>
                  <a:cubicBezTo>
                    <a:pt x="352" y="816"/>
                    <a:pt x="463" y="232"/>
                    <a:pt x="352" y="121"/>
                  </a:cubicBezTo>
                  <a:cubicBezTo>
                    <a:pt x="232" y="1"/>
                    <a:pt x="121" y="121"/>
                    <a:pt x="121" y="353"/>
                  </a:cubicBezTo>
                  <a:cubicBezTo>
                    <a:pt x="0" y="464"/>
                    <a:pt x="121" y="695"/>
                    <a:pt x="121" y="81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1"/>
            <p:cNvSpPr/>
            <p:nvPr/>
          </p:nvSpPr>
          <p:spPr>
            <a:xfrm>
              <a:off x="1524875" y="2600725"/>
              <a:ext cx="25950" cy="11600"/>
            </a:xfrm>
            <a:custGeom>
              <a:avLst/>
              <a:gdLst/>
              <a:ahLst/>
              <a:cxnLst/>
              <a:rect l="l" t="t" r="r" b="b"/>
              <a:pathLst>
                <a:path w="1038" h="464" extrusionOk="0">
                  <a:moveTo>
                    <a:pt x="232" y="0"/>
                  </a:moveTo>
                  <a:cubicBezTo>
                    <a:pt x="0" y="120"/>
                    <a:pt x="574" y="463"/>
                    <a:pt x="926" y="352"/>
                  </a:cubicBezTo>
                  <a:cubicBezTo>
                    <a:pt x="926" y="352"/>
                    <a:pt x="1037" y="232"/>
                    <a:pt x="926" y="120"/>
                  </a:cubicBezTo>
                  <a:lnTo>
                    <a:pt x="695" y="120"/>
                  </a:lnTo>
                  <a:cubicBezTo>
                    <a:pt x="574" y="120"/>
                    <a:pt x="343" y="0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1"/>
            <p:cNvSpPr/>
            <p:nvPr/>
          </p:nvSpPr>
          <p:spPr>
            <a:xfrm>
              <a:off x="1325075" y="3263525"/>
              <a:ext cx="23175" cy="8575"/>
            </a:xfrm>
            <a:custGeom>
              <a:avLst/>
              <a:gdLst/>
              <a:ahLst/>
              <a:cxnLst/>
              <a:rect l="l" t="t" r="r" b="b"/>
              <a:pathLst>
                <a:path w="927" h="343" extrusionOk="0">
                  <a:moveTo>
                    <a:pt x="584" y="343"/>
                  </a:moveTo>
                  <a:cubicBezTo>
                    <a:pt x="695" y="343"/>
                    <a:pt x="927" y="232"/>
                    <a:pt x="927" y="111"/>
                  </a:cubicBezTo>
                  <a:cubicBezTo>
                    <a:pt x="816" y="0"/>
                    <a:pt x="816" y="0"/>
                    <a:pt x="584" y="0"/>
                  </a:cubicBezTo>
                  <a:lnTo>
                    <a:pt x="232" y="0"/>
                  </a:lnTo>
                  <a:cubicBezTo>
                    <a:pt x="1" y="0"/>
                    <a:pt x="121" y="111"/>
                    <a:pt x="232" y="232"/>
                  </a:cubicBezTo>
                  <a:cubicBezTo>
                    <a:pt x="353" y="232"/>
                    <a:pt x="464" y="343"/>
                    <a:pt x="584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1"/>
            <p:cNvSpPr/>
            <p:nvPr/>
          </p:nvSpPr>
          <p:spPr>
            <a:xfrm>
              <a:off x="1426475" y="3017425"/>
              <a:ext cx="23175" cy="11600"/>
            </a:xfrm>
            <a:custGeom>
              <a:avLst/>
              <a:gdLst/>
              <a:ahLst/>
              <a:cxnLst/>
              <a:rect l="l" t="t" r="r" b="b"/>
              <a:pathLst>
                <a:path w="927" h="464" extrusionOk="0">
                  <a:moveTo>
                    <a:pt x="927" y="464"/>
                  </a:moveTo>
                  <a:lnTo>
                    <a:pt x="927" y="352"/>
                  </a:lnTo>
                  <a:cubicBezTo>
                    <a:pt x="927" y="232"/>
                    <a:pt x="1" y="1"/>
                    <a:pt x="112" y="232"/>
                  </a:cubicBezTo>
                  <a:cubicBezTo>
                    <a:pt x="232" y="352"/>
                    <a:pt x="343" y="464"/>
                    <a:pt x="464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1"/>
            <p:cNvSpPr/>
            <p:nvPr/>
          </p:nvSpPr>
          <p:spPr>
            <a:xfrm>
              <a:off x="2364075" y="3034800"/>
              <a:ext cx="11600" cy="23175"/>
            </a:xfrm>
            <a:custGeom>
              <a:avLst/>
              <a:gdLst/>
              <a:ahLst/>
              <a:cxnLst/>
              <a:rect l="l" t="t" r="r" b="b"/>
              <a:pathLst>
                <a:path w="464" h="927" extrusionOk="0">
                  <a:moveTo>
                    <a:pt x="343" y="120"/>
                  </a:moveTo>
                  <a:cubicBezTo>
                    <a:pt x="232" y="120"/>
                    <a:pt x="112" y="232"/>
                    <a:pt x="112" y="352"/>
                  </a:cubicBezTo>
                  <a:cubicBezTo>
                    <a:pt x="0" y="695"/>
                    <a:pt x="463" y="926"/>
                    <a:pt x="343" y="583"/>
                  </a:cubicBezTo>
                  <a:cubicBezTo>
                    <a:pt x="343" y="352"/>
                    <a:pt x="463" y="352"/>
                    <a:pt x="463" y="120"/>
                  </a:cubicBezTo>
                  <a:cubicBezTo>
                    <a:pt x="463" y="0"/>
                    <a:pt x="463" y="0"/>
                    <a:pt x="343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1"/>
            <p:cNvSpPr/>
            <p:nvPr/>
          </p:nvSpPr>
          <p:spPr>
            <a:xfrm>
              <a:off x="1542225" y="2979925"/>
              <a:ext cx="28975" cy="11600"/>
            </a:xfrm>
            <a:custGeom>
              <a:avLst/>
              <a:gdLst/>
              <a:ahLst/>
              <a:cxnLst/>
              <a:rect l="l" t="t" r="r" b="b"/>
              <a:pathLst>
                <a:path w="1159" h="464" extrusionOk="0">
                  <a:moveTo>
                    <a:pt x="1" y="463"/>
                  </a:moveTo>
                  <a:lnTo>
                    <a:pt x="464" y="463"/>
                  </a:lnTo>
                  <a:cubicBezTo>
                    <a:pt x="1158" y="343"/>
                    <a:pt x="575" y="0"/>
                    <a:pt x="343" y="111"/>
                  </a:cubicBezTo>
                  <a:cubicBezTo>
                    <a:pt x="112" y="232"/>
                    <a:pt x="1" y="343"/>
                    <a:pt x="1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1"/>
            <p:cNvSpPr/>
            <p:nvPr/>
          </p:nvSpPr>
          <p:spPr>
            <a:xfrm>
              <a:off x="1747575" y="3052150"/>
              <a:ext cx="17400" cy="17400"/>
            </a:xfrm>
            <a:custGeom>
              <a:avLst/>
              <a:gdLst/>
              <a:ahLst/>
              <a:cxnLst/>
              <a:rect l="l" t="t" r="r" b="b"/>
              <a:pathLst>
                <a:path w="696" h="696" extrusionOk="0">
                  <a:moveTo>
                    <a:pt x="352" y="121"/>
                  </a:moveTo>
                  <a:cubicBezTo>
                    <a:pt x="1" y="232"/>
                    <a:pt x="1" y="695"/>
                    <a:pt x="352" y="584"/>
                  </a:cubicBezTo>
                  <a:cubicBezTo>
                    <a:pt x="352" y="584"/>
                    <a:pt x="584" y="464"/>
                    <a:pt x="584" y="352"/>
                  </a:cubicBezTo>
                  <a:cubicBezTo>
                    <a:pt x="695" y="232"/>
                    <a:pt x="464" y="1"/>
                    <a:pt x="35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1"/>
            <p:cNvSpPr/>
            <p:nvPr/>
          </p:nvSpPr>
          <p:spPr>
            <a:xfrm>
              <a:off x="1753375" y="2809075"/>
              <a:ext cx="17375" cy="14600"/>
            </a:xfrm>
            <a:custGeom>
              <a:avLst/>
              <a:gdLst/>
              <a:ahLst/>
              <a:cxnLst/>
              <a:rect l="l" t="t" r="r" b="b"/>
              <a:pathLst>
                <a:path w="695" h="584" extrusionOk="0">
                  <a:moveTo>
                    <a:pt x="463" y="0"/>
                  </a:moveTo>
                  <a:cubicBezTo>
                    <a:pt x="0" y="121"/>
                    <a:pt x="0" y="584"/>
                    <a:pt x="352" y="584"/>
                  </a:cubicBezTo>
                  <a:cubicBezTo>
                    <a:pt x="463" y="584"/>
                    <a:pt x="583" y="352"/>
                    <a:pt x="583" y="352"/>
                  </a:cubicBezTo>
                  <a:cubicBezTo>
                    <a:pt x="695" y="121"/>
                    <a:pt x="463" y="0"/>
                    <a:pt x="46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1"/>
            <p:cNvSpPr/>
            <p:nvPr/>
          </p:nvSpPr>
          <p:spPr>
            <a:xfrm>
              <a:off x="2300400" y="2814850"/>
              <a:ext cx="14375" cy="20400"/>
            </a:xfrm>
            <a:custGeom>
              <a:avLst/>
              <a:gdLst/>
              <a:ahLst/>
              <a:cxnLst/>
              <a:rect l="l" t="t" r="r" b="b"/>
              <a:pathLst>
                <a:path w="575" h="816" extrusionOk="0">
                  <a:moveTo>
                    <a:pt x="464" y="816"/>
                  </a:moveTo>
                  <a:cubicBezTo>
                    <a:pt x="575" y="584"/>
                    <a:pt x="464" y="464"/>
                    <a:pt x="343" y="353"/>
                  </a:cubicBezTo>
                  <a:cubicBezTo>
                    <a:pt x="343" y="232"/>
                    <a:pt x="343" y="1"/>
                    <a:pt x="232" y="1"/>
                  </a:cubicBezTo>
                  <a:cubicBezTo>
                    <a:pt x="112" y="121"/>
                    <a:pt x="1" y="464"/>
                    <a:pt x="232" y="695"/>
                  </a:cubicBezTo>
                  <a:lnTo>
                    <a:pt x="232" y="695"/>
                  </a:lnTo>
                  <a:cubicBezTo>
                    <a:pt x="343" y="816"/>
                    <a:pt x="343" y="816"/>
                    <a:pt x="464" y="81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1"/>
            <p:cNvSpPr/>
            <p:nvPr/>
          </p:nvSpPr>
          <p:spPr>
            <a:xfrm>
              <a:off x="1909625" y="2690550"/>
              <a:ext cx="23175" cy="20150"/>
            </a:xfrm>
            <a:custGeom>
              <a:avLst/>
              <a:gdLst/>
              <a:ahLst/>
              <a:cxnLst/>
              <a:rect l="l" t="t" r="r" b="b"/>
              <a:pathLst>
                <a:path w="927" h="806" extrusionOk="0">
                  <a:moveTo>
                    <a:pt x="464" y="463"/>
                  </a:moveTo>
                  <a:cubicBezTo>
                    <a:pt x="353" y="343"/>
                    <a:pt x="232" y="343"/>
                    <a:pt x="121" y="343"/>
                  </a:cubicBezTo>
                  <a:cubicBezTo>
                    <a:pt x="1" y="695"/>
                    <a:pt x="464" y="806"/>
                    <a:pt x="584" y="574"/>
                  </a:cubicBezTo>
                  <a:cubicBezTo>
                    <a:pt x="927" y="343"/>
                    <a:pt x="695" y="0"/>
                    <a:pt x="464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1"/>
            <p:cNvSpPr/>
            <p:nvPr/>
          </p:nvSpPr>
          <p:spPr>
            <a:xfrm>
              <a:off x="2019600" y="3066725"/>
              <a:ext cx="11600" cy="17400"/>
            </a:xfrm>
            <a:custGeom>
              <a:avLst/>
              <a:gdLst/>
              <a:ahLst/>
              <a:cxnLst/>
              <a:rect l="l" t="t" r="r" b="b"/>
              <a:pathLst>
                <a:path w="464" h="696" extrusionOk="0">
                  <a:moveTo>
                    <a:pt x="121" y="695"/>
                  </a:moveTo>
                  <a:cubicBezTo>
                    <a:pt x="352" y="695"/>
                    <a:pt x="463" y="575"/>
                    <a:pt x="463" y="464"/>
                  </a:cubicBezTo>
                  <a:cubicBezTo>
                    <a:pt x="463" y="1"/>
                    <a:pt x="0" y="1"/>
                    <a:pt x="0" y="232"/>
                  </a:cubicBezTo>
                  <a:cubicBezTo>
                    <a:pt x="0" y="464"/>
                    <a:pt x="121" y="575"/>
                    <a:pt x="121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1"/>
            <p:cNvSpPr/>
            <p:nvPr/>
          </p:nvSpPr>
          <p:spPr>
            <a:xfrm>
              <a:off x="1657975" y="2864175"/>
              <a:ext cx="11600" cy="14375"/>
            </a:xfrm>
            <a:custGeom>
              <a:avLst/>
              <a:gdLst/>
              <a:ahLst/>
              <a:cxnLst/>
              <a:rect l="l" t="t" r="r" b="b"/>
              <a:pathLst>
                <a:path w="464" h="575" extrusionOk="0">
                  <a:moveTo>
                    <a:pt x="1" y="463"/>
                  </a:moveTo>
                  <a:cubicBezTo>
                    <a:pt x="112" y="574"/>
                    <a:pt x="464" y="574"/>
                    <a:pt x="464" y="232"/>
                  </a:cubicBezTo>
                  <a:cubicBezTo>
                    <a:pt x="464" y="0"/>
                    <a:pt x="232" y="0"/>
                    <a:pt x="112" y="0"/>
                  </a:cubicBezTo>
                  <a:cubicBezTo>
                    <a:pt x="1" y="111"/>
                    <a:pt x="1" y="343"/>
                    <a:pt x="1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1"/>
            <p:cNvSpPr/>
            <p:nvPr/>
          </p:nvSpPr>
          <p:spPr>
            <a:xfrm>
              <a:off x="1478575" y="3254725"/>
              <a:ext cx="17375" cy="11600"/>
            </a:xfrm>
            <a:custGeom>
              <a:avLst/>
              <a:gdLst/>
              <a:ahLst/>
              <a:cxnLst/>
              <a:rect l="l" t="t" r="r" b="b"/>
              <a:pathLst>
                <a:path w="695" h="464" extrusionOk="0">
                  <a:moveTo>
                    <a:pt x="111" y="0"/>
                  </a:moveTo>
                  <a:cubicBezTo>
                    <a:pt x="0" y="232"/>
                    <a:pt x="111" y="232"/>
                    <a:pt x="232" y="352"/>
                  </a:cubicBezTo>
                  <a:cubicBezTo>
                    <a:pt x="343" y="352"/>
                    <a:pt x="574" y="463"/>
                    <a:pt x="695" y="463"/>
                  </a:cubicBezTo>
                  <a:lnTo>
                    <a:pt x="695" y="352"/>
                  </a:lnTo>
                  <a:cubicBezTo>
                    <a:pt x="695" y="232"/>
                    <a:pt x="343" y="0"/>
                    <a:pt x="11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1"/>
            <p:cNvSpPr/>
            <p:nvPr/>
          </p:nvSpPr>
          <p:spPr>
            <a:xfrm>
              <a:off x="2011025" y="3324175"/>
              <a:ext cx="20175" cy="14600"/>
            </a:xfrm>
            <a:custGeom>
              <a:avLst/>
              <a:gdLst/>
              <a:ahLst/>
              <a:cxnLst/>
              <a:rect l="l" t="t" r="r" b="b"/>
              <a:pathLst>
                <a:path w="807" h="584" extrusionOk="0">
                  <a:moveTo>
                    <a:pt x="232" y="232"/>
                  </a:moveTo>
                  <a:cubicBezTo>
                    <a:pt x="464" y="352"/>
                    <a:pt x="343" y="352"/>
                    <a:pt x="464" y="463"/>
                  </a:cubicBezTo>
                  <a:cubicBezTo>
                    <a:pt x="806" y="584"/>
                    <a:pt x="695" y="0"/>
                    <a:pt x="232" y="0"/>
                  </a:cubicBezTo>
                  <a:cubicBezTo>
                    <a:pt x="1" y="0"/>
                    <a:pt x="1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1"/>
            <p:cNvSpPr/>
            <p:nvPr/>
          </p:nvSpPr>
          <p:spPr>
            <a:xfrm>
              <a:off x="2239525" y="2771575"/>
              <a:ext cx="14600" cy="23175"/>
            </a:xfrm>
            <a:custGeom>
              <a:avLst/>
              <a:gdLst/>
              <a:ahLst/>
              <a:cxnLst/>
              <a:rect l="l" t="t" r="r" b="b"/>
              <a:pathLst>
                <a:path w="584" h="927" extrusionOk="0">
                  <a:moveTo>
                    <a:pt x="232" y="926"/>
                  </a:moveTo>
                  <a:cubicBezTo>
                    <a:pt x="352" y="806"/>
                    <a:pt x="352" y="695"/>
                    <a:pt x="463" y="574"/>
                  </a:cubicBezTo>
                  <a:cubicBezTo>
                    <a:pt x="584" y="232"/>
                    <a:pt x="352" y="0"/>
                    <a:pt x="121" y="574"/>
                  </a:cubicBezTo>
                  <a:cubicBezTo>
                    <a:pt x="0" y="806"/>
                    <a:pt x="0" y="926"/>
                    <a:pt x="232" y="92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1"/>
            <p:cNvSpPr/>
            <p:nvPr/>
          </p:nvSpPr>
          <p:spPr>
            <a:xfrm>
              <a:off x="1351250" y="3532525"/>
              <a:ext cx="17375" cy="14600"/>
            </a:xfrm>
            <a:custGeom>
              <a:avLst/>
              <a:gdLst/>
              <a:ahLst/>
              <a:cxnLst/>
              <a:rect l="l" t="t" r="r" b="b"/>
              <a:pathLst>
                <a:path w="695" h="584" extrusionOk="0">
                  <a:moveTo>
                    <a:pt x="574" y="121"/>
                  </a:moveTo>
                  <a:lnTo>
                    <a:pt x="232" y="1"/>
                  </a:lnTo>
                  <a:cubicBezTo>
                    <a:pt x="0" y="121"/>
                    <a:pt x="343" y="352"/>
                    <a:pt x="343" y="352"/>
                  </a:cubicBezTo>
                  <a:cubicBezTo>
                    <a:pt x="463" y="352"/>
                    <a:pt x="463" y="584"/>
                    <a:pt x="695" y="584"/>
                  </a:cubicBezTo>
                  <a:lnTo>
                    <a:pt x="695" y="352"/>
                  </a:lnTo>
                  <a:cubicBezTo>
                    <a:pt x="695" y="232"/>
                    <a:pt x="695" y="232"/>
                    <a:pt x="574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1"/>
            <p:cNvSpPr/>
            <p:nvPr/>
          </p:nvSpPr>
          <p:spPr>
            <a:xfrm>
              <a:off x="1657975" y="2696325"/>
              <a:ext cx="17400" cy="11600"/>
            </a:xfrm>
            <a:custGeom>
              <a:avLst/>
              <a:gdLst/>
              <a:ahLst/>
              <a:cxnLst/>
              <a:rect l="l" t="t" r="r" b="b"/>
              <a:pathLst>
                <a:path w="696" h="464" extrusionOk="0">
                  <a:moveTo>
                    <a:pt x="1" y="112"/>
                  </a:moveTo>
                  <a:cubicBezTo>
                    <a:pt x="1" y="232"/>
                    <a:pt x="112" y="464"/>
                    <a:pt x="343" y="464"/>
                  </a:cubicBezTo>
                  <a:cubicBezTo>
                    <a:pt x="464" y="464"/>
                    <a:pt x="695" y="343"/>
                    <a:pt x="575" y="112"/>
                  </a:cubicBezTo>
                  <a:cubicBezTo>
                    <a:pt x="464" y="112"/>
                    <a:pt x="464" y="112"/>
                    <a:pt x="343" y="232"/>
                  </a:cubicBezTo>
                  <a:cubicBezTo>
                    <a:pt x="232" y="112"/>
                    <a:pt x="112" y="1"/>
                    <a:pt x="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1"/>
            <p:cNvSpPr/>
            <p:nvPr/>
          </p:nvSpPr>
          <p:spPr>
            <a:xfrm>
              <a:off x="1351250" y="3460300"/>
              <a:ext cx="17375" cy="23175"/>
            </a:xfrm>
            <a:custGeom>
              <a:avLst/>
              <a:gdLst/>
              <a:ahLst/>
              <a:cxnLst/>
              <a:rect l="l" t="t" r="r" b="b"/>
              <a:pathLst>
                <a:path w="695" h="927" extrusionOk="0">
                  <a:moveTo>
                    <a:pt x="111" y="232"/>
                  </a:moveTo>
                  <a:cubicBezTo>
                    <a:pt x="111" y="343"/>
                    <a:pt x="232" y="574"/>
                    <a:pt x="232" y="695"/>
                  </a:cubicBezTo>
                  <a:cubicBezTo>
                    <a:pt x="343" y="926"/>
                    <a:pt x="695" y="695"/>
                    <a:pt x="343" y="232"/>
                  </a:cubicBezTo>
                  <a:cubicBezTo>
                    <a:pt x="111" y="0"/>
                    <a:pt x="0" y="111"/>
                    <a:pt x="11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1"/>
            <p:cNvSpPr/>
            <p:nvPr/>
          </p:nvSpPr>
          <p:spPr>
            <a:xfrm>
              <a:off x="1964725" y="2745400"/>
              <a:ext cx="17400" cy="8825"/>
            </a:xfrm>
            <a:custGeom>
              <a:avLst/>
              <a:gdLst/>
              <a:ahLst/>
              <a:cxnLst/>
              <a:rect l="l" t="t" r="r" b="b"/>
              <a:pathLst>
                <a:path w="696" h="353" extrusionOk="0">
                  <a:moveTo>
                    <a:pt x="1" y="121"/>
                  </a:moveTo>
                  <a:lnTo>
                    <a:pt x="1" y="353"/>
                  </a:lnTo>
                  <a:lnTo>
                    <a:pt x="232" y="353"/>
                  </a:lnTo>
                  <a:cubicBezTo>
                    <a:pt x="343" y="353"/>
                    <a:pt x="464" y="232"/>
                    <a:pt x="575" y="232"/>
                  </a:cubicBezTo>
                  <a:cubicBezTo>
                    <a:pt x="695" y="121"/>
                    <a:pt x="575" y="1"/>
                    <a:pt x="464" y="1"/>
                  </a:cubicBezTo>
                  <a:cubicBezTo>
                    <a:pt x="343" y="1"/>
                    <a:pt x="232" y="121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1"/>
            <p:cNvSpPr/>
            <p:nvPr/>
          </p:nvSpPr>
          <p:spPr>
            <a:xfrm>
              <a:off x="2057325" y="2456025"/>
              <a:ext cx="17400" cy="14600"/>
            </a:xfrm>
            <a:custGeom>
              <a:avLst/>
              <a:gdLst/>
              <a:ahLst/>
              <a:cxnLst/>
              <a:rect l="l" t="t" r="r" b="b"/>
              <a:pathLst>
                <a:path w="696" h="584" extrusionOk="0">
                  <a:moveTo>
                    <a:pt x="112" y="121"/>
                  </a:moveTo>
                  <a:cubicBezTo>
                    <a:pt x="1" y="232"/>
                    <a:pt x="112" y="463"/>
                    <a:pt x="232" y="463"/>
                  </a:cubicBezTo>
                  <a:cubicBezTo>
                    <a:pt x="464" y="584"/>
                    <a:pt x="695" y="463"/>
                    <a:pt x="695" y="232"/>
                  </a:cubicBezTo>
                  <a:cubicBezTo>
                    <a:pt x="464" y="121"/>
                    <a:pt x="464" y="232"/>
                    <a:pt x="343" y="232"/>
                  </a:cubicBezTo>
                  <a:cubicBezTo>
                    <a:pt x="232" y="121"/>
                    <a:pt x="232" y="0"/>
                    <a:pt x="11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1"/>
            <p:cNvSpPr/>
            <p:nvPr/>
          </p:nvSpPr>
          <p:spPr>
            <a:xfrm>
              <a:off x="1377175" y="3387825"/>
              <a:ext cx="20400" cy="11600"/>
            </a:xfrm>
            <a:custGeom>
              <a:avLst/>
              <a:gdLst/>
              <a:ahLst/>
              <a:cxnLst/>
              <a:rect l="l" t="t" r="r" b="b"/>
              <a:pathLst>
                <a:path w="816" h="464" extrusionOk="0">
                  <a:moveTo>
                    <a:pt x="0" y="232"/>
                  </a:moveTo>
                  <a:cubicBezTo>
                    <a:pt x="0" y="353"/>
                    <a:pt x="121" y="353"/>
                    <a:pt x="232" y="353"/>
                  </a:cubicBezTo>
                  <a:cubicBezTo>
                    <a:pt x="352" y="232"/>
                    <a:pt x="352" y="232"/>
                    <a:pt x="463" y="353"/>
                  </a:cubicBezTo>
                  <a:cubicBezTo>
                    <a:pt x="584" y="464"/>
                    <a:pt x="815" y="464"/>
                    <a:pt x="695" y="232"/>
                  </a:cubicBezTo>
                  <a:cubicBezTo>
                    <a:pt x="584" y="121"/>
                    <a:pt x="463" y="1"/>
                    <a:pt x="352" y="1"/>
                  </a:cubicBezTo>
                  <a:cubicBezTo>
                    <a:pt x="232" y="1"/>
                    <a:pt x="0" y="12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1"/>
            <p:cNvSpPr/>
            <p:nvPr/>
          </p:nvSpPr>
          <p:spPr>
            <a:xfrm>
              <a:off x="1692700" y="2459025"/>
              <a:ext cx="20175" cy="14375"/>
            </a:xfrm>
            <a:custGeom>
              <a:avLst/>
              <a:gdLst/>
              <a:ahLst/>
              <a:cxnLst/>
              <a:rect l="l" t="t" r="r" b="b"/>
              <a:pathLst>
                <a:path w="807" h="575" extrusionOk="0">
                  <a:moveTo>
                    <a:pt x="232" y="1"/>
                  </a:moveTo>
                  <a:cubicBezTo>
                    <a:pt x="1" y="112"/>
                    <a:pt x="464" y="575"/>
                    <a:pt x="695" y="343"/>
                  </a:cubicBezTo>
                  <a:cubicBezTo>
                    <a:pt x="806" y="343"/>
                    <a:pt x="806" y="232"/>
                    <a:pt x="806" y="232"/>
                  </a:cubicBezTo>
                  <a:cubicBezTo>
                    <a:pt x="695" y="112"/>
                    <a:pt x="695" y="112"/>
                    <a:pt x="575" y="112"/>
                  </a:cubicBezTo>
                  <a:cubicBezTo>
                    <a:pt x="464" y="112"/>
                    <a:pt x="343" y="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1"/>
            <p:cNvSpPr/>
            <p:nvPr/>
          </p:nvSpPr>
          <p:spPr>
            <a:xfrm>
              <a:off x="2196225" y="2742625"/>
              <a:ext cx="23175" cy="14375"/>
            </a:xfrm>
            <a:custGeom>
              <a:avLst/>
              <a:gdLst/>
              <a:ahLst/>
              <a:cxnLst/>
              <a:rect l="l" t="t" r="r" b="b"/>
              <a:pathLst>
                <a:path w="927" h="575" extrusionOk="0">
                  <a:moveTo>
                    <a:pt x="343" y="112"/>
                  </a:moveTo>
                  <a:cubicBezTo>
                    <a:pt x="1" y="112"/>
                    <a:pt x="112" y="343"/>
                    <a:pt x="232" y="343"/>
                  </a:cubicBezTo>
                  <a:lnTo>
                    <a:pt x="464" y="343"/>
                  </a:lnTo>
                  <a:cubicBezTo>
                    <a:pt x="575" y="464"/>
                    <a:pt x="575" y="464"/>
                    <a:pt x="695" y="464"/>
                  </a:cubicBezTo>
                  <a:cubicBezTo>
                    <a:pt x="927" y="575"/>
                    <a:pt x="927" y="1"/>
                    <a:pt x="343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1"/>
            <p:cNvSpPr/>
            <p:nvPr/>
          </p:nvSpPr>
          <p:spPr>
            <a:xfrm>
              <a:off x="2005250" y="2982700"/>
              <a:ext cx="17375" cy="11600"/>
            </a:xfrm>
            <a:custGeom>
              <a:avLst/>
              <a:gdLst/>
              <a:ahLst/>
              <a:cxnLst/>
              <a:rect l="l" t="t" r="r" b="b"/>
              <a:pathLst>
                <a:path w="695" h="464" extrusionOk="0">
                  <a:moveTo>
                    <a:pt x="0" y="121"/>
                  </a:moveTo>
                  <a:lnTo>
                    <a:pt x="0" y="232"/>
                  </a:lnTo>
                  <a:cubicBezTo>
                    <a:pt x="111" y="232"/>
                    <a:pt x="343" y="232"/>
                    <a:pt x="343" y="352"/>
                  </a:cubicBezTo>
                  <a:cubicBezTo>
                    <a:pt x="463" y="352"/>
                    <a:pt x="463" y="463"/>
                    <a:pt x="574" y="352"/>
                  </a:cubicBezTo>
                  <a:cubicBezTo>
                    <a:pt x="695" y="352"/>
                    <a:pt x="695" y="232"/>
                    <a:pt x="574" y="121"/>
                  </a:cubicBezTo>
                  <a:cubicBezTo>
                    <a:pt x="574" y="121"/>
                    <a:pt x="574" y="0"/>
                    <a:pt x="463" y="0"/>
                  </a:cubicBezTo>
                  <a:cubicBezTo>
                    <a:pt x="343" y="0"/>
                    <a:pt x="111" y="0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1"/>
            <p:cNvSpPr/>
            <p:nvPr/>
          </p:nvSpPr>
          <p:spPr>
            <a:xfrm>
              <a:off x="1553800" y="2571775"/>
              <a:ext cx="25950" cy="11600"/>
            </a:xfrm>
            <a:custGeom>
              <a:avLst/>
              <a:gdLst/>
              <a:ahLst/>
              <a:cxnLst/>
              <a:rect l="l" t="t" r="r" b="b"/>
              <a:pathLst>
                <a:path w="1038" h="464" extrusionOk="0">
                  <a:moveTo>
                    <a:pt x="927" y="464"/>
                  </a:moveTo>
                  <a:cubicBezTo>
                    <a:pt x="1038" y="1"/>
                    <a:pt x="1" y="121"/>
                    <a:pt x="232" y="352"/>
                  </a:cubicBezTo>
                  <a:cubicBezTo>
                    <a:pt x="343" y="464"/>
                    <a:pt x="806" y="464"/>
                    <a:pt x="927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1"/>
            <p:cNvSpPr/>
            <p:nvPr/>
          </p:nvSpPr>
          <p:spPr>
            <a:xfrm>
              <a:off x="1987875" y="2508100"/>
              <a:ext cx="17400" cy="23175"/>
            </a:xfrm>
            <a:custGeom>
              <a:avLst/>
              <a:gdLst/>
              <a:ahLst/>
              <a:cxnLst/>
              <a:rect l="l" t="t" r="r" b="b"/>
              <a:pathLst>
                <a:path w="696" h="927" extrusionOk="0">
                  <a:moveTo>
                    <a:pt x="232" y="232"/>
                  </a:moveTo>
                  <a:cubicBezTo>
                    <a:pt x="1" y="353"/>
                    <a:pt x="232" y="927"/>
                    <a:pt x="575" y="816"/>
                  </a:cubicBezTo>
                  <a:cubicBezTo>
                    <a:pt x="695" y="696"/>
                    <a:pt x="464" y="584"/>
                    <a:pt x="464" y="464"/>
                  </a:cubicBezTo>
                  <a:cubicBezTo>
                    <a:pt x="464" y="353"/>
                    <a:pt x="343" y="1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1"/>
            <p:cNvSpPr/>
            <p:nvPr/>
          </p:nvSpPr>
          <p:spPr>
            <a:xfrm>
              <a:off x="1455425" y="3223000"/>
              <a:ext cx="23175" cy="11600"/>
            </a:xfrm>
            <a:custGeom>
              <a:avLst/>
              <a:gdLst/>
              <a:ahLst/>
              <a:cxnLst/>
              <a:rect l="l" t="t" r="r" b="b"/>
              <a:pathLst>
                <a:path w="927" h="464" extrusionOk="0">
                  <a:moveTo>
                    <a:pt x="111" y="112"/>
                  </a:moveTo>
                  <a:cubicBezTo>
                    <a:pt x="0" y="112"/>
                    <a:pt x="0" y="232"/>
                    <a:pt x="111" y="343"/>
                  </a:cubicBezTo>
                  <a:cubicBezTo>
                    <a:pt x="695" y="464"/>
                    <a:pt x="926" y="112"/>
                    <a:pt x="574" y="112"/>
                  </a:cubicBezTo>
                  <a:cubicBezTo>
                    <a:pt x="463" y="1"/>
                    <a:pt x="232" y="1"/>
                    <a:pt x="11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1"/>
            <p:cNvSpPr/>
            <p:nvPr/>
          </p:nvSpPr>
          <p:spPr>
            <a:xfrm>
              <a:off x="1652200" y="2525475"/>
              <a:ext cx="14375" cy="17400"/>
            </a:xfrm>
            <a:custGeom>
              <a:avLst/>
              <a:gdLst/>
              <a:ahLst/>
              <a:cxnLst/>
              <a:rect l="l" t="t" r="r" b="b"/>
              <a:pathLst>
                <a:path w="575" h="696" extrusionOk="0">
                  <a:moveTo>
                    <a:pt x="463" y="121"/>
                  </a:moveTo>
                  <a:cubicBezTo>
                    <a:pt x="232" y="121"/>
                    <a:pt x="232" y="232"/>
                    <a:pt x="111" y="352"/>
                  </a:cubicBezTo>
                  <a:cubicBezTo>
                    <a:pt x="111" y="464"/>
                    <a:pt x="0" y="464"/>
                    <a:pt x="0" y="464"/>
                  </a:cubicBezTo>
                  <a:cubicBezTo>
                    <a:pt x="0" y="695"/>
                    <a:pt x="343" y="695"/>
                    <a:pt x="463" y="464"/>
                  </a:cubicBezTo>
                  <a:cubicBezTo>
                    <a:pt x="463" y="352"/>
                    <a:pt x="574" y="1"/>
                    <a:pt x="46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1"/>
            <p:cNvSpPr/>
            <p:nvPr/>
          </p:nvSpPr>
          <p:spPr>
            <a:xfrm>
              <a:off x="2184650" y="2768550"/>
              <a:ext cx="23175" cy="8825"/>
            </a:xfrm>
            <a:custGeom>
              <a:avLst/>
              <a:gdLst/>
              <a:ahLst/>
              <a:cxnLst/>
              <a:rect l="l" t="t" r="r" b="b"/>
              <a:pathLst>
                <a:path w="927" h="353" extrusionOk="0">
                  <a:moveTo>
                    <a:pt x="232" y="1"/>
                  </a:moveTo>
                  <a:cubicBezTo>
                    <a:pt x="1" y="121"/>
                    <a:pt x="112" y="232"/>
                    <a:pt x="232" y="232"/>
                  </a:cubicBezTo>
                  <a:cubicBezTo>
                    <a:pt x="806" y="353"/>
                    <a:pt x="927" y="1"/>
                    <a:pt x="69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1"/>
            <p:cNvSpPr/>
            <p:nvPr/>
          </p:nvSpPr>
          <p:spPr>
            <a:xfrm>
              <a:off x="1643400" y="3159350"/>
              <a:ext cx="23175" cy="8575"/>
            </a:xfrm>
            <a:custGeom>
              <a:avLst/>
              <a:gdLst/>
              <a:ahLst/>
              <a:cxnLst/>
              <a:rect l="l" t="t" r="r" b="b"/>
              <a:pathLst>
                <a:path w="927" h="343" extrusionOk="0">
                  <a:moveTo>
                    <a:pt x="121" y="111"/>
                  </a:moveTo>
                  <a:cubicBezTo>
                    <a:pt x="232" y="232"/>
                    <a:pt x="926" y="343"/>
                    <a:pt x="695" y="0"/>
                  </a:cubicBezTo>
                  <a:lnTo>
                    <a:pt x="352" y="0"/>
                  </a:lnTo>
                  <a:cubicBezTo>
                    <a:pt x="121" y="0"/>
                    <a:pt x="0" y="0"/>
                    <a:pt x="12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1"/>
            <p:cNvSpPr/>
            <p:nvPr/>
          </p:nvSpPr>
          <p:spPr>
            <a:xfrm>
              <a:off x="2442100" y="3234575"/>
              <a:ext cx="8800" cy="20175"/>
            </a:xfrm>
            <a:custGeom>
              <a:avLst/>
              <a:gdLst/>
              <a:ahLst/>
              <a:cxnLst/>
              <a:rect l="l" t="t" r="r" b="b"/>
              <a:pathLst>
                <a:path w="352" h="807" extrusionOk="0">
                  <a:moveTo>
                    <a:pt x="232" y="1"/>
                  </a:moveTo>
                  <a:cubicBezTo>
                    <a:pt x="0" y="1"/>
                    <a:pt x="0" y="112"/>
                    <a:pt x="0" y="232"/>
                  </a:cubicBezTo>
                  <a:lnTo>
                    <a:pt x="0" y="695"/>
                  </a:lnTo>
                  <a:cubicBezTo>
                    <a:pt x="352" y="806"/>
                    <a:pt x="232" y="112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1"/>
            <p:cNvSpPr/>
            <p:nvPr/>
          </p:nvSpPr>
          <p:spPr>
            <a:xfrm>
              <a:off x="1498700" y="2979925"/>
              <a:ext cx="17400" cy="8575"/>
            </a:xfrm>
            <a:custGeom>
              <a:avLst/>
              <a:gdLst/>
              <a:ahLst/>
              <a:cxnLst/>
              <a:rect l="l" t="t" r="r" b="b"/>
              <a:pathLst>
                <a:path w="696" h="343" extrusionOk="0">
                  <a:moveTo>
                    <a:pt x="1" y="0"/>
                  </a:moveTo>
                  <a:lnTo>
                    <a:pt x="1" y="232"/>
                  </a:lnTo>
                  <a:cubicBezTo>
                    <a:pt x="121" y="232"/>
                    <a:pt x="353" y="343"/>
                    <a:pt x="464" y="232"/>
                  </a:cubicBezTo>
                  <a:cubicBezTo>
                    <a:pt x="695" y="232"/>
                    <a:pt x="695" y="232"/>
                    <a:pt x="69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1"/>
            <p:cNvSpPr/>
            <p:nvPr/>
          </p:nvSpPr>
          <p:spPr>
            <a:xfrm>
              <a:off x="2227950" y="2988475"/>
              <a:ext cx="23175" cy="8825"/>
            </a:xfrm>
            <a:custGeom>
              <a:avLst/>
              <a:gdLst/>
              <a:ahLst/>
              <a:cxnLst/>
              <a:rect l="l" t="t" r="r" b="b"/>
              <a:pathLst>
                <a:path w="927" h="353" extrusionOk="0">
                  <a:moveTo>
                    <a:pt x="121" y="232"/>
                  </a:moveTo>
                  <a:cubicBezTo>
                    <a:pt x="232" y="353"/>
                    <a:pt x="926" y="353"/>
                    <a:pt x="695" y="121"/>
                  </a:cubicBezTo>
                  <a:cubicBezTo>
                    <a:pt x="695" y="1"/>
                    <a:pt x="463" y="1"/>
                    <a:pt x="352" y="1"/>
                  </a:cubicBezTo>
                  <a:cubicBezTo>
                    <a:pt x="121" y="121"/>
                    <a:pt x="0" y="121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1"/>
            <p:cNvSpPr/>
            <p:nvPr/>
          </p:nvSpPr>
          <p:spPr>
            <a:xfrm>
              <a:off x="1516075" y="2525475"/>
              <a:ext cx="14600" cy="20400"/>
            </a:xfrm>
            <a:custGeom>
              <a:avLst/>
              <a:gdLst/>
              <a:ahLst/>
              <a:cxnLst/>
              <a:rect l="l" t="t" r="r" b="b"/>
              <a:pathLst>
                <a:path w="584" h="816" extrusionOk="0">
                  <a:moveTo>
                    <a:pt x="584" y="695"/>
                  </a:moveTo>
                  <a:cubicBezTo>
                    <a:pt x="584" y="464"/>
                    <a:pt x="232" y="1"/>
                    <a:pt x="121" y="232"/>
                  </a:cubicBezTo>
                  <a:cubicBezTo>
                    <a:pt x="0" y="352"/>
                    <a:pt x="232" y="464"/>
                    <a:pt x="232" y="584"/>
                  </a:cubicBezTo>
                  <a:cubicBezTo>
                    <a:pt x="352" y="695"/>
                    <a:pt x="463" y="815"/>
                    <a:pt x="584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1"/>
            <p:cNvSpPr/>
            <p:nvPr/>
          </p:nvSpPr>
          <p:spPr>
            <a:xfrm>
              <a:off x="2311975" y="2982700"/>
              <a:ext cx="8600" cy="20400"/>
            </a:xfrm>
            <a:custGeom>
              <a:avLst/>
              <a:gdLst/>
              <a:ahLst/>
              <a:cxnLst/>
              <a:rect l="l" t="t" r="r" b="b"/>
              <a:pathLst>
                <a:path w="344" h="816" extrusionOk="0">
                  <a:moveTo>
                    <a:pt x="112" y="815"/>
                  </a:moveTo>
                  <a:cubicBezTo>
                    <a:pt x="232" y="815"/>
                    <a:pt x="344" y="815"/>
                    <a:pt x="344" y="584"/>
                  </a:cubicBezTo>
                  <a:cubicBezTo>
                    <a:pt x="344" y="463"/>
                    <a:pt x="344" y="232"/>
                    <a:pt x="232" y="232"/>
                  </a:cubicBezTo>
                  <a:cubicBezTo>
                    <a:pt x="1" y="0"/>
                    <a:pt x="1" y="695"/>
                    <a:pt x="112" y="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1"/>
            <p:cNvSpPr/>
            <p:nvPr/>
          </p:nvSpPr>
          <p:spPr>
            <a:xfrm>
              <a:off x="1764950" y="2820650"/>
              <a:ext cx="17375" cy="14600"/>
            </a:xfrm>
            <a:custGeom>
              <a:avLst/>
              <a:gdLst/>
              <a:ahLst/>
              <a:cxnLst/>
              <a:rect l="l" t="t" r="r" b="b"/>
              <a:pathLst>
                <a:path w="695" h="584" extrusionOk="0">
                  <a:moveTo>
                    <a:pt x="463" y="121"/>
                  </a:moveTo>
                  <a:cubicBezTo>
                    <a:pt x="0" y="232"/>
                    <a:pt x="232" y="584"/>
                    <a:pt x="463" y="463"/>
                  </a:cubicBezTo>
                  <a:cubicBezTo>
                    <a:pt x="583" y="463"/>
                    <a:pt x="695" y="352"/>
                    <a:pt x="695" y="352"/>
                  </a:cubicBezTo>
                  <a:cubicBezTo>
                    <a:pt x="695" y="232"/>
                    <a:pt x="695" y="121"/>
                    <a:pt x="583" y="121"/>
                  </a:cubicBezTo>
                  <a:cubicBezTo>
                    <a:pt x="583" y="121"/>
                    <a:pt x="583" y="0"/>
                    <a:pt x="46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1"/>
            <p:cNvSpPr/>
            <p:nvPr/>
          </p:nvSpPr>
          <p:spPr>
            <a:xfrm>
              <a:off x="1579725" y="2791700"/>
              <a:ext cx="17400" cy="14625"/>
            </a:xfrm>
            <a:custGeom>
              <a:avLst/>
              <a:gdLst/>
              <a:ahLst/>
              <a:cxnLst/>
              <a:rect l="l" t="t" r="r" b="b"/>
              <a:pathLst>
                <a:path w="696" h="585" extrusionOk="0">
                  <a:moveTo>
                    <a:pt x="1" y="464"/>
                  </a:moveTo>
                  <a:cubicBezTo>
                    <a:pt x="232" y="584"/>
                    <a:pt x="121" y="464"/>
                    <a:pt x="353" y="464"/>
                  </a:cubicBezTo>
                  <a:cubicBezTo>
                    <a:pt x="464" y="353"/>
                    <a:pt x="695" y="353"/>
                    <a:pt x="584" y="232"/>
                  </a:cubicBezTo>
                  <a:cubicBezTo>
                    <a:pt x="584" y="121"/>
                    <a:pt x="1" y="1"/>
                    <a:pt x="1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1"/>
            <p:cNvSpPr/>
            <p:nvPr/>
          </p:nvSpPr>
          <p:spPr>
            <a:xfrm>
              <a:off x="1730200" y="2866950"/>
              <a:ext cx="11600" cy="17375"/>
            </a:xfrm>
            <a:custGeom>
              <a:avLst/>
              <a:gdLst/>
              <a:ahLst/>
              <a:cxnLst/>
              <a:rect l="l" t="t" r="r" b="b"/>
              <a:pathLst>
                <a:path w="464" h="695" extrusionOk="0">
                  <a:moveTo>
                    <a:pt x="464" y="232"/>
                  </a:moveTo>
                  <a:cubicBezTo>
                    <a:pt x="353" y="232"/>
                    <a:pt x="353" y="121"/>
                    <a:pt x="232" y="121"/>
                  </a:cubicBezTo>
                  <a:cubicBezTo>
                    <a:pt x="121" y="0"/>
                    <a:pt x="1" y="232"/>
                    <a:pt x="1" y="352"/>
                  </a:cubicBezTo>
                  <a:cubicBezTo>
                    <a:pt x="121" y="463"/>
                    <a:pt x="464" y="695"/>
                    <a:pt x="464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1"/>
            <p:cNvSpPr/>
            <p:nvPr/>
          </p:nvSpPr>
          <p:spPr>
            <a:xfrm>
              <a:off x="2242525" y="3032000"/>
              <a:ext cx="20175" cy="11600"/>
            </a:xfrm>
            <a:custGeom>
              <a:avLst/>
              <a:gdLst/>
              <a:ahLst/>
              <a:cxnLst/>
              <a:rect l="l" t="t" r="r" b="b"/>
              <a:pathLst>
                <a:path w="807" h="464" extrusionOk="0">
                  <a:moveTo>
                    <a:pt x="575" y="464"/>
                  </a:moveTo>
                  <a:cubicBezTo>
                    <a:pt x="695" y="464"/>
                    <a:pt x="806" y="464"/>
                    <a:pt x="806" y="232"/>
                  </a:cubicBezTo>
                  <a:cubicBezTo>
                    <a:pt x="806" y="232"/>
                    <a:pt x="343" y="1"/>
                    <a:pt x="232" y="112"/>
                  </a:cubicBezTo>
                  <a:cubicBezTo>
                    <a:pt x="1" y="232"/>
                    <a:pt x="464" y="464"/>
                    <a:pt x="575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1"/>
            <p:cNvSpPr/>
            <p:nvPr/>
          </p:nvSpPr>
          <p:spPr>
            <a:xfrm>
              <a:off x="1825825" y="3017425"/>
              <a:ext cx="11600" cy="14600"/>
            </a:xfrm>
            <a:custGeom>
              <a:avLst/>
              <a:gdLst/>
              <a:ahLst/>
              <a:cxnLst/>
              <a:rect l="l" t="t" r="r" b="b"/>
              <a:pathLst>
                <a:path w="464" h="584" extrusionOk="0">
                  <a:moveTo>
                    <a:pt x="232" y="1"/>
                  </a:moveTo>
                  <a:cubicBezTo>
                    <a:pt x="112" y="121"/>
                    <a:pt x="0" y="232"/>
                    <a:pt x="0" y="352"/>
                  </a:cubicBezTo>
                  <a:cubicBezTo>
                    <a:pt x="0" y="464"/>
                    <a:pt x="112" y="584"/>
                    <a:pt x="232" y="584"/>
                  </a:cubicBezTo>
                  <a:cubicBezTo>
                    <a:pt x="232" y="464"/>
                    <a:pt x="343" y="352"/>
                    <a:pt x="343" y="232"/>
                  </a:cubicBezTo>
                  <a:cubicBezTo>
                    <a:pt x="463" y="121"/>
                    <a:pt x="232" y="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1"/>
            <p:cNvSpPr/>
            <p:nvPr/>
          </p:nvSpPr>
          <p:spPr>
            <a:xfrm>
              <a:off x="1762150" y="2864175"/>
              <a:ext cx="20175" cy="14375"/>
            </a:xfrm>
            <a:custGeom>
              <a:avLst/>
              <a:gdLst/>
              <a:ahLst/>
              <a:cxnLst/>
              <a:rect l="l" t="t" r="r" b="b"/>
              <a:pathLst>
                <a:path w="807" h="575" extrusionOk="0">
                  <a:moveTo>
                    <a:pt x="344" y="111"/>
                  </a:moveTo>
                  <a:cubicBezTo>
                    <a:pt x="1" y="232"/>
                    <a:pt x="344" y="574"/>
                    <a:pt x="575" y="463"/>
                  </a:cubicBezTo>
                  <a:cubicBezTo>
                    <a:pt x="807" y="343"/>
                    <a:pt x="464" y="0"/>
                    <a:pt x="344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1"/>
            <p:cNvSpPr/>
            <p:nvPr/>
          </p:nvSpPr>
          <p:spPr>
            <a:xfrm>
              <a:off x="1889500" y="3205650"/>
              <a:ext cx="17375" cy="14375"/>
            </a:xfrm>
            <a:custGeom>
              <a:avLst/>
              <a:gdLst/>
              <a:ahLst/>
              <a:cxnLst/>
              <a:rect l="l" t="t" r="r" b="b"/>
              <a:pathLst>
                <a:path w="695" h="575" extrusionOk="0">
                  <a:moveTo>
                    <a:pt x="695" y="343"/>
                  </a:moveTo>
                  <a:lnTo>
                    <a:pt x="695" y="111"/>
                  </a:lnTo>
                  <a:cubicBezTo>
                    <a:pt x="343" y="0"/>
                    <a:pt x="0" y="232"/>
                    <a:pt x="0" y="343"/>
                  </a:cubicBezTo>
                  <a:cubicBezTo>
                    <a:pt x="0" y="574"/>
                    <a:pt x="574" y="343"/>
                    <a:pt x="695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1"/>
            <p:cNvSpPr/>
            <p:nvPr/>
          </p:nvSpPr>
          <p:spPr>
            <a:xfrm>
              <a:off x="1770725" y="3147775"/>
              <a:ext cx="14600" cy="14375"/>
            </a:xfrm>
            <a:custGeom>
              <a:avLst/>
              <a:gdLst/>
              <a:ahLst/>
              <a:cxnLst/>
              <a:rect l="l" t="t" r="r" b="b"/>
              <a:pathLst>
                <a:path w="584" h="575" extrusionOk="0">
                  <a:moveTo>
                    <a:pt x="352" y="0"/>
                  </a:moveTo>
                  <a:cubicBezTo>
                    <a:pt x="1" y="232"/>
                    <a:pt x="232" y="574"/>
                    <a:pt x="464" y="463"/>
                  </a:cubicBezTo>
                  <a:cubicBezTo>
                    <a:pt x="464" y="463"/>
                    <a:pt x="584" y="232"/>
                    <a:pt x="584" y="111"/>
                  </a:cubicBezTo>
                  <a:cubicBezTo>
                    <a:pt x="584" y="111"/>
                    <a:pt x="464" y="0"/>
                    <a:pt x="35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1"/>
            <p:cNvSpPr/>
            <p:nvPr/>
          </p:nvSpPr>
          <p:spPr>
            <a:xfrm>
              <a:off x="2340925" y="2930600"/>
              <a:ext cx="11600" cy="23175"/>
            </a:xfrm>
            <a:custGeom>
              <a:avLst/>
              <a:gdLst/>
              <a:ahLst/>
              <a:cxnLst/>
              <a:rect l="l" t="t" r="r" b="b"/>
              <a:pathLst>
                <a:path w="464" h="927" extrusionOk="0">
                  <a:moveTo>
                    <a:pt x="343" y="1"/>
                  </a:moveTo>
                  <a:cubicBezTo>
                    <a:pt x="232" y="1"/>
                    <a:pt x="112" y="121"/>
                    <a:pt x="112" y="232"/>
                  </a:cubicBezTo>
                  <a:cubicBezTo>
                    <a:pt x="0" y="353"/>
                    <a:pt x="0" y="464"/>
                    <a:pt x="112" y="584"/>
                  </a:cubicBezTo>
                  <a:cubicBezTo>
                    <a:pt x="343" y="927"/>
                    <a:pt x="463" y="121"/>
                    <a:pt x="34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1"/>
            <p:cNvSpPr/>
            <p:nvPr/>
          </p:nvSpPr>
          <p:spPr>
            <a:xfrm>
              <a:off x="1611675" y="2777350"/>
              <a:ext cx="8600" cy="17400"/>
            </a:xfrm>
            <a:custGeom>
              <a:avLst/>
              <a:gdLst/>
              <a:ahLst/>
              <a:cxnLst/>
              <a:rect l="l" t="t" r="r" b="b"/>
              <a:pathLst>
                <a:path w="344" h="696" extrusionOk="0">
                  <a:moveTo>
                    <a:pt x="1" y="464"/>
                  </a:moveTo>
                  <a:cubicBezTo>
                    <a:pt x="1" y="575"/>
                    <a:pt x="1" y="695"/>
                    <a:pt x="112" y="695"/>
                  </a:cubicBezTo>
                  <a:cubicBezTo>
                    <a:pt x="232" y="695"/>
                    <a:pt x="232" y="575"/>
                    <a:pt x="343" y="464"/>
                  </a:cubicBezTo>
                  <a:lnTo>
                    <a:pt x="343" y="1"/>
                  </a:lnTo>
                  <a:cubicBezTo>
                    <a:pt x="112" y="1"/>
                    <a:pt x="1" y="343"/>
                    <a:pt x="1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1"/>
            <p:cNvSpPr/>
            <p:nvPr/>
          </p:nvSpPr>
          <p:spPr>
            <a:xfrm>
              <a:off x="1530650" y="2922050"/>
              <a:ext cx="8600" cy="25950"/>
            </a:xfrm>
            <a:custGeom>
              <a:avLst/>
              <a:gdLst/>
              <a:ahLst/>
              <a:cxnLst/>
              <a:rect l="l" t="t" r="r" b="b"/>
              <a:pathLst>
                <a:path w="344" h="1038" extrusionOk="0">
                  <a:moveTo>
                    <a:pt x="1" y="574"/>
                  </a:moveTo>
                  <a:cubicBezTo>
                    <a:pt x="1" y="926"/>
                    <a:pt x="112" y="1037"/>
                    <a:pt x="232" y="574"/>
                  </a:cubicBezTo>
                  <a:cubicBezTo>
                    <a:pt x="232" y="574"/>
                    <a:pt x="343" y="343"/>
                    <a:pt x="232" y="232"/>
                  </a:cubicBezTo>
                  <a:cubicBezTo>
                    <a:pt x="232" y="0"/>
                    <a:pt x="1" y="463"/>
                    <a:pt x="1" y="57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1"/>
            <p:cNvSpPr/>
            <p:nvPr/>
          </p:nvSpPr>
          <p:spPr>
            <a:xfrm>
              <a:off x="1793875" y="2936400"/>
              <a:ext cx="20400" cy="17375"/>
            </a:xfrm>
            <a:custGeom>
              <a:avLst/>
              <a:gdLst/>
              <a:ahLst/>
              <a:cxnLst/>
              <a:rect l="l" t="t" r="r" b="b"/>
              <a:pathLst>
                <a:path w="816" h="695" extrusionOk="0">
                  <a:moveTo>
                    <a:pt x="352" y="121"/>
                  </a:moveTo>
                  <a:cubicBezTo>
                    <a:pt x="1" y="232"/>
                    <a:pt x="352" y="695"/>
                    <a:pt x="464" y="584"/>
                  </a:cubicBezTo>
                  <a:cubicBezTo>
                    <a:pt x="815" y="463"/>
                    <a:pt x="464" y="0"/>
                    <a:pt x="35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1"/>
            <p:cNvSpPr/>
            <p:nvPr/>
          </p:nvSpPr>
          <p:spPr>
            <a:xfrm>
              <a:off x="2190450" y="3057950"/>
              <a:ext cx="23175" cy="11600"/>
            </a:xfrm>
            <a:custGeom>
              <a:avLst/>
              <a:gdLst/>
              <a:ahLst/>
              <a:cxnLst/>
              <a:rect l="l" t="t" r="r" b="b"/>
              <a:pathLst>
                <a:path w="927" h="464" extrusionOk="0">
                  <a:moveTo>
                    <a:pt x="343" y="0"/>
                  </a:moveTo>
                  <a:cubicBezTo>
                    <a:pt x="0" y="120"/>
                    <a:pt x="574" y="463"/>
                    <a:pt x="695" y="352"/>
                  </a:cubicBezTo>
                  <a:cubicBezTo>
                    <a:pt x="926" y="352"/>
                    <a:pt x="806" y="120"/>
                    <a:pt x="695" y="120"/>
                  </a:cubicBezTo>
                  <a:cubicBezTo>
                    <a:pt x="574" y="120"/>
                    <a:pt x="463" y="0"/>
                    <a:pt x="3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1"/>
            <p:cNvSpPr/>
            <p:nvPr/>
          </p:nvSpPr>
          <p:spPr>
            <a:xfrm>
              <a:off x="1579725" y="2774350"/>
              <a:ext cx="20400" cy="14600"/>
            </a:xfrm>
            <a:custGeom>
              <a:avLst/>
              <a:gdLst/>
              <a:ahLst/>
              <a:cxnLst/>
              <a:rect l="l" t="t" r="r" b="b"/>
              <a:pathLst>
                <a:path w="816" h="584" extrusionOk="0">
                  <a:moveTo>
                    <a:pt x="464" y="121"/>
                  </a:moveTo>
                  <a:cubicBezTo>
                    <a:pt x="1" y="232"/>
                    <a:pt x="1" y="584"/>
                    <a:pt x="353" y="463"/>
                  </a:cubicBezTo>
                  <a:cubicBezTo>
                    <a:pt x="816" y="352"/>
                    <a:pt x="695" y="0"/>
                    <a:pt x="464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1"/>
            <p:cNvSpPr/>
            <p:nvPr/>
          </p:nvSpPr>
          <p:spPr>
            <a:xfrm>
              <a:off x="1582750" y="2748425"/>
              <a:ext cx="20150" cy="14375"/>
            </a:xfrm>
            <a:custGeom>
              <a:avLst/>
              <a:gdLst/>
              <a:ahLst/>
              <a:cxnLst/>
              <a:rect l="l" t="t" r="r" b="b"/>
              <a:pathLst>
                <a:path w="806" h="575" extrusionOk="0">
                  <a:moveTo>
                    <a:pt x="463" y="111"/>
                  </a:moveTo>
                  <a:cubicBezTo>
                    <a:pt x="0" y="232"/>
                    <a:pt x="111" y="574"/>
                    <a:pt x="343" y="463"/>
                  </a:cubicBezTo>
                  <a:cubicBezTo>
                    <a:pt x="806" y="343"/>
                    <a:pt x="695" y="0"/>
                    <a:pt x="463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1"/>
            <p:cNvSpPr/>
            <p:nvPr/>
          </p:nvSpPr>
          <p:spPr>
            <a:xfrm>
              <a:off x="2358275" y="3000075"/>
              <a:ext cx="14400" cy="17375"/>
            </a:xfrm>
            <a:custGeom>
              <a:avLst/>
              <a:gdLst/>
              <a:ahLst/>
              <a:cxnLst/>
              <a:rect l="l" t="t" r="r" b="b"/>
              <a:pathLst>
                <a:path w="576" h="695" extrusionOk="0">
                  <a:moveTo>
                    <a:pt x="112" y="695"/>
                  </a:moveTo>
                  <a:cubicBezTo>
                    <a:pt x="344" y="695"/>
                    <a:pt x="344" y="583"/>
                    <a:pt x="464" y="463"/>
                  </a:cubicBezTo>
                  <a:cubicBezTo>
                    <a:pt x="464" y="352"/>
                    <a:pt x="575" y="232"/>
                    <a:pt x="464" y="120"/>
                  </a:cubicBezTo>
                  <a:cubicBezTo>
                    <a:pt x="232" y="0"/>
                    <a:pt x="1" y="463"/>
                    <a:pt x="112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1"/>
            <p:cNvSpPr/>
            <p:nvPr/>
          </p:nvSpPr>
          <p:spPr>
            <a:xfrm>
              <a:off x="2092050" y="3205650"/>
              <a:ext cx="23175" cy="11600"/>
            </a:xfrm>
            <a:custGeom>
              <a:avLst/>
              <a:gdLst/>
              <a:ahLst/>
              <a:cxnLst/>
              <a:rect l="l" t="t" r="r" b="b"/>
              <a:pathLst>
                <a:path w="927" h="464" extrusionOk="0">
                  <a:moveTo>
                    <a:pt x="695" y="463"/>
                  </a:moveTo>
                  <a:cubicBezTo>
                    <a:pt x="927" y="232"/>
                    <a:pt x="343" y="0"/>
                    <a:pt x="232" y="0"/>
                  </a:cubicBezTo>
                  <a:cubicBezTo>
                    <a:pt x="1" y="232"/>
                    <a:pt x="575" y="463"/>
                    <a:pt x="695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1"/>
            <p:cNvSpPr/>
            <p:nvPr/>
          </p:nvSpPr>
          <p:spPr>
            <a:xfrm>
              <a:off x="1354025" y="3113025"/>
              <a:ext cx="17375" cy="11600"/>
            </a:xfrm>
            <a:custGeom>
              <a:avLst/>
              <a:gdLst/>
              <a:ahLst/>
              <a:cxnLst/>
              <a:rect l="l" t="t" r="r" b="b"/>
              <a:pathLst>
                <a:path w="695" h="464" extrusionOk="0">
                  <a:moveTo>
                    <a:pt x="695" y="464"/>
                  </a:moveTo>
                  <a:cubicBezTo>
                    <a:pt x="695" y="233"/>
                    <a:pt x="695" y="233"/>
                    <a:pt x="584" y="112"/>
                  </a:cubicBezTo>
                  <a:cubicBezTo>
                    <a:pt x="463" y="112"/>
                    <a:pt x="232" y="1"/>
                    <a:pt x="121" y="112"/>
                  </a:cubicBezTo>
                  <a:cubicBezTo>
                    <a:pt x="0" y="233"/>
                    <a:pt x="463" y="464"/>
                    <a:pt x="695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1"/>
            <p:cNvSpPr/>
            <p:nvPr/>
          </p:nvSpPr>
          <p:spPr>
            <a:xfrm>
              <a:off x="2016825" y="3246150"/>
              <a:ext cx="14375" cy="20175"/>
            </a:xfrm>
            <a:custGeom>
              <a:avLst/>
              <a:gdLst/>
              <a:ahLst/>
              <a:cxnLst/>
              <a:rect l="l" t="t" r="r" b="b"/>
              <a:pathLst>
                <a:path w="575" h="807" extrusionOk="0">
                  <a:moveTo>
                    <a:pt x="111" y="112"/>
                  </a:moveTo>
                  <a:cubicBezTo>
                    <a:pt x="0" y="112"/>
                    <a:pt x="0" y="232"/>
                    <a:pt x="111" y="343"/>
                  </a:cubicBezTo>
                  <a:cubicBezTo>
                    <a:pt x="232" y="806"/>
                    <a:pt x="574" y="695"/>
                    <a:pt x="343" y="232"/>
                  </a:cubicBezTo>
                  <a:cubicBezTo>
                    <a:pt x="343" y="112"/>
                    <a:pt x="232" y="1"/>
                    <a:pt x="11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1"/>
            <p:cNvSpPr/>
            <p:nvPr/>
          </p:nvSpPr>
          <p:spPr>
            <a:xfrm>
              <a:off x="1339675" y="3304025"/>
              <a:ext cx="20150" cy="11600"/>
            </a:xfrm>
            <a:custGeom>
              <a:avLst/>
              <a:gdLst/>
              <a:ahLst/>
              <a:cxnLst/>
              <a:rect l="l" t="t" r="r" b="b"/>
              <a:pathLst>
                <a:path w="806" h="464" extrusionOk="0">
                  <a:moveTo>
                    <a:pt x="232" y="112"/>
                  </a:moveTo>
                  <a:cubicBezTo>
                    <a:pt x="0" y="343"/>
                    <a:pt x="574" y="464"/>
                    <a:pt x="695" y="464"/>
                  </a:cubicBezTo>
                  <a:cubicBezTo>
                    <a:pt x="695" y="464"/>
                    <a:pt x="806" y="343"/>
                    <a:pt x="574" y="232"/>
                  </a:cubicBezTo>
                  <a:cubicBezTo>
                    <a:pt x="463" y="112"/>
                    <a:pt x="343" y="1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1"/>
            <p:cNvSpPr/>
            <p:nvPr/>
          </p:nvSpPr>
          <p:spPr>
            <a:xfrm>
              <a:off x="2123775" y="3115825"/>
              <a:ext cx="17375" cy="14600"/>
            </a:xfrm>
            <a:custGeom>
              <a:avLst/>
              <a:gdLst/>
              <a:ahLst/>
              <a:cxnLst/>
              <a:rect l="l" t="t" r="r" b="b"/>
              <a:pathLst>
                <a:path w="695" h="584" extrusionOk="0">
                  <a:moveTo>
                    <a:pt x="232" y="121"/>
                  </a:moveTo>
                  <a:cubicBezTo>
                    <a:pt x="0" y="352"/>
                    <a:pt x="232" y="584"/>
                    <a:pt x="463" y="463"/>
                  </a:cubicBezTo>
                  <a:cubicBezTo>
                    <a:pt x="695" y="352"/>
                    <a:pt x="463" y="0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1"/>
            <p:cNvSpPr/>
            <p:nvPr/>
          </p:nvSpPr>
          <p:spPr>
            <a:xfrm>
              <a:off x="1374400" y="2768550"/>
              <a:ext cx="17375" cy="14625"/>
            </a:xfrm>
            <a:custGeom>
              <a:avLst/>
              <a:gdLst/>
              <a:ahLst/>
              <a:cxnLst/>
              <a:rect l="l" t="t" r="r" b="b"/>
              <a:pathLst>
                <a:path w="695" h="585" extrusionOk="0">
                  <a:moveTo>
                    <a:pt x="111" y="121"/>
                  </a:moveTo>
                  <a:cubicBezTo>
                    <a:pt x="0" y="121"/>
                    <a:pt x="111" y="353"/>
                    <a:pt x="232" y="353"/>
                  </a:cubicBezTo>
                  <a:cubicBezTo>
                    <a:pt x="232" y="464"/>
                    <a:pt x="343" y="584"/>
                    <a:pt x="463" y="584"/>
                  </a:cubicBezTo>
                  <a:cubicBezTo>
                    <a:pt x="695" y="464"/>
                    <a:pt x="343" y="1"/>
                    <a:pt x="11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1"/>
            <p:cNvSpPr/>
            <p:nvPr/>
          </p:nvSpPr>
          <p:spPr>
            <a:xfrm>
              <a:off x="1828600" y="2710675"/>
              <a:ext cx="11600" cy="14625"/>
            </a:xfrm>
            <a:custGeom>
              <a:avLst/>
              <a:gdLst/>
              <a:ahLst/>
              <a:cxnLst/>
              <a:rect l="l" t="t" r="r" b="b"/>
              <a:pathLst>
                <a:path w="464" h="585" extrusionOk="0">
                  <a:moveTo>
                    <a:pt x="232" y="1"/>
                  </a:moveTo>
                  <a:cubicBezTo>
                    <a:pt x="1" y="232"/>
                    <a:pt x="121" y="584"/>
                    <a:pt x="352" y="464"/>
                  </a:cubicBezTo>
                  <a:cubicBezTo>
                    <a:pt x="464" y="464"/>
                    <a:pt x="464" y="353"/>
                    <a:pt x="464" y="232"/>
                  </a:cubicBezTo>
                  <a:cubicBezTo>
                    <a:pt x="464" y="121"/>
                    <a:pt x="232" y="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1"/>
            <p:cNvSpPr/>
            <p:nvPr/>
          </p:nvSpPr>
          <p:spPr>
            <a:xfrm>
              <a:off x="1779525" y="2942175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463" y="353"/>
                  </a:moveTo>
                  <a:cubicBezTo>
                    <a:pt x="463" y="232"/>
                    <a:pt x="463" y="121"/>
                    <a:pt x="232" y="1"/>
                  </a:cubicBezTo>
                  <a:cubicBezTo>
                    <a:pt x="0" y="1"/>
                    <a:pt x="0" y="464"/>
                    <a:pt x="232" y="464"/>
                  </a:cubicBezTo>
                  <a:cubicBezTo>
                    <a:pt x="343" y="464"/>
                    <a:pt x="343" y="464"/>
                    <a:pt x="463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1"/>
            <p:cNvSpPr/>
            <p:nvPr/>
          </p:nvSpPr>
          <p:spPr>
            <a:xfrm>
              <a:off x="1840175" y="3277875"/>
              <a:ext cx="11600" cy="14600"/>
            </a:xfrm>
            <a:custGeom>
              <a:avLst/>
              <a:gdLst/>
              <a:ahLst/>
              <a:cxnLst/>
              <a:rect l="l" t="t" r="r" b="b"/>
              <a:pathLst>
                <a:path w="464" h="584" extrusionOk="0">
                  <a:moveTo>
                    <a:pt x="1" y="463"/>
                  </a:moveTo>
                  <a:cubicBezTo>
                    <a:pt x="121" y="463"/>
                    <a:pt x="232" y="584"/>
                    <a:pt x="352" y="463"/>
                  </a:cubicBezTo>
                  <a:cubicBezTo>
                    <a:pt x="352" y="463"/>
                    <a:pt x="464" y="232"/>
                    <a:pt x="352" y="232"/>
                  </a:cubicBezTo>
                  <a:cubicBezTo>
                    <a:pt x="232" y="0"/>
                    <a:pt x="1" y="121"/>
                    <a:pt x="1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1"/>
            <p:cNvSpPr/>
            <p:nvPr/>
          </p:nvSpPr>
          <p:spPr>
            <a:xfrm>
              <a:off x="2068900" y="3272075"/>
              <a:ext cx="14375" cy="17400"/>
            </a:xfrm>
            <a:custGeom>
              <a:avLst/>
              <a:gdLst/>
              <a:ahLst/>
              <a:cxnLst/>
              <a:rect l="l" t="t" r="r" b="b"/>
              <a:pathLst>
                <a:path w="575" h="696" extrusionOk="0">
                  <a:moveTo>
                    <a:pt x="464" y="695"/>
                  </a:moveTo>
                  <a:cubicBezTo>
                    <a:pt x="464" y="584"/>
                    <a:pt x="575" y="584"/>
                    <a:pt x="464" y="353"/>
                  </a:cubicBezTo>
                  <a:cubicBezTo>
                    <a:pt x="112" y="1"/>
                    <a:pt x="1" y="232"/>
                    <a:pt x="112" y="353"/>
                  </a:cubicBezTo>
                  <a:cubicBezTo>
                    <a:pt x="112" y="353"/>
                    <a:pt x="232" y="695"/>
                    <a:pt x="464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1"/>
            <p:cNvSpPr/>
            <p:nvPr/>
          </p:nvSpPr>
          <p:spPr>
            <a:xfrm>
              <a:off x="1756375" y="2945200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232" y="0"/>
                  </a:moveTo>
                  <a:cubicBezTo>
                    <a:pt x="112" y="111"/>
                    <a:pt x="0" y="111"/>
                    <a:pt x="0" y="232"/>
                  </a:cubicBezTo>
                  <a:cubicBezTo>
                    <a:pt x="112" y="343"/>
                    <a:pt x="112" y="463"/>
                    <a:pt x="232" y="463"/>
                  </a:cubicBezTo>
                  <a:cubicBezTo>
                    <a:pt x="575" y="463"/>
                    <a:pt x="463" y="0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1"/>
            <p:cNvSpPr/>
            <p:nvPr/>
          </p:nvSpPr>
          <p:spPr>
            <a:xfrm>
              <a:off x="1388750" y="2965325"/>
              <a:ext cx="14600" cy="17400"/>
            </a:xfrm>
            <a:custGeom>
              <a:avLst/>
              <a:gdLst/>
              <a:ahLst/>
              <a:cxnLst/>
              <a:rect l="l" t="t" r="r" b="b"/>
              <a:pathLst>
                <a:path w="584" h="696" extrusionOk="0">
                  <a:moveTo>
                    <a:pt x="352" y="1"/>
                  </a:moveTo>
                  <a:lnTo>
                    <a:pt x="121" y="232"/>
                  </a:lnTo>
                  <a:cubicBezTo>
                    <a:pt x="0" y="464"/>
                    <a:pt x="232" y="695"/>
                    <a:pt x="463" y="232"/>
                  </a:cubicBezTo>
                  <a:cubicBezTo>
                    <a:pt x="584" y="121"/>
                    <a:pt x="463" y="1"/>
                    <a:pt x="3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1"/>
            <p:cNvSpPr/>
            <p:nvPr/>
          </p:nvSpPr>
          <p:spPr>
            <a:xfrm>
              <a:off x="1559600" y="3315600"/>
              <a:ext cx="20150" cy="17400"/>
            </a:xfrm>
            <a:custGeom>
              <a:avLst/>
              <a:gdLst/>
              <a:ahLst/>
              <a:cxnLst/>
              <a:rect l="l" t="t" r="r" b="b"/>
              <a:pathLst>
                <a:path w="806" h="696" extrusionOk="0">
                  <a:moveTo>
                    <a:pt x="695" y="575"/>
                  </a:moveTo>
                  <a:cubicBezTo>
                    <a:pt x="806" y="343"/>
                    <a:pt x="806" y="343"/>
                    <a:pt x="695" y="232"/>
                  </a:cubicBezTo>
                  <a:cubicBezTo>
                    <a:pt x="0" y="1"/>
                    <a:pt x="111" y="695"/>
                    <a:pt x="695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41"/>
            <p:cNvSpPr/>
            <p:nvPr/>
          </p:nvSpPr>
          <p:spPr>
            <a:xfrm>
              <a:off x="1822825" y="2924825"/>
              <a:ext cx="14600" cy="11600"/>
            </a:xfrm>
            <a:custGeom>
              <a:avLst/>
              <a:gdLst/>
              <a:ahLst/>
              <a:cxnLst/>
              <a:rect l="l" t="t" r="r" b="b"/>
              <a:pathLst>
                <a:path w="584" h="464" extrusionOk="0">
                  <a:moveTo>
                    <a:pt x="232" y="121"/>
                  </a:moveTo>
                  <a:cubicBezTo>
                    <a:pt x="120" y="121"/>
                    <a:pt x="0" y="121"/>
                    <a:pt x="0" y="352"/>
                  </a:cubicBezTo>
                  <a:cubicBezTo>
                    <a:pt x="0" y="463"/>
                    <a:pt x="120" y="463"/>
                    <a:pt x="232" y="463"/>
                  </a:cubicBezTo>
                  <a:cubicBezTo>
                    <a:pt x="583" y="463"/>
                    <a:pt x="463" y="0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41"/>
            <p:cNvSpPr/>
            <p:nvPr/>
          </p:nvSpPr>
          <p:spPr>
            <a:xfrm>
              <a:off x="1490150" y="3029000"/>
              <a:ext cx="14375" cy="14600"/>
            </a:xfrm>
            <a:custGeom>
              <a:avLst/>
              <a:gdLst/>
              <a:ahLst/>
              <a:cxnLst/>
              <a:rect l="l" t="t" r="r" b="b"/>
              <a:pathLst>
                <a:path w="575" h="584" extrusionOk="0">
                  <a:moveTo>
                    <a:pt x="343" y="1"/>
                  </a:moveTo>
                  <a:cubicBezTo>
                    <a:pt x="0" y="232"/>
                    <a:pt x="343" y="584"/>
                    <a:pt x="463" y="464"/>
                  </a:cubicBezTo>
                  <a:cubicBezTo>
                    <a:pt x="574" y="352"/>
                    <a:pt x="574" y="232"/>
                    <a:pt x="574" y="121"/>
                  </a:cubicBezTo>
                  <a:cubicBezTo>
                    <a:pt x="574" y="1"/>
                    <a:pt x="343" y="1"/>
                    <a:pt x="34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41"/>
            <p:cNvSpPr/>
            <p:nvPr/>
          </p:nvSpPr>
          <p:spPr>
            <a:xfrm>
              <a:off x="2294625" y="3115825"/>
              <a:ext cx="17375" cy="11600"/>
            </a:xfrm>
            <a:custGeom>
              <a:avLst/>
              <a:gdLst/>
              <a:ahLst/>
              <a:cxnLst/>
              <a:rect l="l" t="t" r="r" b="b"/>
              <a:pathLst>
                <a:path w="695" h="464" extrusionOk="0">
                  <a:moveTo>
                    <a:pt x="111" y="0"/>
                  </a:moveTo>
                  <a:cubicBezTo>
                    <a:pt x="0" y="121"/>
                    <a:pt x="0" y="232"/>
                    <a:pt x="232" y="232"/>
                  </a:cubicBezTo>
                  <a:cubicBezTo>
                    <a:pt x="343" y="352"/>
                    <a:pt x="695" y="463"/>
                    <a:pt x="574" y="121"/>
                  </a:cubicBezTo>
                  <a:cubicBezTo>
                    <a:pt x="463" y="121"/>
                    <a:pt x="232" y="0"/>
                    <a:pt x="11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1"/>
            <p:cNvSpPr/>
            <p:nvPr/>
          </p:nvSpPr>
          <p:spPr>
            <a:xfrm>
              <a:off x="1906850" y="2947975"/>
              <a:ext cx="17400" cy="11600"/>
            </a:xfrm>
            <a:custGeom>
              <a:avLst/>
              <a:gdLst/>
              <a:ahLst/>
              <a:cxnLst/>
              <a:rect l="l" t="t" r="r" b="b"/>
              <a:pathLst>
                <a:path w="696" h="464" extrusionOk="0">
                  <a:moveTo>
                    <a:pt x="464" y="463"/>
                  </a:moveTo>
                  <a:lnTo>
                    <a:pt x="575" y="463"/>
                  </a:lnTo>
                  <a:cubicBezTo>
                    <a:pt x="695" y="352"/>
                    <a:pt x="695" y="232"/>
                    <a:pt x="575" y="232"/>
                  </a:cubicBezTo>
                  <a:cubicBezTo>
                    <a:pt x="112" y="0"/>
                    <a:pt x="1" y="232"/>
                    <a:pt x="112" y="352"/>
                  </a:cubicBezTo>
                  <a:cubicBezTo>
                    <a:pt x="232" y="352"/>
                    <a:pt x="464" y="463"/>
                    <a:pt x="464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1"/>
            <p:cNvSpPr/>
            <p:nvPr/>
          </p:nvSpPr>
          <p:spPr>
            <a:xfrm>
              <a:off x="1504500" y="2884300"/>
              <a:ext cx="20400" cy="8825"/>
            </a:xfrm>
            <a:custGeom>
              <a:avLst/>
              <a:gdLst/>
              <a:ahLst/>
              <a:cxnLst/>
              <a:rect l="l" t="t" r="r" b="b"/>
              <a:pathLst>
                <a:path w="816" h="353" extrusionOk="0">
                  <a:moveTo>
                    <a:pt x="121" y="353"/>
                  </a:moveTo>
                  <a:cubicBezTo>
                    <a:pt x="352" y="353"/>
                    <a:pt x="815" y="232"/>
                    <a:pt x="584" y="1"/>
                  </a:cubicBezTo>
                  <a:cubicBezTo>
                    <a:pt x="463" y="1"/>
                    <a:pt x="232" y="1"/>
                    <a:pt x="232" y="121"/>
                  </a:cubicBezTo>
                  <a:cubicBezTo>
                    <a:pt x="0" y="121"/>
                    <a:pt x="0" y="232"/>
                    <a:pt x="121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1"/>
            <p:cNvSpPr/>
            <p:nvPr/>
          </p:nvSpPr>
          <p:spPr>
            <a:xfrm>
              <a:off x="1258625" y="3298250"/>
              <a:ext cx="14400" cy="8575"/>
            </a:xfrm>
            <a:custGeom>
              <a:avLst/>
              <a:gdLst/>
              <a:ahLst/>
              <a:cxnLst/>
              <a:rect l="l" t="t" r="r" b="b"/>
              <a:pathLst>
                <a:path w="576" h="343" extrusionOk="0">
                  <a:moveTo>
                    <a:pt x="1" y="111"/>
                  </a:moveTo>
                  <a:cubicBezTo>
                    <a:pt x="1" y="232"/>
                    <a:pt x="1" y="343"/>
                    <a:pt x="112" y="343"/>
                  </a:cubicBezTo>
                  <a:lnTo>
                    <a:pt x="464" y="343"/>
                  </a:lnTo>
                  <a:cubicBezTo>
                    <a:pt x="575" y="232"/>
                    <a:pt x="464" y="0"/>
                    <a:pt x="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1"/>
            <p:cNvSpPr/>
            <p:nvPr/>
          </p:nvSpPr>
          <p:spPr>
            <a:xfrm>
              <a:off x="2294625" y="2872725"/>
              <a:ext cx="8575" cy="14625"/>
            </a:xfrm>
            <a:custGeom>
              <a:avLst/>
              <a:gdLst/>
              <a:ahLst/>
              <a:cxnLst/>
              <a:rect l="l" t="t" r="r" b="b"/>
              <a:pathLst>
                <a:path w="343" h="585" extrusionOk="0">
                  <a:moveTo>
                    <a:pt x="0" y="584"/>
                  </a:moveTo>
                  <a:lnTo>
                    <a:pt x="232" y="584"/>
                  </a:lnTo>
                  <a:cubicBezTo>
                    <a:pt x="232" y="464"/>
                    <a:pt x="343" y="232"/>
                    <a:pt x="232" y="121"/>
                  </a:cubicBezTo>
                  <a:cubicBezTo>
                    <a:pt x="111" y="1"/>
                    <a:pt x="111" y="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1"/>
            <p:cNvSpPr/>
            <p:nvPr/>
          </p:nvSpPr>
          <p:spPr>
            <a:xfrm>
              <a:off x="1553800" y="2869950"/>
              <a:ext cx="8600" cy="14375"/>
            </a:xfrm>
            <a:custGeom>
              <a:avLst/>
              <a:gdLst/>
              <a:ahLst/>
              <a:cxnLst/>
              <a:rect l="l" t="t" r="r" b="b"/>
              <a:pathLst>
                <a:path w="344" h="575" extrusionOk="0">
                  <a:moveTo>
                    <a:pt x="1" y="575"/>
                  </a:moveTo>
                  <a:cubicBezTo>
                    <a:pt x="232" y="575"/>
                    <a:pt x="232" y="575"/>
                    <a:pt x="232" y="343"/>
                  </a:cubicBezTo>
                  <a:cubicBezTo>
                    <a:pt x="343" y="232"/>
                    <a:pt x="343" y="1"/>
                    <a:pt x="112" y="1"/>
                  </a:cubicBezTo>
                  <a:cubicBezTo>
                    <a:pt x="1" y="112"/>
                    <a:pt x="1" y="343"/>
                    <a:pt x="1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1"/>
            <p:cNvSpPr/>
            <p:nvPr/>
          </p:nvSpPr>
          <p:spPr>
            <a:xfrm>
              <a:off x="1906850" y="2982700"/>
              <a:ext cx="17400" cy="8825"/>
            </a:xfrm>
            <a:custGeom>
              <a:avLst/>
              <a:gdLst/>
              <a:ahLst/>
              <a:cxnLst/>
              <a:rect l="l" t="t" r="r" b="b"/>
              <a:pathLst>
                <a:path w="696" h="353" extrusionOk="0">
                  <a:moveTo>
                    <a:pt x="575" y="232"/>
                  </a:moveTo>
                  <a:cubicBezTo>
                    <a:pt x="695" y="121"/>
                    <a:pt x="695" y="0"/>
                    <a:pt x="464" y="0"/>
                  </a:cubicBezTo>
                  <a:cubicBezTo>
                    <a:pt x="1" y="0"/>
                    <a:pt x="1" y="232"/>
                    <a:pt x="232" y="352"/>
                  </a:cubicBezTo>
                  <a:cubicBezTo>
                    <a:pt x="464" y="352"/>
                    <a:pt x="575" y="352"/>
                    <a:pt x="575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1"/>
            <p:cNvSpPr/>
            <p:nvPr/>
          </p:nvSpPr>
          <p:spPr>
            <a:xfrm>
              <a:off x="2112200" y="3156325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463" y="121"/>
                  </a:moveTo>
                  <a:cubicBezTo>
                    <a:pt x="232" y="1"/>
                    <a:pt x="0" y="121"/>
                    <a:pt x="121" y="353"/>
                  </a:cubicBezTo>
                  <a:cubicBezTo>
                    <a:pt x="121" y="464"/>
                    <a:pt x="352" y="464"/>
                    <a:pt x="463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1"/>
            <p:cNvSpPr/>
            <p:nvPr/>
          </p:nvSpPr>
          <p:spPr>
            <a:xfrm>
              <a:off x="2054325" y="2719475"/>
              <a:ext cx="17375" cy="11600"/>
            </a:xfrm>
            <a:custGeom>
              <a:avLst/>
              <a:gdLst/>
              <a:ahLst/>
              <a:cxnLst/>
              <a:rect l="l" t="t" r="r" b="b"/>
              <a:pathLst>
                <a:path w="695" h="464" extrusionOk="0">
                  <a:moveTo>
                    <a:pt x="584" y="232"/>
                  </a:moveTo>
                  <a:lnTo>
                    <a:pt x="463" y="232"/>
                  </a:lnTo>
                  <a:lnTo>
                    <a:pt x="352" y="112"/>
                  </a:lnTo>
                  <a:cubicBezTo>
                    <a:pt x="0" y="1"/>
                    <a:pt x="0" y="464"/>
                    <a:pt x="463" y="464"/>
                  </a:cubicBezTo>
                  <a:cubicBezTo>
                    <a:pt x="584" y="464"/>
                    <a:pt x="695" y="343"/>
                    <a:pt x="584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1"/>
            <p:cNvSpPr/>
            <p:nvPr/>
          </p:nvSpPr>
          <p:spPr>
            <a:xfrm>
              <a:off x="1646400" y="258915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343" y="0"/>
                  </a:moveTo>
                  <a:cubicBezTo>
                    <a:pt x="232" y="0"/>
                    <a:pt x="1" y="0"/>
                    <a:pt x="1" y="120"/>
                  </a:cubicBezTo>
                  <a:lnTo>
                    <a:pt x="1" y="352"/>
                  </a:lnTo>
                  <a:cubicBezTo>
                    <a:pt x="112" y="463"/>
                    <a:pt x="464" y="463"/>
                    <a:pt x="3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1"/>
            <p:cNvSpPr/>
            <p:nvPr/>
          </p:nvSpPr>
          <p:spPr>
            <a:xfrm>
              <a:off x="1461200" y="3167900"/>
              <a:ext cx="20175" cy="11600"/>
            </a:xfrm>
            <a:custGeom>
              <a:avLst/>
              <a:gdLst/>
              <a:ahLst/>
              <a:cxnLst/>
              <a:rect l="l" t="t" r="r" b="b"/>
              <a:pathLst>
                <a:path w="807" h="464" extrusionOk="0">
                  <a:moveTo>
                    <a:pt x="464" y="464"/>
                  </a:moveTo>
                  <a:cubicBezTo>
                    <a:pt x="695" y="464"/>
                    <a:pt x="806" y="464"/>
                    <a:pt x="695" y="232"/>
                  </a:cubicBezTo>
                  <a:cubicBezTo>
                    <a:pt x="232" y="1"/>
                    <a:pt x="1" y="464"/>
                    <a:pt x="464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1"/>
            <p:cNvSpPr/>
            <p:nvPr/>
          </p:nvSpPr>
          <p:spPr>
            <a:xfrm>
              <a:off x="1495925" y="2947975"/>
              <a:ext cx="14375" cy="5800"/>
            </a:xfrm>
            <a:custGeom>
              <a:avLst/>
              <a:gdLst/>
              <a:ahLst/>
              <a:cxnLst/>
              <a:rect l="l" t="t" r="r" b="b"/>
              <a:pathLst>
                <a:path w="575" h="232" extrusionOk="0">
                  <a:moveTo>
                    <a:pt x="1" y="232"/>
                  </a:moveTo>
                  <a:lnTo>
                    <a:pt x="575" y="232"/>
                  </a:lnTo>
                  <a:cubicBezTo>
                    <a:pt x="575" y="0"/>
                    <a:pt x="575" y="0"/>
                    <a:pt x="343" y="0"/>
                  </a:cubicBezTo>
                  <a:cubicBezTo>
                    <a:pt x="112" y="0"/>
                    <a:pt x="1" y="0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1"/>
            <p:cNvSpPr/>
            <p:nvPr/>
          </p:nvSpPr>
          <p:spPr>
            <a:xfrm>
              <a:off x="1539225" y="3147775"/>
              <a:ext cx="17375" cy="8575"/>
            </a:xfrm>
            <a:custGeom>
              <a:avLst/>
              <a:gdLst/>
              <a:ahLst/>
              <a:cxnLst/>
              <a:rect l="l" t="t" r="r" b="b"/>
              <a:pathLst>
                <a:path w="695" h="343" extrusionOk="0">
                  <a:moveTo>
                    <a:pt x="695" y="111"/>
                  </a:moveTo>
                  <a:cubicBezTo>
                    <a:pt x="584" y="0"/>
                    <a:pt x="0" y="0"/>
                    <a:pt x="121" y="232"/>
                  </a:cubicBezTo>
                  <a:cubicBezTo>
                    <a:pt x="232" y="343"/>
                    <a:pt x="352" y="343"/>
                    <a:pt x="463" y="343"/>
                  </a:cubicBezTo>
                  <a:cubicBezTo>
                    <a:pt x="695" y="232"/>
                    <a:pt x="695" y="232"/>
                    <a:pt x="695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1"/>
            <p:cNvSpPr/>
            <p:nvPr/>
          </p:nvSpPr>
          <p:spPr>
            <a:xfrm>
              <a:off x="1611675" y="3121600"/>
              <a:ext cx="14375" cy="8825"/>
            </a:xfrm>
            <a:custGeom>
              <a:avLst/>
              <a:gdLst/>
              <a:ahLst/>
              <a:cxnLst/>
              <a:rect l="l" t="t" r="r" b="b"/>
              <a:pathLst>
                <a:path w="575" h="353" extrusionOk="0">
                  <a:moveTo>
                    <a:pt x="1" y="121"/>
                  </a:moveTo>
                  <a:cubicBezTo>
                    <a:pt x="1" y="353"/>
                    <a:pt x="112" y="353"/>
                    <a:pt x="232" y="353"/>
                  </a:cubicBezTo>
                  <a:cubicBezTo>
                    <a:pt x="464" y="353"/>
                    <a:pt x="575" y="232"/>
                    <a:pt x="575" y="121"/>
                  </a:cubicBezTo>
                  <a:cubicBezTo>
                    <a:pt x="575" y="1"/>
                    <a:pt x="112" y="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1"/>
            <p:cNvSpPr/>
            <p:nvPr/>
          </p:nvSpPr>
          <p:spPr>
            <a:xfrm>
              <a:off x="2100625" y="2965325"/>
              <a:ext cx="8825" cy="14625"/>
            </a:xfrm>
            <a:custGeom>
              <a:avLst/>
              <a:gdLst/>
              <a:ahLst/>
              <a:cxnLst/>
              <a:rect l="l" t="t" r="r" b="b"/>
              <a:pathLst>
                <a:path w="353" h="585" extrusionOk="0">
                  <a:moveTo>
                    <a:pt x="0" y="232"/>
                  </a:moveTo>
                  <a:cubicBezTo>
                    <a:pt x="0" y="464"/>
                    <a:pt x="0" y="464"/>
                    <a:pt x="121" y="584"/>
                  </a:cubicBezTo>
                  <a:cubicBezTo>
                    <a:pt x="352" y="584"/>
                    <a:pt x="352" y="353"/>
                    <a:pt x="232" y="232"/>
                  </a:cubicBezTo>
                  <a:cubicBezTo>
                    <a:pt x="232" y="1"/>
                    <a:pt x="0" y="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1"/>
            <p:cNvSpPr/>
            <p:nvPr/>
          </p:nvSpPr>
          <p:spPr>
            <a:xfrm>
              <a:off x="1582750" y="3150550"/>
              <a:ext cx="14375" cy="8825"/>
            </a:xfrm>
            <a:custGeom>
              <a:avLst/>
              <a:gdLst/>
              <a:ahLst/>
              <a:cxnLst/>
              <a:rect l="l" t="t" r="r" b="b"/>
              <a:pathLst>
                <a:path w="575" h="353" extrusionOk="0">
                  <a:moveTo>
                    <a:pt x="0" y="121"/>
                  </a:moveTo>
                  <a:cubicBezTo>
                    <a:pt x="0" y="352"/>
                    <a:pt x="0" y="352"/>
                    <a:pt x="232" y="352"/>
                  </a:cubicBezTo>
                  <a:cubicBezTo>
                    <a:pt x="574" y="352"/>
                    <a:pt x="574" y="0"/>
                    <a:pt x="232" y="0"/>
                  </a:cubicBezTo>
                  <a:cubicBezTo>
                    <a:pt x="111" y="0"/>
                    <a:pt x="111" y="12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1"/>
            <p:cNvSpPr/>
            <p:nvPr/>
          </p:nvSpPr>
          <p:spPr>
            <a:xfrm>
              <a:off x="2036950" y="2641225"/>
              <a:ext cx="11600" cy="14625"/>
            </a:xfrm>
            <a:custGeom>
              <a:avLst/>
              <a:gdLst/>
              <a:ahLst/>
              <a:cxnLst/>
              <a:rect l="l" t="t" r="r" b="b"/>
              <a:pathLst>
                <a:path w="464" h="585" extrusionOk="0">
                  <a:moveTo>
                    <a:pt x="121" y="121"/>
                  </a:moveTo>
                  <a:cubicBezTo>
                    <a:pt x="1" y="121"/>
                    <a:pt x="1" y="232"/>
                    <a:pt x="1" y="353"/>
                  </a:cubicBezTo>
                  <a:cubicBezTo>
                    <a:pt x="121" y="464"/>
                    <a:pt x="232" y="584"/>
                    <a:pt x="353" y="584"/>
                  </a:cubicBezTo>
                  <a:cubicBezTo>
                    <a:pt x="464" y="464"/>
                    <a:pt x="353" y="232"/>
                    <a:pt x="353" y="232"/>
                  </a:cubicBezTo>
                  <a:cubicBezTo>
                    <a:pt x="232" y="121"/>
                    <a:pt x="353" y="1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1"/>
            <p:cNvSpPr/>
            <p:nvPr/>
          </p:nvSpPr>
          <p:spPr>
            <a:xfrm>
              <a:off x="2343700" y="2869950"/>
              <a:ext cx="11600" cy="14375"/>
            </a:xfrm>
            <a:custGeom>
              <a:avLst/>
              <a:gdLst/>
              <a:ahLst/>
              <a:cxnLst/>
              <a:rect l="l" t="t" r="r" b="b"/>
              <a:pathLst>
                <a:path w="464" h="575" extrusionOk="0">
                  <a:moveTo>
                    <a:pt x="121" y="575"/>
                  </a:moveTo>
                  <a:lnTo>
                    <a:pt x="352" y="575"/>
                  </a:lnTo>
                  <a:cubicBezTo>
                    <a:pt x="352" y="464"/>
                    <a:pt x="464" y="1"/>
                    <a:pt x="232" y="1"/>
                  </a:cubicBezTo>
                  <a:cubicBezTo>
                    <a:pt x="1" y="1"/>
                    <a:pt x="121" y="464"/>
                    <a:pt x="121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1"/>
            <p:cNvSpPr/>
            <p:nvPr/>
          </p:nvSpPr>
          <p:spPr>
            <a:xfrm>
              <a:off x="2158500" y="2919025"/>
              <a:ext cx="5800" cy="17400"/>
            </a:xfrm>
            <a:custGeom>
              <a:avLst/>
              <a:gdLst/>
              <a:ahLst/>
              <a:cxnLst/>
              <a:rect l="l" t="t" r="r" b="b"/>
              <a:pathLst>
                <a:path w="232" h="696" extrusionOk="0">
                  <a:moveTo>
                    <a:pt x="0" y="353"/>
                  </a:moveTo>
                  <a:cubicBezTo>
                    <a:pt x="0" y="695"/>
                    <a:pt x="232" y="695"/>
                    <a:pt x="232" y="353"/>
                  </a:cubicBezTo>
                  <a:lnTo>
                    <a:pt x="232" y="121"/>
                  </a:lnTo>
                  <a:cubicBezTo>
                    <a:pt x="0" y="1"/>
                    <a:pt x="0" y="121"/>
                    <a:pt x="0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1"/>
            <p:cNvSpPr/>
            <p:nvPr/>
          </p:nvSpPr>
          <p:spPr>
            <a:xfrm>
              <a:off x="1591300" y="2976900"/>
              <a:ext cx="11600" cy="14625"/>
            </a:xfrm>
            <a:custGeom>
              <a:avLst/>
              <a:gdLst/>
              <a:ahLst/>
              <a:cxnLst/>
              <a:rect l="l" t="t" r="r" b="b"/>
              <a:pathLst>
                <a:path w="464" h="585" extrusionOk="0">
                  <a:moveTo>
                    <a:pt x="121" y="464"/>
                  </a:moveTo>
                  <a:cubicBezTo>
                    <a:pt x="464" y="584"/>
                    <a:pt x="232" y="1"/>
                    <a:pt x="232" y="1"/>
                  </a:cubicBezTo>
                  <a:lnTo>
                    <a:pt x="121" y="1"/>
                  </a:lnTo>
                  <a:cubicBezTo>
                    <a:pt x="1" y="121"/>
                    <a:pt x="1" y="464"/>
                    <a:pt x="121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1"/>
            <p:cNvSpPr/>
            <p:nvPr/>
          </p:nvSpPr>
          <p:spPr>
            <a:xfrm>
              <a:off x="1545000" y="3298250"/>
              <a:ext cx="14625" cy="8575"/>
            </a:xfrm>
            <a:custGeom>
              <a:avLst/>
              <a:gdLst/>
              <a:ahLst/>
              <a:cxnLst/>
              <a:rect l="l" t="t" r="r" b="b"/>
              <a:pathLst>
                <a:path w="585" h="343" extrusionOk="0">
                  <a:moveTo>
                    <a:pt x="1" y="343"/>
                  </a:moveTo>
                  <a:lnTo>
                    <a:pt x="584" y="343"/>
                  </a:lnTo>
                  <a:lnTo>
                    <a:pt x="584" y="111"/>
                  </a:lnTo>
                  <a:cubicBezTo>
                    <a:pt x="464" y="111"/>
                    <a:pt x="1" y="0"/>
                    <a:pt x="1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1"/>
            <p:cNvSpPr/>
            <p:nvPr/>
          </p:nvSpPr>
          <p:spPr>
            <a:xfrm>
              <a:off x="2071675" y="2742625"/>
              <a:ext cx="23175" cy="8600"/>
            </a:xfrm>
            <a:custGeom>
              <a:avLst/>
              <a:gdLst/>
              <a:ahLst/>
              <a:cxnLst/>
              <a:rect l="l" t="t" r="r" b="b"/>
              <a:pathLst>
                <a:path w="927" h="344" extrusionOk="0">
                  <a:moveTo>
                    <a:pt x="464" y="1"/>
                  </a:moveTo>
                  <a:cubicBezTo>
                    <a:pt x="1" y="112"/>
                    <a:pt x="232" y="343"/>
                    <a:pt x="464" y="343"/>
                  </a:cubicBezTo>
                  <a:cubicBezTo>
                    <a:pt x="695" y="232"/>
                    <a:pt x="927" y="1"/>
                    <a:pt x="46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1"/>
            <p:cNvSpPr/>
            <p:nvPr/>
          </p:nvSpPr>
          <p:spPr>
            <a:xfrm>
              <a:off x="1504500" y="3240375"/>
              <a:ext cx="20400" cy="14375"/>
            </a:xfrm>
            <a:custGeom>
              <a:avLst/>
              <a:gdLst/>
              <a:ahLst/>
              <a:cxnLst/>
              <a:rect l="l" t="t" r="r" b="b"/>
              <a:pathLst>
                <a:path w="816" h="575" extrusionOk="0">
                  <a:moveTo>
                    <a:pt x="232" y="111"/>
                  </a:moveTo>
                  <a:cubicBezTo>
                    <a:pt x="0" y="232"/>
                    <a:pt x="352" y="574"/>
                    <a:pt x="584" y="463"/>
                  </a:cubicBezTo>
                  <a:cubicBezTo>
                    <a:pt x="815" y="343"/>
                    <a:pt x="463" y="0"/>
                    <a:pt x="23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1"/>
            <p:cNvSpPr/>
            <p:nvPr/>
          </p:nvSpPr>
          <p:spPr>
            <a:xfrm>
              <a:off x="1877925" y="2432875"/>
              <a:ext cx="8575" cy="11600"/>
            </a:xfrm>
            <a:custGeom>
              <a:avLst/>
              <a:gdLst/>
              <a:ahLst/>
              <a:cxnLst/>
              <a:rect l="l" t="t" r="r" b="b"/>
              <a:pathLst>
                <a:path w="343" h="464" extrusionOk="0">
                  <a:moveTo>
                    <a:pt x="343" y="0"/>
                  </a:moveTo>
                  <a:lnTo>
                    <a:pt x="111" y="0"/>
                  </a:lnTo>
                  <a:cubicBezTo>
                    <a:pt x="0" y="121"/>
                    <a:pt x="0" y="463"/>
                    <a:pt x="232" y="463"/>
                  </a:cubicBezTo>
                  <a:cubicBezTo>
                    <a:pt x="343" y="463"/>
                    <a:pt x="343" y="232"/>
                    <a:pt x="3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1"/>
            <p:cNvSpPr/>
            <p:nvPr/>
          </p:nvSpPr>
          <p:spPr>
            <a:xfrm>
              <a:off x="1394525" y="2916250"/>
              <a:ext cx="11600" cy="14375"/>
            </a:xfrm>
            <a:custGeom>
              <a:avLst/>
              <a:gdLst/>
              <a:ahLst/>
              <a:cxnLst/>
              <a:rect l="l" t="t" r="r" b="b"/>
              <a:pathLst>
                <a:path w="464" h="575" extrusionOk="0">
                  <a:moveTo>
                    <a:pt x="232" y="1"/>
                  </a:moveTo>
                  <a:cubicBezTo>
                    <a:pt x="1" y="112"/>
                    <a:pt x="1" y="575"/>
                    <a:pt x="232" y="464"/>
                  </a:cubicBezTo>
                  <a:lnTo>
                    <a:pt x="464" y="232"/>
                  </a:lnTo>
                  <a:cubicBezTo>
                    <a:pt x="464" y="112"/>
                    <a:pt x="353" y="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1"/>
            <p:cNvSpPr/>
            <p:nvPr/>
          </p:nvSpPr>
          <p:spPr>
            <a:xfrm>
              <a:off x="1313500" y="2647025"/>
              <a:ext cx="11600" cy="14600"/>
            </a:xfrm>
            <a:custGeom>
              <a:avLst/>
              <a:gdLst/>
              <a:ahLst/>
              <a:cxnLst/>
              <a:rect l="l" t="t" r="r" b="b"/>
              <a:pathLst>
                <a:path w="464" h="584" extrusionOk="0">
                  <a:moveTo>
                    <a:pt x="121" y="121"/>
                  </a:moveTo>
                  <a:cubicBezTo>
                    <a:pt x="1" y="121"/>
                    <a:pt x="1" y="232"/>
                    <a:pt x="1" y="352"/>
                  </a:cubicBezTo>
                  <a:cubicBezTo>
                    <a:pt x="121" y="463"/>
                    <a:pt x="121" y="584"/>
                    <a:pt x="232" y="463"/>
                  </a:cubicBezTo>
                  <a:cubicBezTo>
                    <a:pt x="464" y="463"/>
                    <a:pt x="232" y="0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1"/>
            <p:cNvSpPr/>
            <p:nvPr/>
          </p:nvSpPr>
          <p:spPr>
            <a:xfrm>
              <a:off x="1501725" y="2788925"/>
              <a:ext cx="20150" cy="11600"/>
            </a:xfrm>
            <a:custGeom>
              <a:avLst/>
              <a:gdLst/>
              <a:ahLst/>
              <a:cxnLst/>
              <a:rect l="l" t="t" r="r" b="b"/>
              <a:pathLst>
                <a:path w="806" h="464" extrusionOk="0">
                  <a:moveTo>
                    <a:pt x="232" y="112"/>
                  </a:moveTo>
                  <a:cubicBezTo>
                    <a:pt x="0" y="232"/>
                    <a:pt x="343" y="464"/>
                    <a:pt x="574" y="464"/>
                  </a:cubicBezTo>
                  <a:cubicBezTo>
                    <a:pt x="806" y="343"/>
                    <a:pt x="343" y="1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1"/>
            <p:cNvSpPr/>
            <p:nvPr/>
          </p:nvSpPr>
          <p:spPr>
            <a:xfrm>
              <a:off x="1487125" y="2528475"/>
              <a:ext cx="20400" cy="11600"/>
            </a:xfrm>
            <a:custGeom>
              <a:avLst/>
              <a:gdLst/>
              <a:ahLst/>
              <a:cxnLst/>
              <a:rect l="l" t="t" r="r" b="b"/>
              <a:pathLst>
                <a:path w="816" h="464" extrusionOk="0">
                  <a:moveTo>
                    <a:pt x="232" y="1"/>
                  </a:moveTo>
                  <a:cubicBezTo>
                    <a:pt x="1" y="232"/>
                    <a:pt x="464" y="464"/>
                    <a:pt x="584" y="344"/>
                  </a:cubicBezTo>
                  <a:cubicBezTo>
                    <a:pt x="816" y="232"/>
                    <a:pt x="353" y="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1"/>
            <p:cNvSpPr/>
            <p:nvPr/>
          </p:nvSpPr>
          <p:spPr>
            <a:xfrm>
              <a:off x="1906850" y="2919025"/>
              <a:ext cx="14375" cy="8825"/>
            </a:xfrm>
            <a:custGeom>
              <a:avLst/>
              <a:gdLst/>
              <a:ahLst/>
              <a:cxnLst/>
              <a:rect l="l" t="t" r="r" b="b"/>
              <a:pathLst>
                <a:path w="575" h="353" extrusionOk="0">
                  <a:moveTo>
                    <a:pt x="464" y="353"/>
                  </a:moveTo>
                  <a:cubicBezTo>
                    <a:pt x="575" y="232"/>
                    <a:pt x="575" y="232"/>
                    <a:pt x="464" y="121"/>
                  </a:cubicBezTo>
                  <a:cubicBezTo>
                    <a:pt x="343" y="1"/>
                    <a:pt x="232" y="1"/>
                    <a:pt x="112" y="1"/>
                  </a:cubicBezTo>
                  <a:cubicBezTo>
                    <a:pt x="112" y="121"/>
                    <a:pt x="1" y="232"/>
                    <a:pt x="112" y="232"/>
                  </a:cubicBezTo>
                  <a:cubicBezTo>
                    <a:pt x="232" y="353"/>
                    <a:pt x="343" y="353"/>
                    <a:pt x="464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1"/>
            <p:cNvSpPr/>
            <p:nvPr/>
          </p:nvSpPr>
          <p:spPr>
            <a:xfrm>
              <a:off x="2181650" y="2919025"/>
              <a:ext cx="14600" cy="11600"/>
            </a:xfrm>
            <a:custGeom>
              <a:avLst/>
              <a:gdLst/>
              <a:ahLst/>
              <a:cxnLst/>
              <a:rect l="l" t="t" r="r" b="b"/>
              <a:pathLst>
                <a:path w="584" h="464" extrusionOk="0">
                  <a:moveTo>
                    <a:pt x="121" y="1"/>
                  </a:moveTo>
                  <a:cubicBezTo>
                    <a:pt x="0" y="121"/>
                    <a:pt x="0" y="121"/>
                    <a:pt x="121" y="353"/>
                  </a:cubicBezTo>
                  <a:cubicBezTo>
                    <a:pt x="121" y="353"/>
                    <a:pt x="232" y="464"/>
                    <a:pt x="352" y="464"/>
                  </a:cubicBezTo>
                  <a:cubicBezTo>
                    <a:pt x="584" y="353"/>
                    <a:pt x="232" y="1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1"/>
            <p:cNvSpPr/>
            <p:nvPr/>
          </p:nvSpPr>
          <p:spPr>
            <a:xfrm>
              <a:off x="1487125" y="2916250"/>
              <a:ext cx="11600" cy="14375"/>
            </a:xfrm>
            <a:custGeom>
              <a:avLst/>
              <a:gdLst/>
              <a:ahLst/>
              <a:cxnLst/>
              <a:rect l="l" t="t" r="r" b="b"/>
              <a:pathLst>
                <a:path w="464" h="575" extrusionOk="0">
                  <a:moveTo>
                    <a:pt x="1" y="232"/>
                  </a:moveTo>
                  <a:cubicBezTo>
                    <a:pt x="1" y="343"/>
                    <a:pt x="121" y="464"/>
                    <a:pt x="121" y="464"/>
                  </a:cubicBezTo>
                  <a:cubicBezTo>
                    <a:pt x="232" y="575"/>
                    <a:pt x="353" y="575"/>
                    <a:pt x="464" y="575"/>
                  </a:cubicBezTo>
                  <a:cubicBezTo>
                    <a:pt x="464" y="343"/>
                    <a:pt x="353" y="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1"/>
            <p:cNvSpPr/>
            <p:nvPr/>
          </p:nvSpPr>
          <p:spPr>
            <a:xfrm>
              <a:off x="1666550" y="2574775"/>
              <a:ext cx="11600" cy="8600"/>
            </a:xfrm>
            <a:custGeom>
              <a:avLst/>
              <a:gdLst/>
              <a:ahLst/>
              <a:cxnLst/>
              <a:rect l="l" t="t" r="r" b="b"/>
              <a:pathLst>
                <a:path w="464" h="344" extrusionOk="0">
                  <a:moveTo>
                    <a:pt x="463" y="232"/>
                  </a:moveTo>
                  <a:cubicBezTo>
                    <a:pt x="463" y="112"/>
                    <a:pt x="463" y="1"/>
                    <a:pt x="352" y="1"/>
                  </a:cubicBezTo>
                  <a:cubicBezTo>
                    <a:pt x="232" y="1"/>
                    <a:pt x="0" y="1"/>
                    <a:pt x="0" y="232"/>
                  </a:cubicBezTo>
                  <a:cubicBezTo>
                    <a:pt x="0" y="344"/>
                    <a:pt x="352" y="232"/>
                    <a:pt x="46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1"/>
            <p:cNvSpPr/>
            <p:nvPr/>
          </p:nvSpPr>
          <p:spPr>
            <a:xfrm>
              <a:off x="1860550" y="2650025"/>
              <a:ext cx="11600" cy="5825"/>
            </a:xfrm>
            <a:custGeom>
              <a:avLst/>
              <a:gdLst/>
              <a:ahLst/>
              <a:cxnLst/>
              <a:rect l="l" t="t" r="r" b="b"/>
              <a:pathLst>
                <a:path w="464" h="233" extrusionOk="0">
                  <a:moveTo>
                    <a:pt x="0" y="1"/>
                  </a:moveTo>
                  <a:lnTo>
                    <a:pt x="0" y="232"/>
                  </a:lnTo>
                  <a:lnTo>
                    <a:pt x="343" y="232"/>
                  </a:lnTo>
                  <a:cubicBezTo>
                    <a:pt x="463" y="232"/>
                    <a:pt x="463" y="232"/>
                    <a:pt x="46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1"/>
            <p:cNvSpPr/>
            <p:nvPr/>
          </p:nvSpPr>
          <p:spPr>
            <a:xfrm>
              <a:off x="1683900" y="2699100"/>
              <a:ext cx="14625" cy="11600"/>
            </a:xfrm>
            <a:custGeom>
              <a:avLst/>
              <a:gdLst/>
              <a:ahLst/>
              <a:cxnLst/>
              <a:rect l="l" t="t" r="r" b="b"/>
              <a:pathLst>
                <a:path w="585" h="464" extrusionOk="0">
                  <a:moveTo>
                    <a:pt x="1" y="353"/>
                  </a:moveTo>
                  <a:cubicBezTo>
                    <a:pt x="232" y="464"/>
                    <a:pt x="584" y="353"/>
                    <a:pt x="464" y="1"/>
                  </a:cubicBezTo>
                  <a:cubicBezTo>
                    <a:pt x="232" y="1"/>
                    <a:pt x="232" y="1"/>
                    <a:pt x="232" y="121"/>
                  </a:cubicBezTo>
                  <a:cubicBezTo>
                    <a:pt x="121" y="121"/>
                    <a:pt x="1" y="121"/>
                    <a:pt x="1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1"/>
            <p:cNvSpPr/>
            <p:nvPr/>
          </p:nvSpPr>
          <p:spPr>
            <a:xfrm>
              <a:off x="1663775" y="2664375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232" y="1"/>
                  </a:moveTo>
                  <a:cubicBezTo>
                    <a:pt x="111" y="121"/>
                    <a:pt x="0" y="1"/>
                    <a:pt x="0" y="121"/>
                  </a:cubicBezTo>
                  <a:cubicBezTo>
                    <a:pt x="0" y="232"/>
                    <a:pt x="111" y="353"/>
                    <a:pt x="111" y="353"/>
                  </a:cubicBezTo>
                  <a:cubicBezTo>
                    <a:pt x="463" y="353"/>
                    <a:pt x="463" y="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1"/>
            <p:cNvSpPr/>
            <p:nvPr/>
          </p:nvSpPr>
          <p:spPr>
            <a:xfrm>
              <a:off x="2013800" y="3269300"/>
              <a:ext cx="14625" cy="14375"/>
            </a:xfrm>
            <a:custGeom>
              <a:avLst/>
              <a:gdLst/>
              <a:ahLst/>
              <a:cxnLst/>
              <a:rect l="l" t="t" r="r" b="b"/>
              <a:pathLst>
                <a:path w="585" h="575" extrusionOk="0">
                  <a:moveTo>
                    <a:pt x="584" y="575"/>
                  </a:moveTo>
                  <a:lnTo>
                    <a:pt x="584" y="343"/>
                  </a:lnTo>
                  <a:cubicBezTo>
                    <a:pt x="121" y="1"/>
                    <a:pt x="1" y="575"/>
                    <a:pt x="584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1"/>
            <p:cNvSpPr/>
            <p:nvPr/>
          </p:nvSpPr>
          <p:spPr>
            <a:xfrm>
              <a:off x="1548025" y="3173700"/>
              <a:ext cx="20150" cy="11600"/>
            </a:xfrm>
            <a:custGeom>
              <a:avLst/>
              <a:gdLst/>
              <a:ahLst/>
              <a:cxnLst/>
              <a:rect l="l" t="t" r="r" b="b"/>
              <a:pathLst>
                <a:path w="806" h="464" extrusionOk="0">
                  <a:moveTo>
                    <a:pt x="232" y="121"/>
                  </a:moveTo>
                  <a:cubicBezTo>
                    <a:pt x="0" y="232"/>
                    <a:pt x="463" y="463"/>
                    <a:pt x="574" y="352"/>
                  </a:cubicBezTo>
                  <a:cubicBezTo>
                    <a:pt x="806" y="232"/>
                    <a:pt x="343" y="0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1"/>
            <p:cNvSpPr/>
            <p:nvPr/>
          </p:nvSpPr>
          <p:spPr>
            <a:xfrm>
              <a:off x="1374400" y="2922050"/>
              <a:ext cx="8575" cy="14375"/>
            </a:xfrm>
            <a:custGeom>
              <a:avLst/>
              <a:gdLst/>
              <a:ahLst/>
              <a:cxnLst/>
              <a:rect l="l" t="t" r="r" b="b"/>
              <a:pathLst>
                <a:path w="343" h="575" extrusionOk="0">
                  <a:moveTo>
                    <a:pt x="232" y="463"/>
                  </a:moveTo>
                  <a:cubicBezTo>
                    <a:pt x="343" y="343"/>
                    <a:pt x="343" y="0"/>
                    <a:pt x="111" y="111"/>
                  </a:cubicBezTo>
                  <a:cubicBezTo>
                    <a:pt x="0" y="111"/>
                    <a:pt x="0" y="574"/>
                    <a:pt x="232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1"/>
            <p:cNvSpPr/>
            <p:nvPr/>
          </p:nvSpPr>
          <p:spPr>
            <a:xfrm>
              <a:off x="1892275" y="3257725"/>
              <a:ext cx="14600" cy="11600"/>
            </a:xfrm>
            <a:custGeom>
              <a:avLst/>
              <a:gdLst/>
              <a:ahLst/>
              <a:cxnLst/>
              <a:rect l="l" t="t" r="r" b="b"/>
              <a:pathLst>
                <a:path w="584" h="464" extrusionOk="0">
                  <a:moveTo>
                    <a:pt x="232" y="112"/>
                  </a:moveTo>
                  <a:cubicBezTo>
                    <a:pt x="0" y="232"/>
                    <a:pt x="463" y="464"/>
                    <a:pt x="584" y="343"/>
                  </a:cubicBezTo>
                  <a:cubicBezTo>
                    <a:pt x="584" y="232"/>
                    <a:pt x="584" y="112"/>
                    <a:pt x="463" y="112"/>
                  </a:cubicBezTo>
                  <a:lnTo>
                    <a:pt x="352" y="1"/>
                  </a:lnTo>
                  <a:cubicBezTo>
                    <a:pt x="232" y="1"/>
                    <a:pt x="232" y="1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1"/>
            <p:cNvSpPr/>
            <p:nvPr/>
          </p:nvSpPr>
          <p:spPr>
            <a:xfrm>
              <a:off x="1461200" y="290745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" y="1"/>
                  </a:moveTo>
                  <a:lnTo>
                    <a:pt x="1" y="353"/>
                  </a:lnTo>
                  <a:cubicBezTo>
                    <a:pt x="112" y="464"/>
                    <a:pt x="464" y="353"/>
                    <a:pt x="232" y="121"/>
                  </a:cubicBezTo>
                  <a:cubicBezTo>
                    <a:pt x="232" y="1"/>
                    <a:pt x="112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1"/>
            <p:cNvSpPr/>
            <p:nvPr/>
          </p:nvSpPr>
          <p:spPr>
            <a:xfrm>
              <a:off x="2086275" y="3220000"/>
              <a:ext cx="17375" cy="11600"/>
            </a:xfrm>
            <a:custGeom>
              <a:avLst/>
              <a:gdLst/>
              <a:ahLst/>
              <a:cxnLst/>
              <a:rect l="l" t="t" r="r" b="b"/>
              <a:pathLst>
                <a:path w="695" h="464" extrusionOk="0">
                  <a:moveTo>
                    <a:pt x="232" y="121"/>
                  </a:moveTo>
                  <a:cubicBezTo>
                    <a:pt x="0" y="352"/>
                    <a:pt x="463" y="463"/>
                    <a:pt x="574" y="352"/>
                  </a:cubicBezTo>
                  <a:cubicBezTo>
                    <a:pt x="695" y="352"/>
                    <a:pt x="574" y="0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1"/>
            <p:cNvSpPr/>
            <p:nvPr/>
          </p:nvSpPr>
          <p:spPr>
            <a:xfrm>
              <a:off x="1588525" y="26991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464" y="353"/>
                  </a:moveTo>
                  <a:cubicBezTo>
                    <a:pt x="464" y="1"/>
                    <a:pt x="1" y="232"/>
                    <a:pt x="1" y="353"/>
                  </a:cubicBezTo>
                  <a:cubicBezTo>
                    <a:pt x="1" y="353"/>
                    <a:pt x="1" y="464"/>
                    <a:pt x="112" y="464"/>
                  </a:cubicBezTo>
                  <a:cubicBezTo>
                    <a:pt x="232" y="464"/>
                    <a:pt x="343" y="464"/>
                    <a:pt x="464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1"/>
            <p:cNvSpPr/>
            <p:nvPr/>
          </p:nvSpPr>
          <p:spPr>
            <a:xfrm>
              <a:off x="1660750" y="3182500"/>
              <a:ext cx="17400" cy="8575"/>
            </a:xfrm>
            <a:custGeom>
              <a:avLst/>
              <a:gdLst/>
              <a:ahLst/>
              <a:cxnLst/>
              <a:rect l="l" t="t" r="r" b="b"/>
              <a:pathLst>
                <a:path w="696" h="343" extrusionOk="0">
                  <a:moveTo>
                    <a:pt x="232" y="0"/>
                  </a:moveTo>
                  <a:cubicBezTo>
                    <a:pt x="1" y="232"/>
                    <a:pt x="464" y="343"/>
                    <a:pt x="464" y="343"/>
                  </a:cubicBezTo>
                  <a:cubicBezTo>
                    <a:pt x="695" y="232"/>
                    <a:pt x="584" y="0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1"/>
            <p:cNvSpPr/>
            <p:nvPr/>
          </p:nvSpPr>
          <p:spPr>
            <a:xfrm>
              <a:off x="1588525" y="2722250"/>
              <a:ext cx="11600" cy="14625"/>
            </a:xfrm>
            <a:custGeom>
              <a:avLst/>
              <a:gdLst/>
              <a:ahLst/>
              <a:cxnLst/>
              <a:rect l="l" t="t" r="r" b="b"/>
              <a:pathLst>
                <a:path w="464" h="585" extrusionOk="0">
                  <a:moveTo>
                    <a:pt x="1" y="121"/>
                  </a:moveTo>
                  <a:cubicBezTo>
                    <a:pt x="1" y="584"/>
                    <a:pt x="343" y="353"/>
                    <a:pt x="464" y="232"/>
                  </a:cubicBezTo>
                  <a:cubicBezTo>
                    <a:pt x="464" y="121"/>
                    <a:pt x="343" y="1"/>
                    <a:pt x="232" y="1"/>
                  </a:cubicBezTo>
                  <a:cubicBezTo>
                    <a:pt x="112" y="1"/>
                    <a:pt x="112" y="12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1"/>
            <p:cNvSpPr/>
            <p:nvPr/>
          </p:nvSpPr>
          <p:spPr>
            <a:xfrm>
              <a:off x="1605900" y="2907450"/>
              <a:ext cx="8575" cy="14625"/>
            </a:xfrm>
            <a:custGeom>
              <a:avLst/>
              <a:gdLst/>
              <a:ahLst/>
              <a:cxnLst/>
              <a:rect l="l" t="t" r="r" b="b"/>
              <a:pathLst>
                <a:path w="343" h="585" extrusionOk="0">
                  <a:moveTo>
                    <a:pt x="0" y="121"/>
                  </a:moveTo>
                  <a:cubicBezTo>
                    <a:pt x="0" y="232"/>
                    <a:pt x="0" y="353"/>
                    <a:pt x="111" y="464"/>
                  </a:cubicBezTo>
                  <a:cubicBezTo>
                    <a:pt x="111" y="584"/>
                    <a:pt x="232" y="584"/>
                    <a:pt x="343" y="464"/>
                  </a:cubicBezTo>
                  <a:cubicBezTo>
                    <a:pt x="343" y="353"/>
                    <a:pt x="343" y="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1"/>
            <p:cNvSpPr/>
            <p:nvPr/>
          </p:nvSpPr>
          <p:spPr>
            <a:xfrm>
              <a:off x="1417675" y="2812075"/>
              <a:ext cx="11600" cy="8600"/>
            </a:xfrm>
            <a:custGeom>
              <a:avLst/>
              <a:gdLst/>
              <a:ahLst/>
              <a:cxnLst/>
              <a:rect l="l" t="t" r="r" b="b"/>
              <a:pathLst>
                <a:path w="464" h="344" extrusionOk="0">
                  <a:moveTo>
                    <a:pt x="1" y="112"/>
                  </a:moveTo>
                  <a:lnTo>
                    <a:pt x="1" y="343"/>
                  </a:lnTo>
                  <a:cubicBezTo>
                    <a:pt x="121" y="343"/>
                    <a:pt x="232" y="343"/>
                    <a:pt x="353" y="232"/>
                  </a:cubicBezTo>
                  <a:cubicBezTo>
                    <a:pt x="464" y="232"/>
                    <a:pt x="353" y="112"/>
                    <a:pt x="353" y="1"/>
                  </a:cubicBezTo>
                  <a:cubicBezTo>
                    <a:pt x="121" y="1"/>
                    <a:pt x="121" y="1"/>
                    <a:pt x="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1"/>
            <p:cNvSpPr/>
            <p:nvPr/>
          </p:nvSpPr>
          <p:spPr>
            <a:xfrm>
              <a:off x="1426475" y="2774350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343" y="121"/>
                  </a:moveTo>
                  <a:cubicBezTo>
                    <a:pt x="343" y="0"/>
                    <a:pt x="232" y="0"/>
                    <a:pt x="112" y="0"/>
                  </a:cubicBezTo>
                  <a:cubicBezTo>
                    <a:pt x="112" y="121"/>
                    <a:pt x="1" y="352"/>
                    <a:pt x="112" y="463"/>
                  </a:cubicBezTo>
                  <a:cubicBezTo>
                    <a:pt x="343" y="463"/>
                    <a:pt x="343" y="232"/>
                    <a:pt x="34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1"/>
            <p:cNvSpPr/>
            <p:nvPr/>
          </p:nvSpPr>
          <p:spPr>
            <a:xfrm>
              <a:off x="1244050" y="3272075"/>
              <a:ext cx="17400" cy="8825"/>
            </a:xfrm>
            <a:custGeom>
              <a:avLst/>
              <a:gdLst/>
              <a:ahLst/>
              <a:cxnLst/>
              <a:rect l="l" t="t" r="r" b="b"/>
              <a:pathLst>
                <a:path w="696" h="353" extrusionOk="0">
                  <a:moveTo>
                    <a:pt x="584" y="353"/>
                  </a:moveTo>
                  <a:cubicBezTo>
                    <a:pt x="695" y="1"/>
                    <a:pt x="352" y="1"/>
                    <a:pt x="232" y="1"/>
                  </a:cubicBezTo>
                  <a:cubicBezTo>
                    <a:pt x="1" y="121"/>
                    <a:pt x="232" y="353"/>
                    <a:pt x="584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1"/>
            <p:cNvSpPr/>
            <p:nvPr/>
          </p:nvSpPr>
          <p:spPr>
            <a:xfrm>
              <a:off x="2242525" y="2832225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343" y="0"/>
                  </a:moveTo>
                  <a:lnTo>
                    <a:pt x="232" y="0"/>
                  </a:lnTo>
                  <a:cubicBezTo>
                    <a:pt x="112" y="0"/>
                    <a:pt x="1" y="352"/>
                    <a:pt x="112" y="352"/>
                  </a:cubicBezTo>
                  <a:cubicBezTo>
                    <a:pt x="343" y="463"/>
                    <a:pt x="464" y="121"/>
                    <a:pt x="3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1"/>
            <p:cNvSpPr/>
            <p:nvPr/>
          </p:nvSpPr>
          <p:spPr>
            <a:xfrm>
              <a:off x="2063125" y="3309825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463" y="343"/>
                  </a:moveTo>
                  <a:cubicBezTo>
                    <a:pt x="574" y="111"/>
                    <a:pt x="343" y="0"/>
                    <a:pt x="111" y="111"/>
                  </a:cubicBezTo>
                  <a:cubicBezTo>
                    <a:pt x="0" y="343"/>
                    <a:pt x="232" y="463"/>
                    <a:pt x="463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1"/>
            <p:cNvSpPr/>
            <p:nvPr/>
          </p:nvSpPr>
          <p:spPr>
            <a:xfrm>
              <a:off x="2173075" y="2797500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343" y="352"/>
                  </a:moveTo>
                  <a:cubicBezTo>
                    <a:pt x="575" y="121"/>
                    <a:pt x="112" y="0"/>
                    <a:pt x="112" y="121"/>
                  </a:cubicBezTo>
                  <a:cubicBezTo>
                    <a:pt x="1" y="121"/>
                    <a:pt x="1" y="463"/>
                    <a:pt x="343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1"/>
            <p:cNvSpPr/>
            <p:nvPr/>
          </p:nvSpPr>
          <p:spPr>
            <a:xfrm>
              <a:off x="1588525" y="3075300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575" y="352"/>
                  </a:moveTo>
                  <a:cubicBezTo>
                    <a:pt x="575" y="232"/>
                    <a:pt x="575" y="232"/>
                    <a:pt x="464" y="121"/>
                  </a:cubicBezTo>
                  <a:cubicBezTo>
                    <a:pt x="112" y="1"/>
                    <a:pt x="1" y="352"/>
                    <a:pt x="232" y="464"/>
                  </a:cubicBezTo>
                  <a:cubicBezTo>
                    <a:pt x="343" y="464"/>
                    <a:pt x="464" y="464"/>
                    <a:pt x="575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1"/>
            <p:cNvSpPr/>
            <p:nvPr/>
          </p:nvSpPr>
          <p:spPr>
            <a:xfrm>
              <a:off x="1657975" y="2638450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112" y="112"/>
                  </a:moveTo>
                  <a:cubicBezTo>
                    <a:pt x="1" y="232"/>
                    <a:pt x="343" y="464"/>
                    <a:pt x="464" y="343"/>
                  </a:cubicBezTo>
                  <a:cubicBezTo>
                    <a:pt x="575" y="343"/>
                    <a:pt x="575" y="232"/>
                    <a:pt x="464" y="112"/>
                  </a:cubicBezTo>
                  <a:cubicBezTo>
                    <a:pt x="343" y="112"/>
                    <a:pt x="232" y="1"/>
                    <a:pt x="11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1"/>
            <p:cNvSpPr/>
            <p:nvPr/>
          </p:nvSpPr>
          <p:spPr>
            <a:xfrm>
              <a:off x="1362825" y="3633925"/>
              <a:ext cx="14375" cy="8600"/>
            </a:xfrm>
            <a:custGeom>
              <a:avLst/>
              <a:gdLst/>
              <a:ahLst/>
              <a:cxnLst/>
              <a:rect l="l" t="t" r="r" b="b"/>
              <a:pathLst>
                <a:path w="575" h="344" extrusionOk="0">
                  <a:moveTo>
                    <a:pt x="111" y="343"/>
                  </a:moveTo>
                  <a:lnTo>
                    <a:pt x="343" y="343"/>
                  </a:lnTo>
                  <a:cubicBezTo>
                    <a:pt x="574" y="112"/>
                    <a:pt x="463" y="1"/>
                    <a:pt x="232" y="1"/>
                  </a:cubicBezTo>
                  <a:cubicBezTo>
                    <a:pt x="111" y="1"/>
                    <a:pt x="111" y="1"/>
                    <a:pt x="0" y="112"/>
                  </a:cubicBezTo>
                  <a:cubicBezTo>
                    <a:pt x="0" y="232"/>
                    <a:pt x="111" y="232"/>
                    <a:pt x="111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1"/>
            <p:cNvSpPr/>
            <p:nvPr/>
          </p:nvSpPr>
          <p:spPr>
            <a:xfrm>
              <a:off x="1600100" y="309845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464" y="352"/>
                  </a:moveTo>
                  <a:cubicBezTo>
                    <a:pt x="464" y="232"/>
                    <a:pt x="464" y="232"/>
                    <a:pt x="343" y="121"/>
                  </a:cubicBezTo>
                  <a:cubicBezTo>
                    <a:pt x="112" y="1"/>
                    <a:pt x="1" y="352"/>
                    <a:pt x="112" y="464"/>
                  </a:cubicBezTo>
                  <a:cubicBezTo>
                    <a:pt x="232" y="464"/>
                    <a:pt x="343" y="464"/>
                    <a:pt x="464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1"/>
            <p:cNvSpPr/>
            <p:nvPr/>
          </p:nvSpPr>
          <p:spPr>
            <a:xfrm>
              <a:off x="1351250" y="3034800"/>
              <a:ext cx="11600" cy="8800"/>
            </a:xfrm>
            <a:custGeom>
              <a:avLst/>
              <a:gdLst/>
              <a:ahLst/>
              <a:cxnLst/>
              <a:rect l="l" t="t" r="r" b="b"/>
              <a:pathLst>
                <a:path w="464" h="352" extrusionOk="0">
                  <a:moveTo>
                    <a:pt x="0" y="352"/>
                  </a:moveTo>
                  <a:lnTo>
                    <a:pt x="343" y="352"/>
                  </a:lnTo>
                  <a:cubicBezTo>
                    <a:pt x="463" y="232"/>
                    <a:pt x="463" y="0"/>
                    <a:pt x="111" y="0"/>
                  </a:cubicBezTo>
                  <a:cubicBezTo>
                    <a:pt x="0" y="120"/>
                    <a:pt x="0" y="232"/>
                    <a:pt x="0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1"/>
            <p:cNvSpPr/>
            <p:nvPr/>
          </p:nvSpPr>
          <p:spPr>
            <a:xfrm>
              <a:off x="1342450" y="2930600"/>
              <a:ext cx="17375" cy="17400"/>
            </a:xfrm>
            <a:custGeom>
              <a:avLst/>
              <a:gdLst/>
              <a:ahLst/>
              <a:cxnLst/>
              <a:rect l="l" t="t" r="r" b="b"/>
              <a:pathLst>
                <a:path w="695" h="696" extrusionOk="0">
                  <a:moveTo>
                    <a:pt x="232" y="584"/>
                  </a:moveTo>
                  <a:cubicBezTo>
                    <a:pt x="352" y="695"/>
                    <a:pt x="352" y="695"/>
                    <a:pt x="463" y="584"/>
                  </a:cubicBezTo>
                  <a:cubicBezTo>
                    <a:pt x="695" y="232"/>
                    <a:pt x="0" y="1"/>
                    <a:pt x="232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1"/>
            <p:cNvSpPr/>
            <p:nvPr/>
          </p:nvSpPr>
          <p:spPr>
            <a:xfrm>
              <a:off x="2271475" y="2806300"/>
              <a:ext cx="8575" cy="14375"/>
            </a:xfrm>
            <a:custGeom>
              <a:avLst/>
              <a:gdLst/>
              <a:ahLst/>
              <a:cxnLst/>
              <a:rect l="l" t="t" r="r" b="b"/>
              <a:pathLst>
                <a:path w="343" h="575" extrusionOk="0">
                  <a:moveTo>
                    <a:pt x="111" y="111"/>
                  </a:moveTo>
                  <a:cubicBezTo>
                    <a:pt x="0" y="111"/>
                    <a:pt x="0" y="232"/>
                    <a:pt x="111" y="343"/>
                  </a:cubicBezTo>
                  <a:cubicBezTo>
                    <a:pt x="111" y="463"/>
                    <a:pt x="232" y="574"/>
                    <a:pt x="232" y="463"/>
                  </a:cubicBezTo>
                  <a:cubicBezTo>
                    <a:pt x="343" y="343"/>
                    <a:pt x="343" y="0"/>
                    <a:pt x="11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1"/>
            <p:cNvSpPr/>
            <p:nvPr/>
          </p:nvSpPr>
          <p:spPr>
            <a:xfrm>
              <a:off x="1626025" y="3144750"/>
              <a:ext cx="14625" cy="8825"/>
            </a:xfrm>
            <a:custGeom>
              <a:avLst/>
              <a:gdLst/>
              <a:ahLst/>
              <a:cxnLst/>
              <a:rect l="l" t="t" r="r" b="b"/>
              <a:pathLst>
                <a:path w="585" h="353" extrusionOk="0">
                  <a:moveTo>
                    <a:pt x="464" y="232"/>
                  </a:moveTo>
                  <a:cubicBezTo>
                    <a:pt x="464" y="121"/>
                    <a:pt x="584" y="121"/>
                    <a:pt x="464" y="1"/>
                  </a:cubicBezTo>
                  <a:lnTo>
                    <a:pt x="121" y="1"/>
                  </a:lnTo>
                  <a:cubicBezTo>
                    <a:pt x="1" y="121"/>
                    <a:pt x="121" y="353"/>
                    <a:pt x="464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1"/>
            <p:cNvSpPr/>
            <p:nvPr/>
          </p:nvSpPr>
          <p:spPr>
            <a:xfrm>
              <a:off x="1478575" y="3191050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463" y="232"/>
                  </a:moveTo>
                  <a:cubicBezTo>
                    <a:pt x="463" y="121"/>
                    <a:pt x="463" y="1"/>
                    <a:pt x="343" y="1"/>
                  </a:cubicBezTo>
                  <a:lnTo>
                    <a:pt x="111" y="1"/>
                  </a:lnTo>
                  <a:cubicBezTo>
                    <a:pt x="0" y="232"/>
                    <a:pt x="111" y="353"/>
                    <a:pt x="46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1"/>
            <p:cNvSpPr/>
            <p:nvPr/>
          </p:nvSpPr>
          <p:spPr>
            <a:xfrm>
              <a:off x="1539225" y="2635450"/>
              <a:ext cx="14600" cy="8800"/>
            </a:xfrm>
            <a:custGeom>
              <a:avLst/>
              <a:gdLst/>
              <a:ahLst/>
              <a:cxnLst/>
              <a:rect l="l" t="t" r="r" b="b"/>
              <a:pathLst>
                <a:path w="584" h="352" extrusionOk="0">
                  <a:moveTo>
                    <a:pt x="352" y="352"/>
                  </a:moveTo>
                  <a:cubicBezTo>
                    <a:pt x="463" y="352"/>
                    <a:pt x="463" y="232"/>
                    <a:pt x="584" y="232"/>
                  </a:cubicBezTo>
                  <a:cubicBezTo>
                    <a:pt x="584" y="0"/>
                    <a:pt x="463" y="0"/>
                    <a:pt x="232" y="0"/>
                  </a:cubicBezTo>
                  <a:cubicBezTo>
                    <a:pt x="121" y="121"/>
                    <a:pt x="0" y="352"/>
                    <a:pt x="352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1"/>
            <p:cNvSpPr/>
            <p:nvPr/>
          </p:nvSpPr>
          <p:spPr>
            <a:xfrm>
              <a:off x="1495925" y="3220000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1" y="232"/>
                  </a:moveTo>
                  <a:cubicBezTo>
                    <a:pt x="112" y="352"/>
                    <a:pt x="232" y="352"/>
                    <a:pt x="464" y="232"/>
                  </a:cubicBezTo>
                  <a:cubicBezTo>
                    <a:pt x="464" y="121"/>
                    <a:pt x="464" y="0"/>
                    <a:pt x="232" y="0"/>
                  </a:cubicBezTo>
                  <a:cubicBezTo>
                    <a:pt x="1" y="0"/>
                    <a:pt x="1" y="12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41"/>
            <p:cNvSpPr/>
            <p:nvPr/>
          </p:nvSpPr>
          <p:spPr>
            <a:xfrm>
              <a:off x="1571175" y="2832225"/>
              <a:ext cx="14375" cy="14600"/>
            </a:xfrm>
            <a:custGeom>
              <a:avLst/>
              <a:gdLst/>
              <a:ahLst/>
              <a:cxnLst/>
              <a:rect l="l" t="t" r="r" b="b"/>
              <a:pathLst>
                <a:path w="575" h="584" extrusionOk="0">
                  <a:moveTo>
                    <a:pt x="574" y="232"/>
                  </a:moveTo>
                  <a:cubicBezTo>
                    <a:pt x="111" y="0"/>
                    <a:pt x="0" y="584"/>
                    <a:pt x="463" y="463"/>
                  </a:cubicBezTo>
                  <a:cubicBezTo>
                    <a:pt x="574" y="463"/>
                    <a:pt x="574" y="352"/>
                    <a:pt x="574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1"/>
            <p:cNvSpPr/>
            <p:nvPr/>
          </p:nvSpPr>
          <p:spPr>
            <a:xfrm>
              <a:off x="1348225" y="2852600"/>
              <a:ext cx="8825" cy="8575"/>
            </a:xfrm>
            <a:custGeom>
              <a:avLst/>
              <a:gdLst/>
              <a:ahLst/>
              <a:cxnLst/>
              <a:rect l="l" t="t" r="r" b="b"/>
              <a:pathLst>
                <a:path w="353" h="343" extrusionOk="0">
                  <a:moveTo>
                    <a:pt x="1" y="232"/>
                  </a:moveTo>
                  <a:cubicBezTo>
                    <a:pt x="1" y="343"/>
                    <a:pt x="121" y="343"/>
                    <a:pt x="121" y="343"/>
                  </a:cubicBezTo>
                  <a:lnTo>
                    <a:pt x="353" y="343"/>
                  </a:lnTo>
                  <a:cubicBezTo>
                    <a:pt x="353" y="232"/>
                    <a:pt x="353" y="111"/>
                    <a:pt x="232" y="111"/>
                  </a:cubicBezTo>
                  <a:cubicBezTo>
                    <a:pt x="121" y="0"/>
                    <a:pt x="1" y="11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1"/>
            <p:cNvSpPr/>
            <p:nvPr/>
          </p:nvSpPr>
          <p:spPr>
            <a:xfrm>
              <a:off x="1362825" y="3567250"/>
              <a:ext cx="14375" cy="8825"/>
            </a:xfrm>
            <a:custGeom>
              <a:avLst/>
              <a:gdLst/>
              <a:ahLst/>
              <a:cxnLst/>
              <a:rect l="l" t="t" r="r" b="b"/>
              <a:pathLst>
                <a:path w="575" h="353" extrusionOk="0">
                  <a:moveTo>
                    <a:pt x="111" y="232"/>
                  </a:moveTo>
                  <a:cubicBezTo>
                    <a:pt x="111" y="352"/>
                    <a:pt x="574" y="352"/>
                    <a:pt x="463" y="121"/>
                  </a:cubicBezTo>
                  <a:cubicBezTo>
                    <a:pt x="463" y="1"/>
                    <a:pt x="0" y="1"/>
                    <a:pt x="11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1"/>
            <p:cNvSpPr/>
            <p:nvPr/>
          </p:nvSpPr>
          <p:spPr>
            <a:xfrm>
              <a:off x="2031175" y="2540050"/>
              <a:ext cx="11600" cy="8600"/>
            </a:xfrm>
            <a:custGeom>
              <a:avLst/>
              <a:gdLst/>
              <a:ahLst/>
              <a:cxnLst/>
              <a:rect l="l" t="t" r="r" b="b"/>
              <a:pathLst>
                <a:path w="464" h="344" extrusionOk="0">
                  <a:moveTo>
                    <a:pt x="463" y="232"/>
                  </a:moveTo>
                  <a:cubicBezTo>
                    <a:pt x="463" y="112"/>
                    <a:pt x="463" y="112"/>
                    <a:pt x="352" y="1"/>
                  </a:cubicBezTo>
                  <a:lnTo>
                    <a:pt x="0" y="1"/>
                  </a:lnTo>
                  <a:cubicBezTo>
                    <a:pt x="0" y="112"/>
                    <a:pt x="0" y="344"/>
                    <a:pt x="46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1"/>
            <p:cNvSpPr/>
            <p:nvPr/>
          </p:nvSpPr>
          <p:spPr>
            <a:xfrm>
              <a:off x="1559600" y="2953750"/>
              <a:ext cx="8575" cy="11600"/>
            </a:xfrm>
            <a:custGeom>
              <a:avLst/>
              <a:gdLst/>
              <a:ahLst/>
              <a:cxnLst/>
              <a:rect l="l" t="t" r="r" b="b"/>
              <a:pathLst>
                <a:path w="343" h="464" extrusionOk="0">
                  <a:moveTo>
                    <a:pt x="0" y="353"/>
                  </a:moveTo>
                  <a:cubicBezTo>
                    <a:pt x="111" y="464"/>
                    <a:pt x="111" y="353"/>
                    <a:pt x="232" y="353"/>
                  </a:cubicBezTo>
                  <a:cubicBezTo>
                    <a:pt x="232" y="232"/>
                    <a:pt x="343" y="1"/>
                    <a:pt x="111" y="1"/>
                  </a:cubicBezTo>
                  <a:cubicBezTo>
                    <a:pt x="0" y="1"/>
                    <a:pt x="0" y="232"/>
                    <a:pt x="0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41"/>
            <p:cNvSpPr/>
            <p:nvPr/>
          </p:nvSpPr>
          <p:spPr>
            <a:xfrm>
              <a:off x="1863325" y="2623875"/>
              <a:ext cx="11600" cy="8800"/>
            </a:xfrm>
            <a:custGeom>
              <a:avLst/>
              <a:gdLst/>
              <a:ahLst/>
              <a:cxnLst/>
              <a:rect l="l" t="t" r="r" b="b"/>
              <a:pathLst>
                <a:path w="464" h="352" extrusionOk="0">
                  <a:moveTo>
                    <a:pt x="121" y="232"/>
                  </a:moveTo>
                  <a:cubicBezTo>
                    <a:pt x="232" y="352"/>
                    <a:pt x="352" y="352"/>
                    <a:pt x="464" y="232"/>
                  </a:cubicBezTo>
                  <a:lnTo>
                    <a:pt x="464" y="0"/>
                  </a:lnTo>
                  <a:cubicBezTo>
                    <a:pt x="232" y="0"/>
                    <a:pt x="1" y="0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41"/>
            <p:cNvSpPr/>
            <p:nvPr/>
          </p:nvSpPr>
          <p:spPr>
            <a:xfrm>
              <a:off x="1455425" y="3144750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111" y="232"/>
                  </a:moveTo>
                  <a:cubicBezTo>
                    <a:pt x="111" y="353"/>
                    <a:pt x="343" y="353"/>
                    <a:pt x="463" y="232"/>
                  </a:cubicBezTo>
                  <a:lnTo>
                    <a:pt x="463" y="1"/>
                  </a:lnTo>
                  <a:cubicBezTo>
                    <a:pt x="232" y="1"/>
                    <a:pt x="0" y="1"/>
                    <a:pt x="11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41"/>
            <p:cNvSpPr/>
            <p:nvPr/>
          </p:nvSpPr>
          <p:spPr>
            <a:xfrm>
              <a:off x="2329350" y="2841025"/>
              <a:ext cx="5800" cy="14375"/>
            </a:xfrm>
            <a:custGeom>
              <a:avLst/>
              <a:gdLst/>
              <a:ahLst/>
              <a:cxnLst/>
              <a:rect l="l" t="t" r="r" b="b"/>
              <a:pathLst>
                <a:path w="232" h="575" extrusionOk="0">
                  <a:moveTo>
                    <a:pt x="0" y="343"/>
                  </a:moveTo>
                  <a:cubicBezTo>
                    <a:pt x="0" y="463"/>
                    <a:pt x="0" y="574"/>
                    <a:pt x="112" y="574"/>
                  </a:cubicBezTo>
                  <a:cubicBezTo>
                    <a:pt x="232" y="574"/>
                    <a:pt x="232" y="463"/>
                    <a:pt x="232" y="343"/>
                  </a:cubicBezTo>
                  <a:cubicBezTo>
                    <a:pt x="232" y="111"/>
                    <a:pt x="0" y="0"/>
                    <a:pt x="0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41"/>
            <p:cNvSpPr/>
            <p:nvPr/>
          </p:nvSpPr>
          <p:spPr>
            <a:xfrm>
              <a:off x="1461200" y="2557425"/>
              <a:ext cx="11600" cy="5800"/>
            </a:xfrm>
            <a:custGeom>
              <a:avLst/>
              <a:gdLst/>
              <a:ahLst/>
              <a:cxnLst/>
              <a:rect l="l" t="t" r="r" b="b"/>
              <a:pathLst>
                <a:path w="464" h="232" extrusionOk="0">
                  <a:moveTo>
                    <a:pt x="112" y="232"/>
                  </a:moveTo>
                  <a:lnTo>
                    <a:pt x="464" y="232"/>
                  </a:lnTo>
                  <a:cubicBezTo>
                    <a:pt x="464" y="0"/>
                    <a:pt x="464" y="0"/>
                    <a:pt x="232" y="0"/>
                  </a:cubicBezTo>
                  <a:cubicBezTo>
                    <a:pt x="112" y="0"/>
                    <a:pt x="1" y="112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1"/>
            <p:cNvSpPr/>
            <p:nvPr/>
          </p:nvSpPr>
          <p:spPr>
            <a:xfrm>
              <a:off x="1571175" y="3124625"/>
              <a:ext cx="11600" cy="8575"/>
            </a:xfrm>
            <a:custGeom>
              <a:avLst/>
              <a:gdLst/>
              <a:ahLst/>
              <a:cxnLst/>
              <a:rect l="l" t="t" r="r" b="b"/>
              <a:pathLst>
                <a:path w="464" h="343" extrusionOk="0">
                  <a:moveTo>
                    <a:pt x="463" y="232"/>
                  </a:moveTo>
                  <a:cubicBezTo>
                    <a:pt x="463" y="111"/>
                    <a:pt x="463" y="0"/>
                    <a:pt x="232" y="0"/>
                  </a:cubicBezTo>
                  <a:cubicBezTo>
                    <a:pt x="232" y="0"/>
                    <a:pt x="111" y="0"/>
                    <a:pt x="111" y="111"/>
                  </a:cubicBezTo>
                  <a:cubicBezTo>
                    <a:pt x="0" y="111"/>
                    <a:pt x="0" y="232"/>
                    <a:pt x="111" y="232"/>
                  </a:cubicBezTo>
                  <a:cubicBezTo>
                    <a:pt x="111" y="343"/>
                    <a:pt x="343" y="343"/>
                    <a:pt x="46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41"/>
            <p:cNvSpPr/>
            <p:nvPr/>
          </p:nvSpPr>
          <p:spPr>
            <a:xfrm>
              <a:off x="1530650" y="3286675"/>
              <a:ext cx="8600" cy="8575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" y="111"/>
                  </a:moveTo>
                  <a:lnTo>
                    <a:pt x="1" y="232"/>
                  </a:lnTo>
                  <a:cubicBezTo>
                    <a:pt x="1" y="343"/>
                    <a:pt x="112" y="343"/>
                    <a:pt x="232" y="343"/>
                  </a:cubicBezTo>
                  <a:cubicBezTo>
                    <a:pt x="343" y="232"/>
                    <a:pt x="343" y="232"/>
                    <a:pt x="343" y="111"/>
                  </a:cubicBezTo>
                  <a:cubicBezTo>
                    <a:pt x="232" y="0"/>
                    <a:pt x="112" y="0"/>
                    <a:pt x="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1"/>
            <p:cNvSpPr/>
            <p:nvPr/>
          </p:nvSpPr>
          <p:spPr>
            <a:xfrm>
              <a:off x="1912650" y="3017425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232" y="121"/>
                  </a:moveTo>
                  <a:cubicBezTo>
                    <a:pt x="0" y="121"/>
                    <a:pt x="111" y="464"/>
                    <a:pt x="463" y="352"/>
                  </a:cubicBezTo>
                  <a:cubicBezTo>
                    <a:pt x="574" y="352"/>
                    <a:pt x="574" y="1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1"/>
            <p:cNvSpPr/>
            <p:nvPr/>
          </p:nvSpPr>
          <p:spPr>
            <a:xfrm>
              <a:off x="1579725" y="3014650"/>
              <a:ext cx="14625" cy="11600"/>
            </a:xfrm>
            <a:custGeom>
              <a:avLst/>
              <a:gdLst/>
              <a:ahLst/>
              <a:cxnLst/>
              <a:rect l="l" t="t" r="r" b="b"/>
              <a:pathLst>
                <a:path w="585" h="464" extrusionOk="0">
                  <a:moveTo>
                    <a:pt x="232" y="112"/>
                  </a:moveTo>
                  <a:cubicBezTo>
                    <a:pt x="1" y="112"/>
                    <a:pt x="121" y="463"/>
                    <a:pt x="464" y="343"/>
                  </a:cubicBezTo>
                  <a:cubicBezTo>
                    <a:pt x="584" y="343"/>
                    <a:pt x="584" y="0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1"/>
            <p:cNvSpPr/>
            <p:nvPr/>
          </p:nvSpPr>
          <p:spPr>
            <a:xfrm>
              <a:off x="1492925" y="2838000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0" y="232"/>
                  </a:moveTo>
                  <a:cubicBezTo>
                    <a:pt x="232" y="232"/>
                    <a:pt x="463" y="353"/>
                    <a:pt x="352" y="1"/>
                  </a:cubicBezTo>
                  <a:lnTo>
                    <a:pt x="121" y="1"/>
                  </a:lnTo>
                  <a:cubicBezTo>
                    <a:pt x="0" y="1"/>
                    <a:pt x="0" y="12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1"/>
            <p:cNvSpPr/>
            <p:nvPr/>
          </p:nvSpPr>
          <p:spPr>
            <a:xfrm>
              <a:off x="1982100" y="2545850"/>
              <a:ext cx="11600" cy="8600"/>
            </a:xfrm>
            <a:custGeom>
              <a:avLst/>
              <a:gdLst/>
              <a:ahLst/>
              <a:cxnLst/>
              <a:rect l="l" t="t" r="r" b="b"/>
              <a:pathLst>
                <a:path w="464" h="344" extrusionOk="0">
                  <a:moveTo>
                    <a:pt x="463" y="343"/>
                  </a:moveTo>
                  <a:lnTo>
                    <a:pt x="463" y="232"/>
                  </a:lnTo>
                  <a:cubicBezTo>
                    <a:pt x="463" y="112"/>
                    <a:pt x="232" y="0"/>
                    <a:pt x="111" y="112"/>
                  </a:cubicBezTo>
                  <a:cubicBezTo>
                    <a:pt x="0" y="232"/>
                    <a:pt x="232" y="343"/>
                    <a:pt x="463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1"/>
            <p:cNvSpPr/>
            <p:nvPr/>
          </p:nvSpPr>
          <p:spPr>
            <a:xfrm>
              <a:off x="1304950" y="2623875"/>
              <a:ext cx="5800" cy="14600"/>
            </a:xfrm>
            <a:custGeom>
              <a:avLst/>
              <a:gdLst/>
              <a:ahLst/>
              <a:cxnLst/>
              <a:rect l="l" t="t" r="r" b="b"/>
              <a:pathLst>
                <a:path w="232" h="584" extrusionOk="0">
                  <a:moveTo>
                    <a:pt x="232" y="232"/>
                  </a:moveTo>
                  <a:cubicBezTo>
                    <a:pt x="232" y="0"/>
                    <a:pt x="0" y="0"/>
                    <a:pt x="0" y="352"/>
                  </a:cubicBezTo>
                  <a:cubicBezTo>
                    <a:pt x="0" y="584"/>
                    <a:pt x="232" y="584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41"/>
            <p:cNvSpPr/>
            <p:nvPr/>
          </p:nvSpPr>
          <p:spPr>
            <a:xfrm>
              <a:off x="1623250" y="2841025"/>
              <a:ext cx="11600" cy="8575"/>
            </a:xfrm>
            <a:custGeom>
              <a:avLst/>
              <a:gdLst/>
              <a:ahLst/>
              <a:cxnLst/>
              <a:rect l="l" t="t" r="r" b="b"/>
              <a:pathLst>
                <a:path w="464" h="343" extrusionOk="0">
                  <a:moveTo>
                    <a:pt x="112" y="343"/>
                  </a:moveTo>
                  <a:lnTo>
                    <a:pt x="343" y="343"/>
                  </a:lnTo>
                  <a:cubicBezTo>
                    <a:pt x="343" y="232"/>
                    <a:pt x="464" y="0"/>
                    <a:pt x="232" y="0"/>
                  </a:cubicBezTo>
                  <a:cubicBezTo>
                    <a:pt x="1" y="0"/>
                    <a:pt x="112" y="343"/>
                    <a:pt x="11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1"/>
            <p:cNvSpPr/>
            <p:nvPr/>
          </p:nvSpPr>
          <p:spPr>
            <a:xfrm>
              <a:off x="1921200" y="2487975"/>
              <a:ext cx="17400" cy="14375"/>
            </a:xfrm>
            <a:custGeom>
              <a:avLst/>
              <a:gdLst/>
              <a:ahLst/>
              <a:cxnLst/>
              <a:rect l="l" t="t" r="r" b="b"/>
              <a:pathLst>
                <a:path w="696" h="575" extrusionOk="0">
                  <a:moveTo>
                    <a:pt x="121" y="111"/>
                  </a:moveTo>
                  <a:cubicBezTo>
                    <a:pt x="1" y="463"/>
                    <a:pt x="695" y="574"/>
                    <a:pt x="353" y="111"/>
                  </a:cubicBezTo>
                  <a:lnTo>
                    <a:pt x="353" y="0"/>
                  </a:lnTo>
                  <a:cubicBezTo>
                    <a:pt x="232" y="0"/>
                    <a:pt x="232" y="111"/>
                    <a:pt x="12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41"/>
            <p:cNvSpPr/>
            <p:nvPr/>
          </p:nvSpPr>
          <p:spPr>
            <a:xfrm>
              <a:off x="1999450" y="263265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343" y="344"/>
                  </a:moveTo>
                  <a:cubicBezTo>
                    <a:pt x="464" y="1"/>
                    <a:pt x="112" y="233"/>
                    <a:pt x="1" y="344"/>
                  </a:cubicBezTo>
                  <a:cubicBezTo>
                    <a:pt x="1" y="464"/>
                    <a:pt x="1" y="464"/>
                    <a:pt x="112" y="464"/>
                  </a:cubicBezTo>
                  <a:cubicBezTo>
                    <a:pt x="232" y="464"/>
                    <a:pt x="343" y="464"/>
                    <a:pt x="343" y="34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41"/>
            <p:cNvSpPr/>
            <p:nvPr/>
          </p:nvSpPr>
          <p:spPr>
            <a:xfrm>
              <a:off x="2008025" y="2728050"/>
              <a:ext cx="14600" cy="8825"/>
            </a:xfrm>
            <a:custGeom>
              <a:avLst/>
              <a:gdLst/>
              <a:ahLst/>
              <a:cxnLst/>
              <a:rect l="l" t="t" r="r" b="b"/>
              <a:pathLst>
                <a:path w="584" h="353" extrusionOk="0">
                  <a:moveTo>
                    <a:pt x="121" y="0"/>
                  </a:moveTo>
                  <a:cubicBezTo>
                    <a:pt x="0" y="232"/>
                    <a:pt x="352" y="352"/>
                    <a:pt x="463" y="232"/>
                  </a:cubicBezTo>
                  <a:cubicBezTo>
                    <a:pt x="584" y="121"/>
                    <a:pt x="352" y="0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1"/>
            <p:cNvSpPr/>
            <p:nvPr/>
          </p:nvSpPr>
          <p:spPr>
            <a:xfrm>
              <a:off x="1591300" y="2505325"/>
              <a:ext cx="8825" cy="11600"/>
            </a:xfrm>
            <a:custGeom>
              <a:avLst/>
              <a:gdLst/>
              <a:ahLst/>
              <a:cxnLst/>
              <a:rect l="l" t="t" r="r" b="b"/>
              <a:pathLst>
                <a:path w="353" h="464" extrusionOk="0">
                  <a:moveTo>
                    <a:pt x="353" y="343"/>
                  </a:moveTo>
                  <a:lnTo>
                    <a:pt x="353" y="232"/>
                  </a:lnTo>
                  <a:cubicBezTo>
                    <a:pt x="353" y="112"/>
                    <a:pt x="1" y="1"/>
                    <a:pt x="1" y="232"/>
                  </a:cubicBezTo>
                  <a:cubicBezTo>
                    <a:pt x="1" y="343"/>
                    <a:pt x="121" y="464"/>
                    <a:pt x="353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41"/>
            <p:cNvSpPr/>
            <p:nvPr/>
          </p:nvSpPr>
          <p:spPr>
            <a:xfrm>
              <a:off x="1605900" y="2528475"/>
              <a:ext cx="14375" cy="8600"/>
            </a:xfrm>
            <a:custGeom>
              <a:avLst/>
              <a:gdLst/>
              <a:ahLst/>
              <a:cxnLst/>
              <a:rect l="l" t="t" r="r" b="b"/>
              <a:pathLst>
                <a:path w="575" h="344" extrusionOk="0">
                  <a:moveTo>
                    <a:pt x="463" y="344"/>
                  </a:moveTo>
                  <a:cubicBezTo>
                    <a:pt x="574" y="1"/>
                    <a:pt x="232" y="1"/>
                    <a:pt x="111" y="112"/>
                  </a:cubicBezTo>
                  <a:cubicBezTo>
                    <a:pt x="0" y="344"/>
                    <a:pt x="343" y="344"/>
                    <a:pt x="463" y="34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41"/>
            <p:cNvSpPr/>
            <p:nvPr/>
          </p:nvSpPr>
          <p:spPr>
            <a:xfrm>
              <a:off x="2144150" y="2678975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11" y="111"/>
                  </a:moveTo>
                  <a:cubicBezTo>
                    <a:pt x="0" y="111"/>
                    <a:pt x="0" y="111"/>
                    <a:pt x="0" y="232"/>
                  </a:cubicBezTo>
                  <a:cubicBezTo>
                    <a:pt x="0" y="343"/>
                    <a:pt x="232" y="463"/>
                    <a:pt x="343" y="343"/>
                  </a:cubicBezTo>
                  <a:cubicBezTo>
                    <a:pt x="463" y="232"/>
                    <a:pt x="232" y="0"/>
                    <a:pt x="11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41"/>
            <p:cNvSpPr/>
            <p:nvPr/>
          </p:nvSpPr>
          <p:spPr>
            <a:xfrm>
              <a:off x="1955925" y="2487975"/>
              <a:ext cx="11600" cy="14375"/>
            </a:xfrm>
            <a:custGeom>
              <a:avLst/>
              <a:gdLst/>
              <a:ahLst/>
              <a:cxnLst/>
              <a:rect l="l" t="t" r="r" b="b"/>
              <a:pathLst>
                <a:path w="464" h="575" extrusionOk="0">
                  <a:moveTo>
                    <a:pt x="232" y="111"/>
                  </a:moveTo>
                  <a:cubicBezTo>
                    <a:pt x="1" y="232"/>
                    <a:pt x="121" y="574"/>
                    <a:pt x="353" y="463"/>
                  </a:cubicBezTo>
                  <a:cubicBezTo>
                    <a:pt x="464" y="343"/>
                    <a:pt x="353" y="0"/>
                    <a:pt x="23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1"/>
            <p:cNvSpPr/>
            <p:nvPr/>
          </p:nvSpPr>
          <p:spPr>
            <a:xfrm>
              <a:off x="1654975" y="2756975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0" y="121"/>
                  </a:moveTo>
                  <a:cubicBezTo>
                    <a:pt x="0" y="353"/>
                    <a:pt x="232" y="353"/>
                    <a:pt x="352" y="232"/>
                  </a:cubicBezTo>
                  <a:cubicBezTo>
                    <a:pt x="352" y="1"/>
                    <a:pt x="232" y="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1"/>
            <p:cNvSpPr/>
            <p:nvPr/>
          </p:nvSpPr>
          <p:spPr>
            <a:xfrm>
              <a:off x="1692700" y="2499550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1" y="111"/>
                  </a:moveTo>
                  <a:cubicBezTo>
                    <a:pt x="1" y="463"/>
                    <a:pt x="343" y="343"/>
                    <a:pt x="343" y="232"/>
                  </a:cubicBezTo>
                  <a:cubicBezTo>
                    <a:pt x="343" y="232"/>
                    <a:pt x="343" y="0"/>
                    <a:pt x="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1"/>
            <p:cNvSpPr/>
            <p:nvPr/>
          </p:nvSpPr>
          <p:spPr>
            <a:xfrm>
              <a:off x="1964725" y="25602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12" y="121"/>
                  </a:moveTo>
                  <a:cubicBezTo>
                    <a:pt x="1" y="121"/>
                    <a:pt x="1" y="232"/>
                    <a:pt x="1" y="352"/>
                  </a:cubicBezTo>
                  <a:cubicBezTo>
                    <a:pt x="112" y="352"/>
                    <a:pt x="232" y="464"/>
                    <a:pt x="232" y="464"/>
                  </a:cubicBezTo>
                  <a:cubicBezTo>
                    <a:pt x="464" y="352"/>
                    <a:pt x="232" y="1"/>
                    <a:pt x="11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1"/>
            <p:cNvSpPr/>
            <p:nvPr/>
          </p:nvSpPr>
          <p:spPr>
            <a:xfrm>
              <a:off x="2034175" y="2748425"/>
              <a:ext cx="8600" cy="8575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12" y="343"/>
                  </a:moveTo>
                  <a:cubicBezTo>
                    <a:pt x="232" y="343"/>
                    <a:pt x="232" y="343"/>
                    <a:pt x="343" y="232"/>
                  </a:cubicBezTo>
                  <a:cubicBezTo>
                    <a:pt x="343" y="111"/>
                    <a:pt x="232" y="0"/>
                    <a:pt x="112" y="111"/>
                  </a:cubicBezTo>
                  <a:cubicBezTo>
                    <a:pt x="1" y="111"/>
                    <a:pt x="1" y="232"/>
                    <a:pt x="11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41"/>
            <p:cNvSpPr/>
            <p:nvPr/>
          </p:nvSpPr>
          <p:spPr>
            <a:xfrm>
              <a:off x="1906850" y="2647025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112" y="352"/>
                  </a:moveTo>
                  <a:cubicBezTo>
                    <a:pt x="464" y="352"/>
                    <a:pt x="464" y="121"/>
                    <a:pt x="343" y="0"/>
                  </a:cubicBezTo>
                  <a:cubicBezTo>
                    <a:pt x="112" y="0"/>
                    <a:pt x="1" y="121"/>
                    <a:pt x="112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41"/>
            <p:cNvSpPr/>
            <p:nvPr/>
          </p:nvSpPr>
          <p:spPr>
            <a:xfrm>
              <a:off x="1967500" y="2603725"/>
              <a:ext cx="14625" cy="8600"/>
            </a:xfrm>
            <a:custGeom>
              <a:avLst/>
              <a:gdLst/>
              <a:ahLst/>
              <a:cxnLst/>
              <a:rect l="l" t="t" r="r" b="b"/>
              <a:pathLst>
                <a:path w="585" h="344" extrusionOk="0">
                  <a:moveTo>
                    <a:pt x="232" y="112"/>
                  </a:moveTo>
                  <a:cubicBezTo>
                    <a:pt x="1" y="112"/>
                    <a:pt x="232" y="343"/>
                    <a:pt x="353" y="343"/>
                  </a:cubicBezTo>
                  <a:cubicBezTo>
                    <a:pt x="584" y="343"/>
                    <a:pt x="353" y="0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1"/>
            <p:cNvSpPr/>
            <p:nvPr/>
          </p:nvSpPr>
          <p:spPr>
            <a:xfrm>
              <a:off x="1657975" y="2733825"/>
              <a:ext cx="8600" cy="5825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1" y="1"/>
                  </a:moveTo>
                  <a:cubicBezTo>
                    <a:pt x="1" y="121"/>
                    <a:pt x="1" y="232"/>
                    <a:pt x="112" y="232"/>
                  </a:cubicBezTo>
                  <a:cubicBezTo>
                    <a:pt x="343" y="232"/>
                    <a:pt x="343" y="12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1"/>
            <p:cNvSpPr/>
            <p:nvPr/>
          </p:nvSpPr>
          <p:spPr>
            <a:xfrm>
              <a:off x="1857550" y="2473375"/>
              <a:ext cx="5800" cy="11600"/>
            </a:xfrm>
            <a:custGeom>
              <a:avLst/>
              <a:gdLst/>
              <a:ahLst/>
              <a:cxnLst/>
              <a:rect l="l" t="t" r="r" b="b"/>
              <a:pathLst>
                <a:path w="232" h="464" extrusionOk="0">
                  <a:moveTo>
                    <a:pt x="0" y="232"/>
                  </a:moveTo>
                  <a:cubicBezTo>
                    <a:pt x="232" y="464"/>
                    <a:pt x="232" y="121"/>
                    <a:pt x="232" y="121"/>
                  </a:cubicBezTo>
                  <a:cubicBezTo>
                    <a:pt x="120" y="1"/>
                    <a:pt x="120" y="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1"/>
            <p:cNvSpPr/>
            <p:nvPr/>
          </p:nvSpPr>
          <p:spPr>
            <a:xfrm>
              <a:off x="2057325" y="2560200"/>
              <a:ext cx="8600" cy="8825"/>
            </a:xfrm>
            <a:custGeom>
              <a:avLst/>
              <a:gdLst/>
              <a:ahLst/>
              <a:cxnLst/>
              <a:rect l="l" t="t" r="r" b="b"/>
              <a:pathLst>
                <a:path w="344" h="353" extrusionOk="0">
                  <a:moveTo>
                    <a:pt x="112" y="352"/>
                  </a:moveTo>
                  <a:cubicBezTo>
                    <a:pt x="232" y="352"/>
                    <a:pt x="343" y="232"/>
                    <a:pt x="343" y="232"/>
                  </a:cubicBezTo>
                  <a:lnTo>
                    <a:pt x="343" y="1"/>
                  </a:lnTo>
                  <a:cubicBezTo>
                    <a:pt x="112" y="1"/>
                    <a:pt x="1" y="232"/>
                    <a:pt x="112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1"/>
            <p:cNvSpPr/>
            <p:nvPr/>
          </p:nvSpPr>
          <p:spPr>
            <a:xfrm>
              <a:off x="1938575" y="2435875"/>
              <a:ext cx="8825" cy="8600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232" y="343"/>
                  </a:moveTo>
                  <a:lnTo>
                    <a:pt x="352" y="232"/>
                  </a:lnTo>
                  <a:cubicBezTo>
                    <a:pt x="352" y="112"/>
                    <a:pt x="352" y="1"/>
                    <a:pt x="121" y="1"/>
                  </a:cubicBezTo>
                  <a:cubicBezTo>
                    <a:pt x="0" y="1"/>
                    <a:pt x="0" y="343"/>
                    <a:pt x="23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1"/>
            <p:cNvSpPr/>
            <p:nvPr/>
          </p:nvSpPr>
          <p:spPr>
            <a:xfrm>
              <a:off x="1843175" y="2635450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232" y="121"/>
                  </a:moveTo>
                  <a:cubicBezTo>
                    <a:pt x="112" y="0"/>
                    <a:pt x="1" y="121"/>
                    <a:pt x="1" y="352"/>
                  </a:cubicBezTo>
                  <a:cubicBezTo>
                    <a:pt x="112" y="463"/>
                    <a:pt x="344" y="463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1"/>
            <p:cNvSpPr/>
            <p:nvPr/>
          </p:nvSpPr>
          <p:spPr>
            <a:xfrm>
              <a:off x="1970525" y="2441675"/>
              <a:ext cx="11600" cy="5800"/>
            </a:xfrm>
            <a:custGeom>
              <a:avLst/>
              <a:gdLst/>
              <a:ahLst/>
              <a:cxnLst/>
              <a:rect l="l" t="t" r="r" b="b"/>
              <a:pathLst>
                <a:path w="464" h="232" extrusionOk="0">
                  <a:moveTo>
                    <a:pt x="343" y="232"/>
                  </a:moveTo>
                  <a:cubicBezTo>
                    <a:pt x="343" y="111"/>
                    <a:pt x="463" y="0"/>
                    <a:pt x="232" y="0"/>
                  </a:cubicBezTo>
                  <a:cubicBezTo>
                    <a:pt x="111" y="111"/>
                    <a:pt x="0" y="232"/>
                    <a:pt x="34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1"/>
            <p:cNvSpPr/>
            <p:nvPr/>
          </p:nvSpPr>
          <p:spPr>
            <a:xfrm>
              <a:off x="1906850" y="2432875"/>
              <a:ext cx="8600" cy="8825"/>
            </a:xfrm>
            <a:custGeom>
              <a:avLst/>
              <a:gdLst/>
              <a:ahLst/>
              <a:cxnLst/>
              <a:rect l="l" t="t" r="r" b="b"/>
              <a:pathLst>
                <a:path w="344" h="353" extrusionOk="0">
                  <a:moveTo>
                    <a:pt x="112" y="232"/>
                  </a:moveTo>
                  <a:cubicBezTo>
                    <a:pt x="232" y="352"/>
                    <a:pt x="343" y="232"/>
                    <a:pt x="343" y="121"/>
                  </a:cubicBezTo>
                  <a:cubicBezTo>
                    <a:pt x="232" y="0"/>
                    <a:pt x="1" y="121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1"/>
            <p:cNvSpPr/>
            <p:nvPr/>
          </p:nvSpPr>
          <p:spPr>
            <a:xfrm>
              <a:off x="2146925" y="2603725"/>
              <a:ext cx="5800" cy="8600"/>
            </a:xfrm>
            <a:custGeom>
              <a:avLst/>
              <a:gdLst/>
              <a:ahLst/>
              <a:cxnLst/>
              <a:rect l="l" t="t" r="r" b="b"/>
              <a:pathLst>
                <a:path w="232" h="344" extrusionOk="0">
                  <a:moveTo>
                    <a:pt x="121" y="0"/>
                  </a:moveTo>
                  <a:cubicBezTo>
                    <a:pt x="0" y="112"/>
                    <a:pt x="0" y="112"/>
                    <a:pt x="0" y="232"/>
                  </a:cubicBezTo>
                  <a:cubicBezTo>
                    <a:pt x="0" y="343"/>
                    <a:pt x="121" y="343"/>
                    <a:pt x="121" y="343"/>
                  </a:cubicBezTo>
                  <a:cubicBezTo>
                    <a:pt x="232" y="232"/>
                    <a:pt x="232" y="0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1"/>
            <p:cNvSpPr/>
            <p:nvPr/>
          </p:nvSpPr>
          <p:spPr>
            <a:xfrm>
              <a:off x="1623250" y="2557425"/>
              <a:ext cx="5825" cy="8600"/>
            </a:xfrm>
            <a:custGeom>
              <a:avLst/>
              <a:gdLst/>
              <a:ahLst/>
              <a:cxnLst/>
              <a:rect l="l" t="t" r="r" b="b"/>
              <a:pathLst>
                <a:path w="233" h="344" extrusionOk="0">
                  <a:moveTo>
                    <a:pt x="232" y="232"/>
                  </a:moveTo>
                  <a:cubicBezTo>
                    <a:pt x="232" y="0"/>
                    <a:pt x="1" y="0"/>
                    <a:pt x="1" y="112"/>
                  </a:cubicBezTo>
                  <a:cubicBezTo>
                    <a:pt x="1" y="232"/>
                    <a:pt x="1" y="343"/>
                    <a:pt x="112" y="343"/>
                  </a:cubicBezTo>
                  <a:cubicBezTo>
                    <a:pt x="232" y="343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1"/>
            <p:cNvSpPr/>
            <p:nvPr/>
          </p:nvSpPr>
          <p:spPr>
            <a:xfrm>
              <a:off x="888225" y="2010375"/>
              <a:ext cx="1846275" cy="1852075"/>
            </a:xfrm>
            <a:custGeom>
              <a:avLst/>
              <a:gdLst/>
              <a:ahLst/>
              <a:cxnLst/>
              <a:rect l="l" t="t" r="r" b="b"/>
              <a:pathLst>
                <a:path w="73851" h="74083" extrusionOk="0">
                  <a:moveTo>
                    <a:pt x="40746" y="232"/>
                  </a:moveTo>
                  <a:cubicBezTo>
                    <a:pt x="42246" y="352"/>
                    <a:pt x="43635" y="584"/>
                    <a:pt x="45144" y="926"/>
                  </a:cubicBezTo>
                  <a:cubicBezTo>
                    <a:pt x="45144" y="1047"/>
                    <a:pt x="45144" y="1158"/>
                    <a:pt x="45255" y="1278"/>
                  </a:cubicBezTo>
                  <a:lnTo>
                    <a:pt x="45255" y="1510"/>
                  </a:lnTo>
                  <a:cubicBezTo>
                    <a:pt x="43635" y="1158"/>
                    <a:pt x="41903" y="926"/>
                    <a:pt x="40162" y="695"/>
                  </a:cubicBezTo>
                  <a:cubicBezTo>
                    <a:pt x="40394" y="584"/>
                    <a:pt x="40625" y="463"/>
                    <a:pt x="40746" y="232"/>
                  </a:cubicBezTo>
                  <a:close/>
                  <a:moveTo>
                    <a:pt x="73851" y="40866"/>
                  </a:moveTo>
                  <a:cubicBezTo>
                    <a:pt x="73730" y="42135"/>
                    <a:pt x="73499" y="43412"/>
                    <a:pt x="73267" y="44570"/>
                  </a:cubicBezTo>
                  <a:cubicBezTo>
                    <a:pt x="73267" y="44339"/>
                    <a:pt x="73156" y="44107"/>
                    <a:pt x="73156" y="43987"/>
                  </a:cubicBezTo>
                  <a:cubicBezTo>
                    <a:pt x="73156" y="43524"/>
                    <a:pt x="73036" y="43061"/>
                    <a:pt x="73036" y="42598"/>
                  </a:cubicBezTo>
                  <a:cubicBezTo>
                    <a:pt x="73036" y="42366"/>
                    <a:pt x="73156" y="42023"/>
                    <a:pt x="73156" y="41672"/>
                  </a:cubicBezTo>
                  <a:cubicBezTo>
                    <a:pt x="73156" y="41560"/>
                    <a:pt x="73267" y="41440"/>
                    <a:pt x="73388" y="41329"/>
                  </a:cubicBezTo>
                  <a:lnTo>
                    <a:pt x="73499" y="41209"/>
                  </a:lnTo>
                  <a:close/>
                  <a:moveTo>
                    <a:pt x="72693" y="46996"/>
                  </a:moveTo>
                  <a:cubicBezTo>
                    <a:pt x="72462" y="47228"/>
                    <a:pt x="72230" y="47228"/>
                    <a:pt x="71999" y="47348"/>
                  </a:cubicBezTo>
                  <a:cubicBezTo>
                    <a:pt x="70258" y="53247"/>
                    <a:pt x="67017" y="58571"/>
                    <a:pt x="62739" y="62859"/>
                  </a:cubicBezTo>
                  <a:cubicBezTo>
                    <a:pt x="56136" y="69452"/>
                    <a:pt x="47107" y="73508"/>
                    <a:pt x="36921" y="73508"/>
                  </a:cubicBezTo>
                  <a:cubicBezTo>
                    <a:pt x="26855" y="73508"/>
                    <a:pt x="17827" y="69452"/>
                    <a:pt x="11224" y="62859"/>
                  </a:cubicBezTo>
                  <a:cubicBezTo>
                    <a:pt x="4631" y="56256"/>
                    <a:pt x="464" y="47117"/>
                    <a:pt x="464" y="37041"/>
                  </a:cubicBezTo>
                  <a:cubicBezTo>
                    <a:pt x="464" y="26976"/>
                    <a:pt x="4631" y="17947"/>
                    <a:pt x="11224" y="11344"/>
                  </a:cubicBezTo>
                  <a:cubicBezTo>
                    <a:pt x="16317" y="6140"/>
                    <a:pt x="22920" y="2547"/>
                    <a:pt x="30328" y="1158"/>
                  </a:cubicBezTo>
                  <a:cubicBezTo>
                    <a:pt x="30439" y="1047"/>
                    <a:pt x="30439" y="815"/>
                    <a:pt x="30559" y="695"/>
                  </a:cubicBezTo>
                  <a:lnTo>
                    <a:pt x="30559" y="584"/>
                  </a:lnTo>
                  <a:cubicBezTo>
                    <a:pt x="22920" y="1973"/>
                    <a:pt x="16086" y="5677"/>
                    <a:pt x="10761" y="10881"/>
                  </a:cubicBezTo>
                  <a:cubicBezTo>
                    <a:pt x="4047" y="17595"/>
                    <a:pt x="1" y="26855"/>
                    <a:pt x="1" y="37041"/>
                  </a:cubicBezTo>
                  <a:cubicBezTo>
                    <a:pt x="1" y="47348"/>
                    <a:pt x="4047" y="56608"/>
                    <a:pt x="10761" y="63322"/>
                  </a:cubicBezTo>
                  <a:cubicBezTo>
                    <a:pt x="17475" y="69915"/>
                    <a:pt x="26735" y="74082"/>
                    <a:pt x="36921" y="74082"/>
                  </a:cubicBezTo>
                  <a:cubicBezTo>
                    <a:pt x="47228" y="74082"/>
                    <a:pt x="56488" y="69915"/>
                    <a:pt x="63202" y="63322"/>
                  </a:cubicBezTo>
                  <a:cubicBezTo>
                    <a:pt x="67600" y="58803"/>
                    <a:pt x="70952" y="53247"/>
                    <a:pt x="72693" y="46996"/>
                  </a:cubicBezTo>
                  <a:close/>
                  <a:moveTo>
                    <a:pt x="34032" y="121"/>
                  </a:moveTo>
                  <a:cubicBezTo>
                    <a:pt x="34838" y="121"/>
                    <a:pt x="35652" y="121"/>
                    <a:pt x="36578" y="0"/>
                  </a:cubicBezTo>
                  <a:cubicBezTo>
                    <a:pt x="36347" y="232"/>
                    <a:pt x="36115" y="463"/>
                    <a:pt x="35884" y="584"/>
                  </a:cubicBezTo>
                  <a:cubicBezTo>
                    <a:pt x="35532" y="584"/>
                    <a:pt x="35069" y="695"/>
                    <a:pt x="34726" y="695"/>
                  </a:cubicBezTo>
                  <a:cubicBezTo>
                    <a:pt x="34606" y="584"/>
                    <a:pt x="34495" y="584"/>
                    <a:pt x="34375" y="463"/>
                  </a:cubicBezTo>
                  <a:close/>
                  <a:moveTo>
                    <a:pt x="39236" y="1390"/>
                  </a:moveTo>
                  <a:lnTo>
                    <a:pt x="38893" y="1741"/>
                  </a:lnTo>
                  <a:lnTo>
                    <a:pt x="38893" y="1741"/>
                  </a:lnTo>
                  <a:cubicBezTo>
                    <a:pt x="41088" y="1853"/>
                    <a:pt x="43292" y="2204"/>
                    <a:pt x="45376" y="2667"/>
                  </a:cubicBezTo>
                  <a:lnTo>
                    <a:pt x="45376" y="2547"/>
                  </a:lnTo>
                  <a:lnTo>
                    <a:pt x="45376" y="2316"/>
                  </a:lnTo>
                  <a:cubicBezTo>
                    <a:pt x="43403" y="1853"/>
                    <a:pt x="41320" y="1510"/>
                    <a:pt x="39236" y="1390"/>
                  </a:cubicBezTo>
                  <a:close/>
                  <a:moveTo>
                    <a:pt x="71184" y="47348"/>
                  </a:moveTo>
                  <a:cubicBezTo>
                    <a:pt x="69563" y="53015"/>
                    <a:pt x="66443" y="58229"/>
                    <a:pt x="62275" y="62396"/>
                  </a:cubicBezTo>
                  <a:cubicBezTo>
                    <a:pt x="55793" y="68878"/>
                    <a:pt x="46876" y="72814"/>
                    <a:pt x="36921" y="72814"/>
                  </a:cubicBezTo>
                  <a:cubicBezTo>
                    <a:pt x="27087" y="72814"/>
                    <a:pt x="18169" y="68878"/>
                    <a:pt x="11687" y="62396"/>
                  </a:cubicBezTo>
                  <a:cubicBezTo>
                    <a:pt x="5205" y="55914"/>
                    <a:pt x="1269" y="46996"/>
                    <a:pt x="1269" y="37041"/>
                  </a:cubicBezTo>
                  <a:cubicBezTo>
                    <a:pt x="1269" y="27207"/>
                    <a:pt x="5205" y="18289"/>
                    <a:pt x="11687" y="11807"/>
                  </a:cubicBezTo>
                  <a:cubicBezTo>
                    <a:pt x="16669" y="6835"/>
                    <a:pt x="23151" y="3362"/>
                    <a:pt x="30328" y="1973"/>
                  </a:cubicBezTo>
                  <a:lnTo>
                    <a:pt x="30328" y="1973"/>
                  </a:lnTo>
                  <a:lnTo>
                    <a:pt x="30328" y="2316"/>
                  </a:lnTo>
                  <a:cubicBezTo>
                    <a:pt x="23262" y="3705"/>
                    <a:pt x="16901" y="7177"/>
                    <a:pt x="11919" y="12039"/>
                  </a:cubicBezTo>
                  <a:cubicBezTo>
                    <a:pt x="5557" y="18521"/>
                    <a:pt x="1621" y="27318"/>
                    <a:pt x="1621" y="37041"/>
                  </a:cubicBezTo>
                  <a:cubicBezTo>
                    <a:pt x="1621" y="46885"/>
                    <a:pt x="5557" y="55682"/>
                    <a:pt x="11919" y="62044"/>
                  </a:cubicBezTo>
                  <a:cubicBezTo>
                    <a:pt x="18401" y="68526"/>
                    <a:pt x="27198" y="72462"/>
                    <a:pt x="36921" y="72462"/>
                  </a:cubicBezTo>
                  <a:cubicBezTo>
                    <a:pt x="46765" y="72462"/>
                    <a:pt x="55562" y="68526"/>
                    <a:pt x="62044" y="62044"/>
                  </a:cubicBezTo>
                  <a:cubicBezTo>
                    <a:pt x="66091" y="57997"/>
                    <a:pt x="69221" y="52904"/>
                    <a:pt x="70841" y="47228"/>
                  </a:cubicBezTo>
                  <a:lnTo>
                    <a:pt x="70952" y="47228"/>
                  </a:lnTo>
                  <a:cubicBezTo>
                    <a:pt x="71073" y="47348"/>
                    <a:pt x="71184" y="47348"/>
                    <a:pt x="71184" y="4734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1"/>
            <p:cNvSpPr/>
            <p:nvPr/>
          </p:nvSpPr>
          <p:spPr>
            <a:xfrm>
              <a:off x="1435050" y="1943925"/>
              <a:ext cx="1435350" cy="1371700"/>
            </a:xfrm>
            <a:custGeom>
              <a:avLst/>
              <a:gdLst/>
              <a:ahLst/>
              <a:cxnLst/>
              <a:rect l="l" t="t" r="r" b="b"/>
              <a:pathLst>
                <a:path w="57414" h="54868" extrusionOk="0">
                  <a:moveTo>
                    <a:pt x="2204" y="22225"/>
                  </a:moveTo>
                  <a:cubicBezTo>
                    <a:pt x="1973" y="22105"/>
                    <a:pt x="1741" y="21873"/>
                    <a:pt x="1510" y="21642"/>
                  </a:cubicBezTo>
                  <a:cubicBezTo>
                    <a:pt x="695" y="20836"/>
                    <a:pt x="0" y="20021"/>
                    <a:pt x="463" y="19216"/>
                  </a:cubicBezTo>
                  <a:cubicBezTo>
                    <a:pt x="815" y="18632"/>
                    <a:pt x="1510" y="18058"/>
                    <a:pt x="2204" y="17475"/>
                  </a:cubicBezTo>
                  <a:cubicBezTo>
                    <a:pt x="2778" y="17012"/>
                    <a:pt x="3362" y="16549"/>
                    <a:pt x="3704" y="16206"/>
                  </a:cubicBezTo>
                  <a:cubicBezTo>
                    <a:pt x="3593" y="16438"/>
                    <a:pt x="3593" y="16669"/>
                    <a:pt x="3593" y="17012"/>
                  </a:cubicBezTo>
                  <a:cubicBezTo>
                    <a:pt x="3362" y="17243"/>
                    <a:pt x="3010" y="17595"/>
                    <a:pt x="2547" y="17938"/>
                  </a:cubicBezTo>
                  <a:cubicBezTo>
                    <a:pt x="1973" y="18401"/>
                    <a:pt x="1278" y="18984"/>
                    <a:pt x="926" y="19558"/>
                  </a:cubicBezTo>
                  <a:cubicBezTo>
                    <a:pt x="695" y="19910"/>
                    <a:pt x="1278" y="20605"/>
                    <a:pt x="1973" y="21179"/>
                  </a:cubicBezTo>
                  <a:cubicBezTo>
                    <a:pt x="2315" y="21531"/>
                    <a:pt x="2547" y="21873"/>
                    <a:pt x="2899" y="22225"/>
                  </a:cubicBezTo>
                  <a:close/>
                  <a:moveTo>
                    <a:pt x="3825" y="14928"/>
                  </a:moveTo>
                  <a:cubicBezTo>
                    <a:pt x="3936" y="14697"/>
                    <a:pt x="4056" y="14354"/>
                    <a:pt x="4056" y="14123"/>
                  </a:cubicBezTo>
                  <a:cubicBezTo>
                    <a:pt x="3473" y="12845"/>
                    <a:pt x="2667" y="11113"/>
                    <a:pt x="4288" y="10067"/>
                  </a:cubicBezTo>
                  <a:cubicBezTo>
                    <a:pt x="4519" y="9835"/>
                    <a:pt x="4862" y="9724"/>
                    <a:pt x="5093" y="9493"/>
                  </a:cubicBezTo>
                  <a:cubicBezTo>
                    <a:pt x="7177" y="8215"/>
                    <a:pt x="9029" y="7057"/>
                    <a:pt x="8797" y="4631"/>
                  </a:cubicBezTo>
                  <a:cubicBezTo>
                    <a:pt x="8797" y="4168"/>
                    <a:pt x="8918" y="3816"/>
                    <a:pt x="9029" y="3473"/>
                  </a:cubicBezTo>
                  <a:cubicBezTo>
                    <a:pt x="9149" y="3121"/>
                    <a:pt x="9381" y="2890"/>
                    <a:pt x="9723" y="2779"/>
                  </a:cubicBezTo>
                  <a:cubicBezTo>
                    <a:pt x="10075" y="2658"/>
                    <a:pt x="10418" y="2658"/>
                    <a:pt x="10770" y="2658"/>
                  </a:cubicBezTo>
                  <a:cubicBezTo>
                    <a:pt x="11344" y="2779"/>
                    <a:pt x="11807" y="3010"/>
                    <a:pt x="12270" y="3353"/>
                  </a:cubicBezTo>
                  <a:cubicBezTo>
                    <a:pt x="13428" y="4399"/>
                    <a:pt x="14242" y="3705"/>
                    <a:pt x="15048" y="2890"/>
                  </a:cubicBezTo>
                  <a:cubicBezTo>
                    <a:pt x="15280" y="2547"/>
                    <a:pt x="15400" y="2316"/>
                    <a:pt x="15631" y="2084"/>
                  </a:cubicBezTo>
                  <a:cubicBezTo>
                    <a:pt x="15863" y="1732"/>
                    <a:pt x="16206" y="1390"/>
                    <a:pt x="16437" y="1038"/>
                  </a:cubicBezTo>
                  <a:cubicBezTo>
                    <a:pt x="16557" y="927"/>
                    <a:pt x="16789" y="806"/>
                    <a:pt x="17020" y="695"/>
                  </a:cubicBezTo>
                  <a:cubicBezTo>
                    <a:pt x="17363" y="575"/>
                    <a:pt x="17595" y="575"/>
                    <a:pt x="17947" y="575"/>
                  </a:cubicBezTo>
                  <a:cubicBezTo>
                    <a:pt x="18178" y="695"/>
                    <a:pt x="18521" y="806"/>
                    <a:pt x="18641" y="1038"/>
                  </a:cubicBezTo>
                  <a:cubicBezTo>
                    <a:pt x="18752" y="1158"/>
                    <a:pt x="18873" y="1390"/>
                    <a:pt x="18984" y="1501"/>
                  </a:cubicBezTo>
                  <a:cubicBezTo>
                    <a:pt x="19215" y="2195"/>
                    <a:pt x="18410" y="2890"/>
                    <a:pt x="17595" y="3353"/>
                  </a:cubicBezTo>
                  <a:cubicBezTo>
                    <a:pt x="17363" y="3705"/>
                    <a:pt x="17020" y="3936"/>
                    <a:pt x="16789" y="4168"/>
                  </a:cubicBezTo>
                  <a:cubicBezTo>
                    <a:pt x="16326" y="4631"/>
                    <a:pt x="16437" y="5205"/>
                    <a:pt x="16557" y="5900"/>
                  </a:cubicBezTo>
                  <a:cubicBezTo>
                    <a:pt x="16669" y="6483"/>
                    <a:pt x="16900" y="7177"/>
                    <a:pt x="16206" y="7640"/>
                  </a:cubicBezTo>
                  <a:cubicBezTo>
                    <a:pt x="15631" y="7983"/>
                    <a:pt x="15400" y="8567"/>
                    <a:pt x="15400" y="9141"/>
                  </a:cubicBezTo>
                  <a:cubicBezTo>
                    <a:pt x="15400" y="9372"/>
                    <a:pt x="15511" y="9604"/>
                    <a:pt x="15631" y="9835"/>
                  </a:cubicBezTo>
                  <a:cubicBezTo>
                    <a:pt x="15631" y="9956"/>
                    <a:pt x="15631" y="9956"/>
                    <a:pt x="15743" y="10067"/>
                  </a:cubicBezTo>
                  <a:cubicBezTo>
                    <a:pt x="15974" y="10298"/>
                    <a:pt x="16326" y="10419"/>
                    <a:pt x="16669" y="10761"/>
                  </a:cubicBezTo>
                  <a:cubicBezTo>
                    <a:pt x="17132" y="10882"/>
                    <a:pt x="17715" y="10761"/>
                    <a:pt x="18410" y="10530"/>
                  </a:cubicBezTo>
                  <a:cubicBezTo>
                    <a:pt x="18984" y="10298"/>
                    <a:pt x="19336" y="10298"/>
                    <a:pt x="19678" y="10298"/>
                  </a:cubicBezTo>
                  <a:cubicBezTo>
                    <a:pt x="20030" y="10298"/>
                    <a:pt x="20373" y="10530"/>
                    <a:pt x="20493" y="10761"/>
                  </a:cubicBezTo>
                  <a:cubicBezTo>
                    <a:pt x="20725" y="10993"/>
                    <a:pt x="20836" y="11345"/>
                    <a:pt x="20836" y="11687"/>
                  </a:cubicBezTo>
                  <a:cubicBezTo>
                    <a:pt x="20956" y="12271"/>
                    <a:pt x="20836" y="12965"/>
                    <a:pt x="20493" y="13539"/>
                  </a:cubicBezTo>
                  <a:cubicBezTo>
                    <a:pt x="20262" y="14123"/>
                    <a:pt x="20373" y="14697"/>
                    <a:pt x="20725" y="15160"/>
                  </a:cubicBezTo>
                  <a:cubicBezTo>
                    <a:pt x="20836" y="14928"/>
                    <a:pt x="20956" y="14817"/>
                    <a:pt x="21067" y="14586"/>
                  </a:cubicBezTo>
                  <a:cubicBezTo>
                    <a:pt x="20956" y="14354"/>
                    <a:pt x="20956" y="14123"/>
                    <a:pt x="21067" y="13771"/>
                  </a:cubicBezTo>
                  <a:cubicBezTo>
                    <a:pt x="21419" y="13076"/>
                    <a:pt x="21530" y="12271"/>
                    <a:pt x="21419" y="11687"/>
                  </a:cubicBezTo>
                  <a:cubicBezTo>
                    <a:pt x="21419" y="11113"/>
                    <a:pt x="21188" y="10761"/>
                    <a:pt x="20956" y="10419"/>
                  </a:cubicBezTo>
                  <a:cubicBezTo>
                    <a:pt x="20956" y="10298"/>
                    <a:pt x="20836" y="10298"/>
                    <a:pt x="20836" y="10187"/>
                  </a:cubicBezTo>
                  <a:cubicBezTo>
                    <a:pt x="20956" y="9835"/>
                    <a:pt x="21299" y="9372"/>
                    <a:pt x="21530" y="8798"/>
                  </a:cubicBezTo>
                  <a:cubicBezTo>
                    <a:pt x="21882" y="8335"/>
                    <a:pt x="22345" y="7872"/>
                    <a:pt x="22808" y="7289"/>
                  </a:cubicBezTo>
                  <a:cubicBezTo>
                    <a:pt x="24308" y="5557"/>
                    <a:pt x="23966" y="4511"/>
                    <a:pt x="23734" y="3816"/>
                  </a:cubicBezTo>
                  <a:cubicBezTo>
                    <a:pt x="23614" y="3473"/>
                    <a:pt x="23503" y="3353"/>
                    <a:pt x="23614" y="3121"/>
                  </a:cubicBezTo>
                  <a:cubicBezTo>
                    <a:pt x="23614" y="3121"/>
                    <a:pt x="23734" y="3121"/>
                    <a:pt x="23845" y="3010"/>
                  </a:cubicBezTo>
                  <a:cubicBezTo>
                    <a:pt x="24077" y="3010"/>
                    <a:pt x="24429" y="3010"/>
                    <a:pt x="24771" y="3121"/>
                  </a:cubicBezTo>
                  <a:cubicBezTo>
                    <a:pt x="25003" y="3242"/>
                    <a:pt x="25234" y="3353"/>
                    <a:pt x="25466" y="3584"/>
                  </a:cubicBezTo>
                  <a:lnTo>
                    <a:pt x="25586" y="3584"/>
                  </a:lnTo>
                  <a:lnTo>
                    <a:pt x="25586" y="3584"/>
                  </a:lnTo>
                  <a:lnTo>
                    <a:pt x="25929" y="3936"/>
                  </a:lnTo>
                  <a:cubicBezTo>
                    <a:pt x="26392" y="4279"/>
                    <a:pt x="26744" y="4742"/>
                    <a:pt x="26855" y="5325"/>
                  </a:cubicBezTo>
                  <a:cubicBezTo>
                    <a:pt x="26975" y="5437"/>
                    <a:pt x="27086" y="5557"/>
                    <a:pt x="27207" y="5557"/>
                  </a:cubicBezTo>
                  <a:cubicBezTo>
                    <a:pt x="27318" y="5437"/>
                    <a:pt x="28827" y="5325"/>
                    <a:pt x="29170" y="6826"/>
                  </a:cubicBezTo>
                  <a:cubicBezTo>
                    <a:pt x="29290" y="7057"/>
                    <a:pt x="29401" y="7177"/>
                    <a:pt x="29522" y="7057"/>
                  </a:cubicBezTo>
                  <a:lnTo>
                    <a:pt x="29522" y="7057"/>
                  </a:lnTo>
                  <a:cubicBezTo>
                    <a:pt x="29753" y="7057"/>
                    <a:pt x="30911" y="6826"/>
                    <a:pt x="31605" y="7983"/>
                  </a:cubicBezTo>
                  <a:cubicBezTo>
                    <a:pt x="31716" y="8103"/>
                    <a:pt x="31837" y="8103"/>
                    <a:pt x="31948" y="7983"/>
                  </a:cubicBezTo>
                  <a:lnTo>
                    <a:pt x="32068" y="7983"/>
                  </a:lnTo>
                  <a:cubicBezTo>
                    <a:pt x="32179" y="7872"/>
                    <a:pt x="32874" y="6946"/>
                    <a:pt x="33457" y="7752"/>
                  </a:cubicBezTo>
                  <a:cubicBezTo>
                    <a:pt x="33568" y="7872"/>
                    <a:pt x="33689" y="7872"/>
                    <a:pt x="33800" y="7872"/>
                  </a:cubicBezTo>
                  <a:cubicBezTo>
                    <a:pt x="33800" y="7872"/>
                    <a:pt x="36347" y="6826"/>
                    <a:pt x="36930" y="9030"/>
                  </a:cubicBezTo>
                  <a:cubicBezTo>
                    <a:pt x="36930" y="9141"/>
                    <a:pt x="37041" y="9261"/>
                    <a:pt x="37041" y="9261"/>
                  </a:cubicBezTo>
                  <a:cubicBezTo>
                    <a:pt x="37161" y="9261"/>
                    <a:pt x="38662" y="10187"/>
                    <a:pt x="37736" y="11345"/>
                  </a:cubicBezTo>
                  <a:cubicBezTo>
                    <a:pt x="37624" y="11456"/>
                    <a:pt x="37624" y="11576"/>
                    <a:pt x="37624" y="11687"/>
                  </a:cubicBezTo>
                  <a:cubicBezTo>
                    <a:pt x="37736" y="11808"/>
                    <a:pt x="38087" y="12502"/>
                    <a:pt x="37161" y="12965"/>
                  </a:cubicBezTo>
                  <a:cubicBezTo>
                    <a:pt x="36235" y="13539"/>
                    <a:pt x="36235" y="13660"/>
                    <a:pt x="35884" y="14697"/>
                  </a:cubicBezTo>
                  <a:cubicBezTo>
                    <a:pt x="35884" y="14928"/>
                    <a:pt x="35772" y="15391"/>
                    <a:pt x="35541" y="15975"/>
                  </a:cubicBezTo>
                  <a:lnTo>
                    <a:pt x="35189" y="16669"/>
                  </a:lnTo>
                  <a:lnTo>
                    <a:pt x="35189" y="16669"/>
                  </a:lnTo>
                  <a:cubicBezTo>
                    <a:pt x="35189" y="16780"/>
                    <a:pt x="35189" y="16901"/>
                    <a:pt x="35078" y="17012"/>
                  </a:cubicBezTo>
                  <a:cubicBezTo>
                    <a:pt x="35189" y="17243"/>
                    <a:pt x="35189" y="17475"/>
                    <a:pt x="35309" y="17827"/>
                  </a:cubicBezTo>
                  <a:cubicBezTo>
                    <a:pt x="35309" y="17706"/>
                    <a:pt x="35421" y="17595"/>
                    <a:pt x="35421" y="17475"/>
                  </a:cubicBezTo>
                  <a:cubicBezTo>
                    <a:pt x="35541" y="17364"/>
                    <a:pt x="35541" y="17243"/>
                    <a:pt x="35652" y="17132"/>
                  </a:cubicBezTo>
                  <a:cubicBezTo>
                    <a:pt x="35772" y="17132"/>
                    <a:pt x="36004" y="17243"/>
                    <a:pt x="36115" y="17364"/>
                  </a:cubicBezTo>
                  <a:cubicBezTo>
                    <a:pt x="36235" y="17475"/>
                    <a:pt x="36347" y="17706"/>
                    <a:pt x="36467" y="18058"/>
                  </a:cubicBezTo>
                  <a:cubicBezTo>
                    <a:pt x="36578" y="18290"/>
                    <a:pt x="36578" y="18521"/>
                    <a:pt x="36698" y="18753"/>
                  </a:cubicBezTo>
                  <a:cubicBezTo>
                    <a:pt x="37041" y="19327"/>
                    <a:pt x="37393" y="19790"/>
                    <a:pt x="37856" y="20021"/>
                  </a:cubicBezTo>
                  <a:cubicBezTo>
                    <a:pt x="38319" y="20253"/>
                    <a:pt x="38893" y="20253"/>
                    <a:pt x="39588" y="20142"/>
                  </a:cubicBezTo>
                  <a:cubicBezTo>
                    <a:pt x="39819" y="20021"/>
                    <a:pt x="39939" y="19910"/>
                    <a:pt x="40171" y="19910"/>
                  </a:cubicBezTo>
                  <a:cubicBezTo>
                    <a:pt x="40514" y="19679"/>
                    <a:pt x="40745" y="19679"/>
                    <a:pt x="40977" y="19679"/>
                  </a:cubicBezTo>
                  <a:cubicBezTo>
                    <a:pt x="41097" y="19679"/>
                    <a:pt x="41208" y="19790"/>
                    <a:pt x="41208" y="19910"/>
                  </a:cubicBezTo>
                  <a:cubicBezTo>
                    <a:pt x="41329" y="19910"/>
                    <a:pt x="41329" y="20142"/>
                    <a:pt x="41329" y="20253"/>
                  </a:cubicBezTo>
                  <a:cubicBezTo>
                    <a:pt x="41440" y="20484"/>
                    <a:pt x="41329" y="20836"/>
                    <a:pt x="41208" y="21179"/>
                  </a:cubicBezTo>
                  <a:cubicBezTo>
                    <a:pt x="41097" y="21410"/>
                    <a:pt x="40977" y="21762"/>
                    <a:pt x="40977" y="21994"/>
                  </a:cubicBezTo>
                  <a:cubicBezTo>
                    <a:pt x="40977" y="22225"/>
                    <a:pt x="40977" y="22457"/>
                    <a:pt x="41208" y="22688"/>
                  </a:cubicBezTo>
                  <a:cubicBezTo>
                    <a:pt x="41329" y="22799"/>
                    <a:pt x="41560" y="22920"/>
                    <a:pt x="41792" y="22920"/>
                  </a:cubicBezTo>
                  <a:lnTo>
                    <a:pt x="41792" y="22920"/>
                  </a:lnTo>
                  <a:cubicBezTo>
                    <a:pt x="42134" y="23031"/>
                    <a:pt x="42597" y="22920"/>
                    <a:pt x="43181" y="22799"/>
                  </a:cubicBezTo>
                  <a:lnTo>
                    <a:pt x="43755" y="22799"/>
                  </a:lnTo>
                  <a:cubicBezTo>
                    <a:pt x="44107" y="22799"/>
                    <a:pt x="44338" y="22920"/>
                    <a:pt x="44570" y="23031"/>
                  </a:cubicBezTo>
                  <a:cubicBezTo>
                    <a:pt x="44801" y="23263"/>
                    <a:pt x="44912" y="23494"/>
                    <a:pt x="45033" y="23846"/>
                  </a:cubicBezTo>
                  <a:lnTo>
                    <a:pt x="45033" y="23957"/>
                  </a:lnTo>
                  <a:cubicBezTo>
                    <a:pt x="44570" y="23957"/>
                    <a:pt x="44218" y="24077"/>
                    <a:pt x="43755" y="24309"/>
                  </a:cubicBezTo>
                  <a:cubicBezTo>
                    <a:pt x="43181" y="24652"/>
                    <a:pt x="42486" y="25003"/>
                    <a:pt x="40977" y="24309"/>
                  </a:cubicBezTo>
                  <a:cubicBezTo>
                    <a:pt x="40402" y="23957"/>
                    <a:pt x="39819" y="23846"/>
                    <a:pt x="39356" y="23846"/>
                  </a:cubicBezTo>
                  <a:cubicBezTo>
                    <a:pt x="38893" y="23846"/>
                    <a:pt x="38430" y="23957"/>
                    <a:pt x="38199" y="24189"/>
                  </a:cubicBezTo>
                  <a:cubicBezTo>
                    <a:pt x="37856" y="23726"/>
                    <a:pt x="37393" y="23263"/>
                    <a:pt x="36810" y="22688"/>
                  </a:cubicBezTo>
                  <a:cubicBezTo>
                    <a:pt x="36115" y="21994"/>
                    <a:pt x="35541" y="21410"/>
                    <a:pt x="35309" y="20947"/>
                  </a:cubicBezTo>
                  <a:cubicBezTo>
                    <a:pt x="35189" y="21179"/>
                    <a:pt x="35189" y="21410"/>
                    <a:pt x="35078" y="21642"/>
                  </a:cubicBezTo>
                  <a:cubicBezTo>
                    <a:pt x="35421" y="22105"/>
                    <a:pt x="35884" y="22568"/>
                    <a:pt x="36467" y="23151"/>
                  </a:cubicBezTo>
                  <a:cubicBezTo>
                    <a:pt x="38430" y="24883"/>
                    <a:pt x="38319" y="25929"/>
                    <a:pt x="37856" y="26392"/>
                  </a:cubicBezTo>
                  <a:cubicBezTo>
                    <a:pt x="38087" y="26392"/>
                    <a:pt x="38319" y="26392"/>
                    <a:pt x="38550" y="26504"/>
                  </a:cubicBezTo>
                  <a:cubicBezTo>
                    <a:pt x="38782" y="26041"/>
                    <a:pt x="38893" y="25466"/>
                    <a:pt x="38430" y="24652"/>
                  </a:cubicBezTo>
                  <a:cubicBezTo>
                    <a:pt x="38662" y="24540"/>
                    <a:pt x="39013" y="24420"/>
                    <a:pt x="39356" y="24420"/>
                  </a:cubicBezTo>
                  <a:cubicBezTo>
                    <a:pt x="39708" y="24420"/>
                    <a:pt x="40171" y="24540"/>
                    <a:pt x="40745" y="24772"/>
                  </a:cubicBezTo>
                  <a:cubicBezTo>
                    <a:pt x="42486" y="25578"/>
                    <a:pt x="43292" y="25235"/>
                    <a:pt x="43986" y="24883"/>
                  </a:cubicBezTo>
                  <a:cubicBezTo>
                    <a:pt x="44449" y="24652"/>
                    <a:pt x="44801" y="24420"/>
                    <a:pt x="45264" y="24540"/>
                  </a:cubicBezTo>
                  <a:lnTo>
                    <a:pt x="45375" y="24540"/>
                  </a:lnTo>
                  <a:lnTo>
                    <a:pt x="45375" y="24540"/>
                  </a:lnTo>
                  <a:cubicBezTo>
                    <a:pt x="46533" y="24883"/>
                    <a:pt x="46996" y="24540"/>
                    <a:pt x="47459" y="24077"/>
                  </a:cubicBezTo>
                  <a:cubicBezTo>
                    <a:pt x="47811" y="23846"/>
                    <a:pt x="48042" y="23494"/>
                    <a:pt x="48616" y="23263"/>
                  </a:cubicBezTo>
                  <a:cubicBezTo>
                    <a:pt x="48848" y="23151"/>
                    <a:pt x="49079" y="23263"/>
                    <a:pt x="49311" y="23383"/>
                  </a:cubicBezTo>
                  <a:cubicBezTo>
                    <a:pt x="49663" y="23494"/>
                    <a:pt x="49894" y="23726"/>
                    <a:pt x="50126" y="24077"/>
                  </a:cubicBezTo>
                  <a:cubicBezTo>
                    <a:pt x="49774" y="24420"/>
                    <a:pt x="49542" y="24883"/>
                    <a:pt x="49663" y="25346"/>
                  </a:cubicBezTo>
                  <a:cubicBezTo>
                    <a:pt x="49894" y="26392"/>
                    <a:pt x="49663" y="26735"/>
                    <a:pt x="48968" y="27550"/>
                  </a:cubicBezTo>
                  <a:cubicBezTo>
                    <a:pt x="48848" y="27782"/>
                    <a:pt x="48616" y="27893"/>
                    <a:pt x="48505" y="28124"/>
                  </a:cubicBezTo>
                  <a:cubicBezTo>
                    <a:pt x="47811" y="28939"/>
                    <a:pt x="48274" y="29745"/>
                    <a:pt x="48737" y="30671"/>
                  </a:cubicBezTo>
                  <a:cubicBezTo>
                    <a:pt x="49200" y="31486"/>
                    <a:pt x="49663" y="32412"/>
                    <a:pt x="49542" y="33569"/>
                  </a:cubicBezTo>
                  <a:cubicBezTo>
                    <a:pt x="49431" y="34727"/>
                    <a:pt x="48616" y="34838"/>
                    <a:pt x="47811" y="35069"/>
                  </a:cubicBezTo>
                  <a:cubicBezTo>
                    <a:pt x="47116" y="35190"/>
                    <a:pt x="46301" y="35301"/>
                    <a:pt x="45959" y="36116"/>
                  </a:cubicBezTo>
                  <a:cubicBezTo>
                    <a:pt x="45496" y="37153"/>
                    <a:pt x="46070" y="37847"/>
                    <a:pt x="46653" y="38542"/>
                  </a:cubicBezTo>
                  <a:cubicBezTo>
                    <a:pt x="47116" y="39125"/>
                    <a:pt x="47579" y="39588"/>
                    <a:pt x="47348" y="40051"/>
                  </a:cubicBezTo>
                  <a:cubicBezTo>
                    <a:pt x="47227" y="40051"/>
                    <a:pt x="47227" y="40162"/>
                    <a:pt x="47227" y="40162"/>
                  </a:cubicBezTo>
                  <a:cubicBezTo>
                    <a:pt x="46996" y="40514"/>
                    <a:pt x="46653" y="40514"/>
                    <a:pt x="46190" y="40394"/>
                  </a:cubicBezTo>
                  <a:cubicBezTo>
                    <a:pt x="45607" y="40394"/>
                    <a:pt x="45033" y="40051"/>
                    <a:pt x="44570" y="39820"/>
                  </a:cubicBezTo>
                  <a:cubicBezTo>
                    <a:pt x="44338" y="39588"/>
                    <a:pt x="44107" y="39468"/>
                    <a:pt x="43875" y="39357"/>
                  </a:cubicBezTo>
                  <a:lnTo>
                    <a:pt x="43412" y="39820"/>
                  </a:lnTo>
                  <a:cubicBezTo>
                    <a:pt x="43755" y="39931"/>
                    <a:pt x="43986" y="40162"/>
                    <a:pt x="44218" y="40283"/>
                  </a:cubicBezTo>
                  <a:cubicBezTo>
                    <a:pt x="44801" y="40625"/>
                    <a:pt x="45496" y="40857"/>
                    <a:pt x="46070" y="40977"/>
                  </a:cubicBezTo>
                  <a:cubicBezTo>
                    <a:pt x="46764" y="41088"/>
                    <a:pt x="47348" y="40977"/>
                    <a:pt x="47690" y="40514"/>
                  </a:cubicBezTo>
                  <a:cubicBezTo>
                    <a:pt x="47690" y="40394"/>
                    <a:pt x="47690" y="40394"/>
                    <a:pt x="47811" y="40394"/>
                  </a:cubicBezTo>
                  <a:cubicBezTo>
                    <a:pt x="48274" y="39588"/>
                    <a:pt x="47690" y="38894"/>
                    <a:pt x="47116" y="38199"/>
                  </a:cubicBezTo>
                  <a:cubicBezTo>
                    <a:pt x="46653" y="37616"/>
                    <a:pt x="46190" y="37042"/>
                    <a:pt x="46422" y="36347"/>
                  </a:cubicBezTo>
                  <a:cubicBezTo>
                    <a:pt x="46764" y="35764"/>
                    <a:pt x="47348" y="35653"/>
                    <a:pt x="47922" y="35532"/>
                  </a:cubicBezTo>
                  <a:cubicBezTo>
                    <a:pt x="48968" y="35421"/>
                    <a:pt x="49894" y="35190"/>
                    <a:pt x="50126" y="33569"/>
                  </a:cubicBezTo>
                  <a:cubicBezTo>
                    <a:pt x="50237" y="32291"/>
                    <a:pt x="49774" y="31254"/>
                    <a:pt x="49311" y="30439"/>
                  </a:cubicBezTo>
                  <a:cubicBezTo>
                    <a:pt x="48848" y="29634"/>
                    <a:pt x="48505" y="29050"/>
                    <a:pt x="48968" y="28476"/>
                  </a:cubicBezTo>
                  <a:cubicBezTo>
                    <a:pt x="49079" y="28245"/>
                    <a:pt x="49200" y="28013"/>
                    <a:pt x="49311" y="27893"/>
                  </a:cubicBezTo>
                  <a:cubicBezTo>
                    <a:pt x="50237" y="26855"/>
                    <a:pt x="50468" y="26504"/>
                    <a:pt x="50237" y="25235"/>
                  </a:cubicBezTo>
                  <a:cubicBezTo>
                    <a:pt x="50126" y="24883"/>
                    <a:pt x="50357" y="24540"/>
                    <a:pt x="50589" y="24309"/>
                  </a:cubicBezTo>
                  <a:cubicBezTo>
                    <a:pt x="50700" y="24309"/>
                    <a:pt x="50820" y="24189"/>
                    <a:pt x="50931" y="24189"/>
                  </a:cubicBezTo>
                  <a:lnTo>
                    <a:pt x="50931" y="24189"/>
                  </a:lnTo>
                  <a:lnTo>
                    <a:pt x="51394" y="24189"/>
                  </a:lnTo>
                  <a:cubicBezTo>
                    <a:pt x="51746" y="24309"/>
                    <a:pt x="51978" y="24652"/>
                    <a:pt x="52209" y="25235"/>
                  </a:cubicBezTo>
                  <a:cubicBezTo>
                    <a:pt x="52441" y="26041"/>
                    <a:pt x="52209" y="26624"/>
                    <a:pt x="51978" y="27087"/>
                  </a:cubicBezTo>
                  <a:cubicBezTo>
                    <a:pt x="51626" y="28013"/>
                    <a:pt x="51394" y="28819"/>
                    <a:pt x="53367" y="30097"/>
                  </a:cubicBezTo>
                  <a:cubicBezTo>
                    <a:pt x="54867" y="31023"/>
                    <a:pt x="55913" y="31828"/>
                    <a:pt x="56376" y="32523"/>
                  </a:cubicBezTo>
                  <a:cubicBezTo>
                    <a:pt x="56719" y="33106"/>
                    <a:pt x="56487" y="33801"/>
                    <a:pt x="55450" y="34606"/>
                  </a:cubicBezTo>
                  <a:cubicBezTo>
                    <a:pt x="54172" y="35653"/>
                    <a:pt x="53246" y="36458"/>
                    <a:pt x="52783" y="37384"/>
                  </a:cubicBezTo>
                  <a:cubicBezTo>
                    <a:pt x="52320" y="38199"/>
                    <a:pt x="52209" y="39125"/>
                    <a:pt x="52783" y="40283"/>
                  </a:cubicBezTo>
                  <a:lnTo>
                    <a:pt x="52783" y="40283"/>
                  </a:lnTo>
                  <a:cubicBezTo>
                    <a:pt x="53478" y="41783"/>
                    <a:pt x="52904" y="42366"/>
                    <a:pt x="51857" y="43172"/>
                  </a:cubicBezTo>
                  <a:cubicBezTo>
                    <a:pt x="51746" y="43292"/>
                    <a:pt x="51515" y="43404"/>
                    <a:pt x="51394" y="43524"/>
                  </a:cubicBezTo>
                  <a:cubicBezTo>
                    <a:pt x="50589" y="44218"/>
                    <a:pt x="50700" y="45487"/>
                    <a:pt x="50931" y="46645"/>
                  </a:cubicBezTo>
                  <a:cubicBezTo>
                    <a:pt x="51052" y="47691"/>
                    <a:pt x="51163" y="48617"/>
                    <a:pt x="50700" y="49191"/>
                  </a:cubicBezTo>
                  <a:cubicBezTo>
                    <a:pt x="50237" y="49775"/>
                    <a:pt x="49663" y="49654"/>
                    <a:pt x="49079" y="49543"/>
                  </a:cubicBezTo>
                  <a:cubicBezTo>
                    <a:pt x="48385" y="49423"/>
                    <a:pt x="47690" y="49312"/>
                    <a:pt x="47116" y="50117"/>
                  </a:cubicBezTo>
                  <a:cubicBezTo>
                    <a:pt x="46533" y="50701"/>
                    <a:pt x="46422" y="51395"/>
                    <a:pt x="46301" y="51969"/>
                  </a:cubicBezTo>
                  <a:cubicBezTo>
                    <a:pt x="46070" y="52553"/>
                    <a:pt x="45959" y="53127"/>
                    <a:pt x="45264" y="53127"/>
                  </a:cubicBezTo>
                  <a:cubicBezTo>
                    <a:pt x="44912" y="53127"/>
                    <a:pt x="44681" y="53016"/>
                    <a:pt x="44449" y="52895"/>
                  </a:cubicBezTo>
                  <a:cubicBezTo>
                    <a:pt x="44338" y="52784"/>
                    <a:pt x="44218" y="52664"/>
                    <a:pt x="44218" y="52553"/>
                  </a:cubicBezTo>
                  <a:cubicBezTo>
                    <a:pt x="44107" y="52432"/>
                    <a:pt x="44107" y="52201"/>
                    <a:pt x="44107" y="51969"/>
                  </a:cubicBezTo>
                  <a:cubicBezTo>
                    <a:pt x="44107" y="51395"/>
                    <a:pt x="44338" y="50701"/>
                    <a:pt x="44912" y="50006"/>
                  </a:cubicBezTo>
                  <a:cubicBezTo>
                    <a:pt x="45375" y="49423"/>
                    <a:pt x="45375" y="48960"/>
                    <a:pt x="45264" y="48497"/>
                  </a:cubicBezTo>
                  <a:cubicBezTo>
                    <a:pt x="45144" y="48154"/>
                    <a:pt x="44912" y="48034"/>
                    <a:pt x="44681" y="47802"/>
                  </a:cubicBezTo>
                  <a:cubicBezTo>
                    <a:pt x="44449" y="47691"/>
                    <a:pt x="44107" y="47571"/>
                    <a:pt x="43875" y="47460"/>
                  </a:cubicBezTo>
                  <a:cubicBezTo>
                    <a:pt x="42949" y="47228"/>
                    <a:pt x="41792" y="47339"/>
                    <a:pt x="40977" y="48265"/>
                  </a:cubicBezTo>
                  <a:cubicBezTo>
                    <a:pt x="40634" y="48728"/>
                    <a:pt x="40282" y="48960"/>
                    <a:pt x="40051" y="49080"/>
                  </a:cubicBezTo>
                  <a:cubicBezTo>
                    <a:pt x="40051" y="49191"/>
                    <a:pt x="40171" y="49423"/>
                    <a:pt x="40171" y="49543"/>
                  </a:cubicBezTo>
                  <a:cubicBezTo>
                    <a:pt x="40514" y="49423"/>
                    <a:pt x="40977" y="49191"/>
                    <a:pt x="41440" y="48617"/>
                  </a:cubicBezTo>
                  <a:cubicBezTo>
                    <a:pt x="42134" y="47923"/>
                    <a:pt x="42949" y="47802"/>
                    <a:pt x="43755" y="48034"/>
                  </a:cubicBezTo>
                  <a:cubicBezTo>
                    <a:pt x="43986" y="48034"/>
                    <a:pt x="44218" y="48154"/>
                    <a:pt x="44338" y="48265"/>
                  </a:cubicBezTo>
                  <a:cubicBezTo>
                    <a:pt x="44449" y="48386"/>
                    <a:pt x="44681" y="48497"/>
                    <a:pt x="44681" y="48728"/>
                  </a:cubicBezTo>
                  <a:cubicBezTo>
                    <a:pt x="44801" y="48960"/>
                    <a:pt x="44801" y="49312"/>
                    <a:pt x="44570" y="49654"/>
                  </a:cubicBezTo>
                  <a:cubicBezTo>
                    <a:pt x="43875" y="50469"/>
                    <a:pt x="43523" y="51275"/>
                    <a:pt x="43523" y="51969"/>
                  </a:cubicBezTo>
                  <a:cubicBezTo>
                    <a:pt x="43523" y="52321"/>
                    <a:pt x="43644" y="52553"/>
                    <a:pt x="43644" y="52784"/>
                  </a:cubicBezTo>
                  <a:cubicBezTo>
                    <a:pt x="43755" y="53016"/>
                    <a:pt x="43875" y="53127"/>
                    <a:pt x="44107" y="53358"/>
                  </a:cubicBezTo>
                  <a:cubicBezTo>
                    <a:pt x="44338" y="53590"/>
                    <a:pt x="44801" y="53710"/>
                    <a:pt x="45264" y="53710"/>
                  </a:cubicBezTo>
                  <a:cubicBezTo>
                    <a:pt x="46422" y="53710"/>
                    <a:pt x="46653" y="53016"/>
                    <a:pt x="46885" y="52090"/>
                  </a:cubicBezTo>
                  <a:cubicBezTo>
                    <a:pt x="46996" y="51506"/>
                    <a:pt x="47116" y="50932"/>
                    <a:pt x="47459" y="50469"/>
                  </a:cubicBezTo>
                  <a:cubicBezTo>
                    <a:pt x="47922" y="50006"/>
                    <a:pt x="48505" y="50006"/>
                    <a:pt x="49079" y="50117"/>
                  </a:cubicBezTo>
                  <a:cubicBezTo>
                    <a:pt x="49774" y="50238"/>
                    <a:pt x="50468" y="50349"/>
                    <a:pt x="51163" y="49543"/>
                  </a:cubicBezTo>
                  <a:cubicBezTo>
                    <a:pt x="51746" y="48849"/>
                    <a:pt x="51626" y="47691"/>
                    <a:pt x="51515" y="46533"/>
                  </a:cubicBezTo>
                  <a:cubicBezTo>
                    <a:pt x="51283" y="45487"/>
                    <a:pt x="51163" y="44450"/>
                    <a:pt x="51746" y="43987"/>
                  </a:cubicBezTo>
                  <a:cubicBezTo>
                    <a:pt x="51978" y="43867"/>
                    <a:pt x="52089" y="43635"/>
                    <a:pt x="52209" y="43524"/>
                  </a:cubicBezTo>
                  <a:cubicBezTo>
                    <a:pt x="53478" y="42598"/>
                    <a:pt x="54172" y="41903"/>
                    <a:pt x="53246" y="40051"/>
                  </a:cubicBezTo>
                  <a:lnTo>
                    <a:pt x="53246" y="40051"/>
                  </a:lnTo>
                  <a:lnTo>
                    <a:pt x="53246" y="40051"/>
                  </a:lnTo>
                  <a:cubicBezTo>
                    <a:pt x="52783" y="39125"/>
                    <a:pt x="52904" y="38310"/>
                    <a:pt x="53246" y="37616"/>
                  </a:cubicBezTo>
                  <a:cubicBezTo>
                    <a:pt x="53709" y="36810"/>
                    <a:pt x="54524" y="36116"/>
                    <a:pt x="55793" y="35069"/>
                  </a:cubicBezTo>
                  <a:cubicBezTo>
                    <a:pt x="57071" y="34032"/>
                    <a:pt x="57413" y="33106"/>
                    <a:pt x="56839" y="32180"/>
                  </a:cubicBezTo>
                  <a:cubicBezTo>
                    <a:pt x="56376" y="31365"/>
                    <a:pt x="55219" y="30671"/>
                    <a:pt x="53709" y="29634"/>
                  </a:cubicBezTo>
                  <a:cubicBezTo>
                    <a:pt x="52089" y="28587"/>
                    <a:pt x="52320" y="28013"/>
                    <a:pt x="52552" y="27318"/>
                  </a:cubicBezTo>
                  <a:cubicBezTo>
                    <a:pt x="52783" y="26735"/>
                    <a:pt x="52904" y="26161"/>
                    <a:pt x="52783" y="25346"/>
                  </a:cubicBezTo>
                  <a:cubicBezTo>
                    <a:pt x="54987" y="23846"/>
                    <a:pt x="54524" y="22457"/>
                    <a:pt x="54172" y="21873"/>
                  </a:cubicBezTo>
                  <a:cubicBezTo>
                    <a:pt x="54635" y="21410"/>
                    <a:pt x="55793" y="20142"/>
                    <a:pt x="54756" y="18401"/>
                  </a:cubicBezTo>
                  <a:cubicBezTo>
                    <a:pt x="54293" y="17364"/>
                    <a:pt x="53598" y="17012"/>
                    <a:pt x="53015" y="16669"/>
                  </a:cubicBezTo>
                  <a:cubicBezTo>
                    <a:pt x="52441" y="16206"/>
                    <a:pt x="51978" y="15975"/>
                    <a:pt x="52320" y="15049"/>
                  </a:cubicBezTo>
                  <a:cubicBezTo>
                    <a:pt x="53015" y="13076"/>
                    <a:pt x="51746" y="12039"/>
                    <a:pt x="51283" y="11808"/>
                  </a:cubicBezTo>
                  <a:cubicBezTo>
                    <a:pt x="51052" y="8567"/>
                    <a:pt x="47459" y="8798"/>
                    <a:pt x="46301" y="8909"/>
                  </a:cubicBezTo>
                  <a:cubicBezTo>
                    <a:pt x="46190" y="7289"/>
                    <a:pt x="45264" y="7057"/>
                    <a:pt x="44801" y="7057"/>
                  </a:cubicBezTo>
                  <a:cubicBezTo>
                    <a:pt x="43875" y="5094"/>
                    <a:pt x="41560" y="5788"/>
                    <a:pt x="40745" y="6131"/>
                  </a:cubicBezTo>
                  <a:cubicBezTo>
                    <a:pt x="40171" y="5094"/>
                    <a:pt x="39125" y="5557"/>
                    <a:pt x="38662" y="5788"/>
                  </a:cubicBezTo>
                  <a:cubicBezTo>
                    <a:pt x="37041" y="2658"/>
                    <a:pt x="34494" y="3816"/>
                    <a:pt x="33689" y="4279"/>
                  </a:cubicBezTo>
                  <a:cubicBezTo>
                    <a:pt x="33105" y="3242"/>
                    <a:pt x="31837" y="3584"/>
                    <a:pt x="31253" y="3816"/>
                  </a:cubicBezTo>
                  <a:cubicBezTo>
                    <a:pt x="30448" y="2316"/>
                    <a:pt x="29059" y="2658"/>
                    <a:pt x="28475" y="2779"/>
                  </a:cubicBezTo>
                  <a:cubicBezTo>
                    <a:pt x="27207" y="1158"/>
                    <a:pt x="26049" y="2427"/>
                    <a:pt x="25586" y="2890"/>
                  </a:cubicBezTo>
                  <a:cubicBezTo>
                    <a:pt x="25355" y="2779"/>
                    <a:pt x="25234" y="2658"/>
                    <a:pt x="25003" y="2658"/>
                  </a:cubicBezTo>
                  <a:cubicBezTo>
                    <a:pt x="24540" y="2427"/>
                    <a:pt x="23966" y="2427"/>
                    <a:pt x="23614" y="2547"/>
                  </a:cubicBezTo>
                  <a:cubicBezTo>
                    <a:pt x="23503" y="2547"/>
                    <a:pt x="23382" y="2658"/>
                    <a:pt x="23271" y="2779"/>
                  </a:cubicBezTo>
                  <a:cubicBezTo>
                    <a:pt x="22808" y="3121"/>
                    <a:pt x="23040" y="3473"/>
                    <a:pt x="23151" y="3936"/>
                  </a:cubicBezTo>
                  <a:cubicBezTo>
                    <a:pt x="23382" y="4631"/>
                    <a:pt x="23734" y="5437"/>
                    <a:pt x="22345" y="6946"/>
                  </a:cubicBezTo>
                  <a:cubicBezTo>
                    <a:pt x="21882" y="7520"/>
                    <a:pt x="21419" y="7983"/>
                    <a:pt x="21067" y="8567"/>
                  </a:cubicBezTo>
                  <a:cubicBezTo>
                    <a:pt x="20836" y="9030"/>
                    <a:pt x="20493" y="9493"/>
                    <a:pt x="20373" y="9956"/>
                  </a:cubicBezTo>
                  <a:cubicBezTo>
                    <a:pt x="20141" y="9835"/>
                    <a:pt x="20030" y="9835"/>
                    <a:pt x="19799" y="9724"/>
                  </a:cubicBezTo>
                  <a:cubicBezTo>
                    <a:pt x="19336" y="9724"/>
                    <a:pt x="18873" y="9724"/>
                    <a:pt x="18289" y="9956"/>
                  </a:cubicBezTo>
                  <a:cubicBezTo>
                    <a:pt x="17483" y="10298"/>
                    <a:pt x="16900" y="10298"/>
                    <a:pt x="16437" y="10067"/>
                  </a:cubicBezTo>
                  <a:cubicBezTo>
                    <a:pt x="16326" y="9956"/>
                    <a:pt x="16206" y="9835"/>
                    <a:pt x="16094" y="9604"/>
                  </a:cubicBezTo>
                  <a:cubicBezTo>
                    <a:pt x="15974" y="9493"/>
                    <a:pt x="15974" y="9261"/>
                    <a:pt x="15974" y="9141"/>
                  </a:cubicBezTo>
                  <a:cubicBezTo>
                    <a:pt x="15974" y="8678"/>
                    <a:pt x="16094" y="8335"/>
                    <a:pt x="16557" y="8103"/>
                  </a:cubicBezTo>
                  <a:cubicBezTo>
                    <a:pt x="17483" y="7520"/>
                    <a:pt x="17252" y="6594"/>
                    <a:pt x="17132" y="5788"/>
                  </a:cubicBezTo>
                  <a:cubicBezTo>
                    <a:pt x="17020" y="5205"/>
                    <a:pt x="16900" y="4742"/>
                    <a:pt x="17132" y="4511"/>
                  </a:cubicBezTo>
                  <a:cubicBezTo>
                    <a:pt x="17363" y="4279"/>
                    <a:pt x="17715" y="4048"/>
                    <a:pt x="17947" y="3816"/>
                  </a:cubicBezTo>
                  <a:cubicBezTo>
                    <a:pt x="18873" y="3242"/>
                    <a:pt x="19910" y="2427"/>
                    <a:pt x="19567" y="1390"/>
                  </a:cubicBezTo>
                  <a:cubicBezTo>
                    <a:pt x="19447" y="1038"/>
                    <a:pt x="19215" y="806"/>
                    <a:pt x="19104" y="695"/>
                  </a:cubicBezTo>
                  <a:cubicBezTo>
                    <a:pt x="18752" y="343"/>
                    <a:pt x="18410" y="112"/>
                    <a:pt x="18058" y="112"/>
                  </a:cubicBezTo>
                  <a:cubicBezTo>
                    <a:pt x="17595" y="1"/>
                    <a:pt x="17252" y="1"/>
                    <a:pt x="16789" y="232"/>
                  </a:cubicBezTo>
                  <a:cubicBezTo>
                    <a:pt x="16557" y="343"/>
                    <a:pt x="16326" y="464"/>
                    <a:pt x="15974" y="695"/>
                  </a:cubicBezTo>
                  <a:cubicBezTo>
                    <a:pt x="15743" y="927"/>
                    <a:pt x="15511" y="1390"/>
                    <a:pt x="15168" y="1732"/>
                  </a:cubicBezTo>
                  <a:cubicBezTo>
                    <a:pt x="15048" y="1964"/>
                    <a:pt x="14817" y="2195"/>
                    <a:pt x="14585" y="2427"/>
                  </a:cubicBezTo>
                  <a:cubicBezTo>
                    <a:pt x="14011" y="3121"/>
                    <a:pt x="13428" y="3584"/>
                    <a:pt x="12622" y="3010"/>
                  </a:cubicBezTo>
                  <a:cubicBezTo>
                    <a:pt x="12159" y="2547"/>
                    <a:pt x="11464" y="2195"/>
                    <a:pt x="10881" y="2195"/>
                  </a:cubicBezTo>
                  <a:cubicBezTo>
                    <a:pt x="10418" y="2084"/>
                    <a:pt x="9955" y="2084"/>
                    <a:pt x="9492" y="2316"/>
                  </a:cubicBezTo>
                  <a:cubicBezTo>
                    <a:pt x="9029" y="2427"/>
                    <a:pt x="8686" y="2779"/>
                    <a:pt x="8455" y="3242"/>
                  </a:cubicBezTo>
                  <a:cubicBezTo>
                    <a:pt x="8334" y="3584"/>
                    <a:pt x="8223" y="4168"/>
                    <a:pt x="8334" y="4742"/>
                  </a:cubicBezTo>
                  <a:cubicBezTo>
                    <a:pt x="8455" y="6714"/>
                    <a:pt x="6714" y="7872"/>
                    <a:pt x="4751" y="9030"/>
                  </a:cubicBezTo>
                  <a:cubicBezTo>
                    <a:pt x="4519" y="9261"/>
                    <a:pt x="4288" y="9372"/>
                    <a:pt x="3936" y="9604"/>
                  </a:cubicBezTo>
                  <a:cubicBezTo>
                    <a:pt x="1852" y="10882"/>
                    <a:pt x="2899" y="13076"/>
                    <a:pt x="3593" y="14465"/>
                  </a:cubicBezTo>
                  <a:cubicBezTo>
                    <a:pt x="3704" y="14697"/>
                    <a:pt x="3825" y="14817"/>
                    <a:pt x="3825" y="14928"/>
                  </a:cubicBezTo>
                  <a:close/>
                  <a:moveTo>
                    <a:pt x="33689" y="27661"/>
                  </a:moveTo>
                  <a:cubicBezTo>
                    <a:pt x="33457" y="26624"/>
                    <a:pt x="32411" y="26504"/>
                    <a:pt x="32300" y="26504"/>
                  </a:cubicBezTo>
                  <a:cubicBezTo>
                    <a:pt x="32179" y="26504"/>
                    <a:pt x="32179" y="26504"/>
                    <a:pt x="32179" y="26392"/>
                  </a:cubicBezTo>
                  <a:cubicBezTo>
                    <a:pt x="32068" y="26272"/>
                    <a:pt x="31948" y="26161"/>
                    <a:pt x="32068" y="26041"/>
                  </a:cubicBezTo>
                  <a:cubicBezTo>
                    <a:pt x="32179" y="25929"/>
                    <a:pt x="32300" y="25698"/>
                    <a:pt x="32300" y="25578"/>
                  </a:cubicBezTo>
                  <a:cubicBezTo>
                    <a:pt x="32642" y="25346"/>
                    <a:pt x="32874" y="25115"/>
                    <a:pt x="33226" y="24883"/>
                  </a:cubicBezTo>
                  <a:cubicBezTo>
                    <a:pt x="33105" y="25235"/>
                    <a:pt x="32994" y="25578"/>
                    <a:pt x="32763" y="26041"/>
                  </a:cubicBezTo>
                  <a:cubicBezTo>
                    <a:pt x="33226" y="26161"/>
                    <a:pt x="33920" y="26504"/>
                    <a:pt x="34152" y="27318"/>
                  </a:cubicBezTo>
                  <a:cubicBezTo>
                    <a:pt x="34031" y="27430"/>
                    <a:pt x="33800" y="27550"/>
                    <a:pt x="33689" y="27661"/>
                  </a:cubicBezTo>
                  <a:close/>
                  <a:moveTo>
                    <a:pt x="35541" y="54868"/>
                  </a:moveTo>
                  <a:cubicBezTo>
                    <a:pt x="35189" y="54868"/>
                    <a:pt x="34726" y="54747"/>
                    <a:pt x="34152" y="54516"/>
                  </a:cubicBezTo>
                  <a:cubicBezTo>
                    <a:pt x="34031" y="54284"/>
                    <a:pt x="33920" y="53942"/>
                    <a:pt x="33689" y="53710"/>
                  </a:cubicBezTo>
                  <a:cubicBezTo>
                    <a:pt x="33800" y="53821"/>
                    <a:pt x="33920" y="53821"/>
                    <a:pt x="33920" y="53821"/>
                  </a:cubicBezTo>
                  <a:cubicBezTo>
                    <a:pt x="34615" y="54053"/>
                    <a:pt x="34957" y="54284"/>
                    <a:pt x="35421" y="54284"/>
                  </a:cubicBezTo>
                  <a:cubicBezTo>
                    <a:pt x="35421" y="54516"/>
                    <a:pt x="35541" y="54636"/>
                    <a:pt x="35541" y="54868"/>
                  </a:cubicBezTo>
                  <a:close/>
                  <a:moveTo>
                    <a:pt x="38319" y="12271"/>
                  </a:moveTo>
                  <a:cubicBezTo>
                    <a:pt x="38319" y="11919"/>
                    <a:pt x="38319" y="11687"/>
                    <a:pt x="38199" y="11576"/>
                  </a:cubicBezTo>
                  <a:cubicBezTo>
                    <a:pt x="38662" y="10993"/>
                    <a:pt x="38662" y="10530"/>
                    <a:pt x="38550" y="10187"/>
                  </a:cubicBezTo>
                  <a:cubicBezTo>
                    <a:pt x="38782" y="10067"/>
                    <a:pt x="39013" y="10067"/>
                    <a:pt x="39245" y="10187"/>
                  </a:cubicBezTo>
                  <a:cubicBezTo>
                    <a:pt x="39588" y="10298"/>
                    <a:pt x="39939" y="10530"/>
                    <a:pt x="40282" y="10993"/>
                  </a:cubicBezTo>
                  <a:cubicBezTo>
                    <a:pt x="41329" y="12502"/>
                    <a:pt x="42718" y="12382"/>
                    <a:pt x="43986" y="12382"/>
                  </a:cubicBezTo>
                  <a:cubicBezTo>
                    <a:pt x="44570" y="12382"/>
                    <a:pt x="45144" y="12382"/>
                    <a:pt x="45727" y="12613"/>
                  </a:cubicBezTo>
                  <a:cubicBezTo>
                    <a:pt x="47116" y="12965"/>
                    <a:pt x="46301" y="15391"/>
                    <a:pt x="46301" y="15391"/>
                  </a:cubicBezTo>
                  <a:cubicBezTo>
                    <a:pt x="46301" y="15512"/>
                    <a:pt x="46301" y="15743"/>
                    <a:pt x="46533" y="15743"/>
                  </a:cubicBezTo>
                  <a:lnTo>
                    <a:pt x="46533" y="15743"/>
                  </a:lnTo>
                  <a:lnTo>
                    <a:pt x="46533" y="15743"/>
                  </a:lnTo>
                  <a:cubicBezTo>
                    <a:pt x="46533" y="15743"/>
                    <a:pt x="49894" y="16086"/>
                    <a:pt x="49894" y="18401"/>
                  </a:cubicBezTo>
                  <a:cubicBezTo>
                    <a:pt x="49894" y="19447"/>
                    <a:pt x="50357" y="20021"/>
                    <a:pt x="50820" y="20716"/>
                  </a:cubicBezTo>
                  <a:cubicBezTo>
                    <a:pt x="51394" y="21410"/>
                    <a:pt x="51857" y="22105"/>
                    <a:pt x="51163" y="23614"/>
                  </a:cubicBezTo>
                  <a:lnTo>
                    <a:pt x="50820" y="23614"/>
                  </a:lnTo>
                  <a:lnTo>
                    <a:pt x="50820" y="23614"/>
                  </a:lnTo>
                  <a:cubicBezTo>
                    <a:pt x="50700" y="23614"/>
                    <a:pt x="50589" y="23726"/>
                    <a:pt x="50589" y="23726"/>
                  </a:cubicBezTo>
                  <a:cubicBezTo>
                    <a:pt x="50357" y="23383"/>
                    <a:pt x="50005" y="23031"/>
                    <a:pt x="49663" y="22799"/>
                  </a:cubicBezTo>
                  <a:cubicBezTo>
                    <a:pt x="49431" y="22799"/>
                    <a:pt x="49311" y="22688"/>
                    <a:pt x="49200" y="22688"/>
                  </a:cubicBezTo>
                  <a:lnTo>
                    <a:pt x="49200" y="22225"/>
                  </a:lnTo>
                  <a:cubicBezTo>
                    <a:pt x="49079" y="21762"/>
                    <a:pt x="48848" y="21179"/>
                    <a:pt x="48505" y="20836"/>
                  </a:cubicBezTo>
                  <a:cubicBezTo>
                    <a:pt x="48274" y="20605"/>
                    <a:pt x="47811" y="20373"/>
                    <a:pt x="47227" y="20253"/>
                  </a:cubicBezTo>
                  <a:cubicBezTo>
                    <a:pt x="46996" y="20142"/>
                    <a:pt x="46764" y="20142"/>
                    <a:pt x="46422" y="20142"/>
                  </a:cubicBezTo>
                  <a:cubicBezTo>
                    <a:pt x="46070" y="20253"/>
                    <a:pt x="45727" y="20142"/>
                    <a:pt x="45496" y="20142"/>
                  </a:cubicBezTo>
                  <a:cubicBezTo>
                    <a:pt x="45264" y="20021"/>
                    <a:pt x="45144" y="19910"/>
                    <a:pt x="45033" y="19790"/>
                  </a:cubicBezTo>
                  <a:cubicBezTo>
                    <a:pt x="44912" y="19679"/>
                    <a:pt x="44912" y="19558"/>
                    <a:pt x="44912" y="19447"/>
                  </a:cubicBezTo>
                  <a:lnTo>
                    <a:pt x="44912" y="19327"/>
                  </a:lnTo>
                  <a:cubicBezTo>
                    <a:pt x="44912" y="19216"/>
                    <a:pt x="45033" y="19095"/>
                    <a:pt x="45144" y="18984"/>
                  </a:cubicBezTo>
                  <a:cubicBezTo>
                    <a:pt x="45264" y="18753"/>
                    <a:pt x="45496" y="18401"/>
                    <a:pt x="45607" y="18058"/>
                  </a:cubicBezTo>
                  <a:cubicBezTo>
                    <a:pt x="45838" y="17475"/>
                    <a:pt x="45607" y="16901"/>
                    <a:pt x="44570" y="16669"/>
                  </a:cubicBezTo>
                  <a:cubicBezTo>
                    <a:pt x="43986" y="16438"/>
                    <a:pt x="43412" y="16438"/>
                    <a:pt x="42829" y="16438"/>
                  </a:cubicBezTo>
                  <a:cubicBezTo>
                    <a:pt x="41671" y="16549"/>
                    <a:pt x="40866" y="16549"/>
                    <a:pt x="40745" y="15049"/>
                  </a:cubicBezTo>
                  <a:cubicBezTo>
                    <a:pt x="40745" y="14234"/>
                    <a:pt x="40282" y="13539"/>
                    <a:pt x="39819" y="13076"/>
                  </a:cubicBezTo>
                  <a:cubicBezTo>
                    <a:pt x="39356" y="12734"/>
                    <a:pt x="38893" y="12382"/>
                    <a:pt x="38319" y="12271"/>
                  </a:cubicBezTo>
                  <a:close/>
                  <a:moveTo>
                    <a:pt x="48616" y="22688"/>
                  </a:moveTo>
                  <a:cubicBezTo>
                    <a:pt x="48505" y="22688"/>
                    <a:pt x="48385" y="22799"/>
                    <a:pt x="48385" y="22799"/>
                  </a:cubicBezTo>
                  <a:cubicBezTo>
                    <a:pt x="47811" y="23031"/>
                    <a:pt x="47459" y="23383"/>
                    <a:pt x="47116" y="23614"/>
                  </a:cubicBezTo>
                  <a:cubicBezTo>
                    <a:pt x="46764" y="23957"/>
                    <a:pt x="46422" y="24189"/>
                    <a:pt x="45607" y="24077"/>
                  </a:cubicBezTo>
                  <a:lnTo>
                    <a:pt x="45607" y="23614"/>
                  </a:lnTo>
                  <a:cubicBezTo>
                    <a:pt x="45496" y="23263"/>
                    <a:pt x="45264" y="22920"/>
                    <a:pt x="44912" y="22568"/>
                  </a:cubicBezTo>
                  <a:cubicBezTo>
                    <a:pt x="44570" y="22336"/>
                    <a:pt x="44218" y="22225"/>
                    <a:pt x="43755" y="22225"/>
                  </a:cubicBezTo>
                  <a:cubicBezTo>
                    <a:pt x="43523" y="22225"/>
                    <a:pt x="43292" y="22225"/>
                    <a:pt x="42949" y="22336"/>
                  </a:cubicBezTo>
                  <a:cubicBezTo>
                    <a:pt x="42486" y="22457"/>
                    <a:pt x="42134" y="22457"/>
                    <a:pt x="41903" y="22457"/>
                  </a:cubicBezTo>
                  <a:lnTo>
                    <a:pt x="41903" y="22457"/>
                  </a:lnTo>
                  <a:lnTo>
                    <a:pt x="41903" y="22457"/>
                  </a:lnTo>
                  <a:cubicBezTo>
                    <a:pt x="41792" y="22336"/>
                    <a:pt x="41671" y="22336"/>
                    <a:pt x="41560" y="22225"/>
                  </a:cubicBezTo>
                  <a:lnTo>
                    <a:pt x="41560" y="21994"/>
                  </a:lnTo>
                  <a:cubicBezTo>
                    <a:pt x="41560" y="21873"/>
                    <a:pt x="41560" y="21642"/>
                    <a:pt x="41671" y="21410"/>
                  </a:cubicBezTo>
                  <a:cubicBezTo>
                    <a:pt x="41903" y="21068"/>
                    <a:pt x="42023" y="20605"/>
                    <a:pt x="41903" y="20142"/>
                  </a:cubicBezTo>
                  <a:cubicBezTo>
                    <a:pt x="41903" y="19910"/>
                    <a:pt x="41792" y="19679"/>
                    <a:pt x="41671" y="19558"/>
                  </a:cubicBezTo>
                  <a:cubicBezTo>
                    <a:pt x="41560" y="19327"/>
                    <a:pt x="41329" y="19216"/>
                    <a:pt x="40977" y="19095"/>
                  </a:cubicBezTo>
                  <a:cubicBezTo>
                    <a:pt x="40745" y="19095"/>
                    <a:pt x="40402" y="19216"/>
                    <a:pt x="39939" y="19327"/>
                  </a:cubicBezTo>
                  <a:cubicBezTo>
                    <a:pt x="39819" y="19447"/>
                    <a:pt x="39588" y="19447"/>
                    <a:pt x="39476" y="19558"/>
                  </a:cubicBezTo>
                  <a:cubicBezTo>
                    <a:pt x="38893" y="19679"/>
                    <a:pt x="38430" y="19679"/>
                    <a:pt x="38087" y="19447"/>
                  </a:cubicBezTo>
                  <a:cubicBezTo>
                    <a:pt x="37736" y="19327"/>
                    <a:pt x="37393" y="18984"/>
                    <a:pt x="37273" y="18521"/>
                  </a:cubicBezTo>
                  <a:cubicBezTo>
                    <a:pt x="37161" y="18290"/>
                    <a:pt x="37041" y="18058"/>
                    <a:pt x="37041" y="17938"/>
                  </a:cubicBezTo>
                  <a:cubicBezTo>
                    <a:pt x="36930" y="17475"/>
                    <a:pt x="36698" y="17132"/>
                    <a:pt x="36467" y="16901"/>
                  </a:cubicBezTo>
                  <a:cubicBezTo>
                    <a:pt x="36347" y="16780"/>
                    <a:pt x="36115" y="16669"/>
                    <a:pt x="35884" y="16549"/>
                  </a:cubicBezTo>
                  <a:cubicBezTo>
                    <a:pt x="36004" y="16438"/>
                    <a:pt x="36004" y="16317"/>
                    <a:pt x="36004" y="16206"/>
                  </a:cubicBezTo>
                  <a:lnTo>
                    <a:pt x="36467" y="14817"/>
                  </a:lnTo>
                  <a:cubicBezTo>
                    <a:pt x="36698" y="14002"/>
                    <a:pt x="36698" y="13891"/>
                    <a:pt x="37504" y="13539"/>
                  </a:cubicBezTo>
                  <a:cubicBezTo>
                    <a:pt x="37856" y="13308"/>
                    <a:pt x="38087" y="13076"/>
                    <a:pt x="38199" y="12734"/>
                  </a:cubicBezTo>
                  <a:cubicBezTo>
                    <a:pt x="38662" y="12965"/>
                    <a:pt x="39125" y="13197"/>
                    <a:pt x="39476" y="13539"/>
                  </a:cubicBezTo>
                  <a:cubicBezTo>
                    <a:pt x="39819" y="13891"/>
                    <a:pt x="40171" y="14354"/>
                    <a:pt x="40171" y="15049"/>
                  </a:cubicBezTo>
                  <a:cubicBezTo>
                    <a:pt x="40282" y="17132"/>
                    <a:pt x="41440" y="17132"/>
                    <a:pt x="42829" y="17012"/>
                  </a:cubicBezTo>
                  <a:cubicBezTo>
                    <a:pt x="43292" y="17012"/>
                    <a:pt x="43875" y="17012"/>
                    <a:pt x="44449" y="17132"/>
                  </a:cubicBezTo>
                  <a:cubicBezTo>
                    <a:pt x="45033" y="17364"/>
                    <a:pt x="45144" y="17595"/>
                    <a:pt x="45144" y="17827"/>
                  </a:cubicBezTo>
                  <a:cubicBezTo>
                    <a:pt x="45033" y="18058"/>
                    <a:pt x="44801" y="18401"/>
                    <a:pt x="44681" y="18632"/>
                  </a:cubicBezTo>
                  <a:cubicBezTo>
                    <a:pt x="44570" y="18753"/>
                    <a:pt x="44449" y="18984"/>
                    <a:pt x="44338" y="19095"/>
                  </a:cubicBezTo>
                  <a:lnTo>
                    <a:pt x="44338" y="19447"/>
                  </a:lnTo>
                  <a:cubicBezTo>
                    <a:pt x="44338" y="19679"/>
                    <a:pt x="44449" y="19910"/>
                    <a:pt x="44570" y="20142"/>
                  </a:cubicBezTo>
                  <a:cubicBezTo>
                    <a:pt x="44681" y="20253"/>
                    <a:pt x="44912" y="20484"/>
                    <a:pt x="45264" y="20605"/>
                  </a:cubicBezTo>
                  <a:cubicBezTo>
                    <a:pt x="45607" y="20716"/>
                    <a:pt x="45959" y="20836"/>
                    <a:pt x="46533" y="20716"/>
                  </a:cubicBezTo>
                  <a:cubicBezTo>
                    <a:pt x="46764" y="20716"/>
                    <a:pt x="46996" y="20716"/>
                    <a:pt x="47116" y="20836"/>
                  </a:cubicBezTo>
                  <a:cubicBezTo>
                    <a:pt x="47579" y="20836"/>
                    <a:pt x="47922" y="21068"/>
                    <a:pt x="48153" y="21299"/>
                  </a:cubicBezTo>
                  <a:cubicBezTo>
                    <a:pt x="48385" y="21531"/>
                    <a:pt x="48616" y="21873"/>
                    <a:pt x="48616" y="22336"/>
                  </a:cubicBezTo>
                  <a:close/>
                  <a:moveTo>
                    <a:pt x="38319" y="9604"/>
                  </a:moveTo>
                  <a:cubicBezTo>
                    <a:pt x="38087" y="9261"/>
                    <a:pt x="37624" y="8909"/>
                    <a:pt x="37504" y="8798"/>
                  </a:cubicBezTo>
                  <a:cubicBezTo>
                    <a:pt x="36810" y="6483"/>
                    <a:pt x="34494" y="7057"/>
                    <a:pt x="33800" y="7289"/>
                  </a:cubicBezTo>
                  <a:cubicBezTo>
                    <a:pt x="33105" y="6363"/>
                    <a:pt x="32300" y="6946"/>
                    <a:pt x="31837" y="7289"/>
                  </a:cubicBezTo>
                  <a:cubicBezTo>
                    <a:pt x="31142" y="6483"/>
                    <a:pt x="30096" y="6483"/>
                    <a:pt x="29633" y="6483"/>
                  </a:cubicBezTo>
                  <a:cubicBezTo>
                    <a:pt x="29170" y="4974"/>
                    <a:pt x="27901" y="4862"/>
                    <a:pt x="27318" y="4974"/>
                  </a:cubicBezTo>
                  <a:cubicBezTo>
                    <a:pt x="27086" y="4399"/>
                    <a:pt x="26744" y="3936"/>
                    <a:pt x="26392" y="3473"/>
                  </a:cubicBezTo>
                  <a:cubicBezTo>
                    <a:pt x="26281" y="3473"/>
                    <a:pt x="26160" y="3353"/>
                    <a:pt x="26049" y="3242"/>
                  </a:cubicBezTo>
                  <a:cubicBezTo>
                    <a:pt x="26392" y="2779"/>
                    <a:pt x="27318" y="1964"/>
                    <a:pt x="28133" y="3242"/>
                  </a:cubicBezTo>
                  <a:cubicBezTo>
                    <a:pt x="28244" y="3353"/>
                    <a:pt x="28364" y="3353"/>
                    <a:pt x="28475" y="3353"/>
                  </a:cubicBezTo>
                  <a:lnTo>
                    <a:pt x="28475" y="3353"/>
                  </a:lnTo>
                  <a:cubicBezTo>
                    <a:pt x="28475" y="3353"/>
                    <a:pt x="30096" y="2658"/>
                    <a:pt x="30911" y="4279"/>
                  </a:cubicBezTo>
                  <a:cubicBezTo>
                    <a:pt x="30911" y="4399"/>
                    <a:pt x="31142" y="4511"/>
                    <a:pt x="31253" y="4399"/>
                  </a:cubicBezTo>
                  <a:lnTo>
                    <a:pt x="31253" y="4399"/>
                  </a:lnTo>
                  <a:cubicBezTo>
                    <a:pt x="31374" y="4399"/>
                    <a:pt x="32874" y="3705"/>
                    <a:pt x="33337" y="4742"/>
                  </a:cubicBezTo>
                  <a:cubicBezTo>
                    <a:pt x="33337" y="4974"/>
                    <a:pt x="33568" y="4974"/>
                    <a:pt x="33689" y="4974"/>
                  </a:cubicBezTo>
                  <a:lnTo>
                    <a:pt x="33689" y="4974"/>
                  </a:lnTo>
                  <a:cubicBezTo>
                    <a:pt x="33689" y="4862"/>
                    <a:pt x="36578" y="2779"/>
                    <a:pt x="38319" y="6363"/>
                  </a:cubicBezTo>
                  <a:cubicBezTo>
                    <a:pt x="38319" y="6483"/>
                    <a:pt x="38550" y="6594"/>
                    <a:pt x="38662" y="6483"/>
                  </a:cubicBezTo>
                  <a:lnTo>
                    <a:pt x="38782" y="6483"/>
                  </a:lnTo>
                  <a:cubicBezTo>
                    <a:pt x="38893" y="6363"/>
                    <a:pt x="39939" y="5557"/>
                    <a:pt x="40402" y="6594"/>
                  </a:cubicBezTo>
                  <a:cubicBezTo>
                    <a:pt x="40402" y="6714"/>
                    <a:pt x="40514" y="6826"/>
                    <a:pt x="40745" y="6714"/>
                  </a:cubicBezTo>
                  <a:lnTo>
                    <a:pt x="40745" y="6714"/>
                  </a:lnTo>
                  <a:lnTo>
                    <a:pt x="40745" y="6714"/>
                  </a:lnTo>
                  <a:cubicBezTo>
                    <a:pt x="40745" y="6714"/>
                    <a:pt x="43523" y="5325"/>
                    <a:pt x="44338" y="7520"/>
                  </a:cubicBezTo>
                  <a:cubicBezTo>
                    <a:pt x="44338" y="7640"/>
                    <a:pt x="44570" y="7640"/>
                    <a:pt x="44681" y="7640"/>
                  </a:cubicBezTo>
                  <a:lnTo>
                    <a:pt x="44681" y="7640"/>
                  </a:lnTo>
                  <a:cubicBezTo>
                    <a:pt x="44681" y="7640"/>
                    <a:pt x="45838" y="7409"/>
                    <a:pt x="45727" y="9141"/>
                  </a:cubicBezTo>
                  <a:cubicBezTo>
                    <a:pt x="45727" y="9372"/>
                    <a:pt x="45838" y="9493"/>
                    <a:pt x="45959" y="9493"/>
                  </a:cubicBezTo>
                  <a:lnTo>
                    <a:pt x="46070" y="9493"/>
                  </a:lnTo>
                  <a:lnTo>
                    <a:pt x="46070" y="9493"/>
                  </a:lnTo>
                  <a:cubicBezTo>
                    <a:pt x="46070" y="9493"/>
                    <a:pt x="50589" y="8678"/>
                    <a:pt x="50700" y="11919"/>
                  </a:cubicBezTo>
                  <a:cubicBezTo>
                    <a:pt x="50820" y="12039"/>
                    <a:pt x="50820" y="12150"/>
                    <a:pt x="50931" y="12150"/>
                  </a:cubicBezTo>
                  <a:lnTo>
                    <a:pt x="50931" y="12150"/>
                  </a:lnTo>
                  <a:cubicBezTo>
                    <a:pt x="50931" y="12150"/>
                    <a:pt x="52552" y="13076"/>
                    <a:pt x="51857" y="14817"/>
                  </a:cubicBezTo>
                  <a:cubicBezTo>
                    <a:pt x="51283" y="16206"/>
                    <a:pt x="51857" y="16549"/>
                    <a:pt x="52672" y="17132"/>
                  </a:cubicBezTo>
                  <a:cubicBezTo>
                    <a:pt x="53246" y="17364"/>
                    <a:pt x="53830" y="17827"/>
                    <a:pt x="54293" y="18632"/>
                  </a:cubicBezTo>
                  <a:cubicBezTo>
                    <a:pt x="55330" y="20484"/>
                    <a:pt x="53598" y="21531"/>
                    <a:pt x="53598" y="21531"/>
                  </a:cubicBezTo>
                  <a:cubicBezTo>
                    <a:pt x="53478" y="21642"/>
                    <a:pt x="53478" y="21873"/>
                    <a:pt x="53598" y="21994"/>
                  </a:cubicBezTo>
                  <a:lnTo>
                    <a:pt x="53598" y="21994"/>
                  </a:lnTo>
                  <a:lnTo>
                    <a:pt x="53598" y="21994"/>
                  </a:lnTo>
                  <a:cubicBezTo>
                    <a:pt x="53598" y="21994"/>
                    <a:pt x="54635" y="23263"/>
                    <a:pt x="52672" y="24772"/>
                  </a:cubicBezTo>
                  <a:cubicBezTo>
                    <a:pt x="52441" y="24189"/>
                    <a:pt x="52089" y="23846"/>
                    <a:pt x="51746" y="23726"/>
                  </a:cubicBezTo>
                  <a:cubicBezTo>
                    <a:pt x="52441" y="21994"/>
                    <a:pt x="51857" y="21179"/>
                    <a:pt x="51283" y="20373"/>
                  </a:cubicBezTo>
                  <a:cubicBezTo>
                    <a:pt x="50931" y="19790"/>
                    <a:pt x="50468" y="19216"/>
                    <a:pt x="50468" y="18290"/>
                  </a:cubicBezTo>
                  <a:cubicBezTo>
                    <a:pt x="50468" y="16086"/>
                    <a:pt x="47811" y="15391"/>
                    <a:pt x="46885" y="15280"/>
                  </a:cubicBezTo>
                  <a:cubicBezTo>
                    <a:pt x="47116" y="14465"/>
                    <a:pt x="47459" y="12502"/>
                    <a:pt x="45838" y="12039"/>
                  </a:cubicBezTo>
                  <a:cubicBezTo>
                    <a:pt x="45264" y="11808"/>
                    <a:pt x="44570" y="11808"/>
                    <a:pt x="43986" y="11808"/>
                  </a:cubicBezTo>
                  <a:cubicBezTo>
                    <a:pt x="42829" y="11919"/>
                    <a:pt x="41671" y="11919"/>
                    <a:pt x="40634" y="10650"/>
                  </a:cubicBezTo>
                  <a:cubicBezTo>
                    <a:pt x="40282" y="10067"/>
                    <a:pt x="39819" y="9724"/>
                    <a:pt x="39476" y="9604"/>
                  </a:cubicBezTo>
                  <a:cubicBezTo>
                    <a:pt x="39013" y="9493"/>
                    <a:pt x="38662" y="9493"/>
                    <a:pt x="38319" y="960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1"/>
            <p:cNvSpPr/>
            <p:nvPr/>
          </p:nvSpPr>
          <p:spPr>
            <a:xfrm>
              <a:off x="2173075" y="3005850"/>
              <a:ext cx="364650" cy="141950"/>
            </a:xfrm>
            <a:custGeom>
              <a:avLst/>
              <a:gdLst/>
              <a:ahLst/>
              <a:cxnLst/>
              <a:rect l="l" t="t" r="r" b="b"/>
              <a:pathLst>
                <a:path w="14586" h="5678" extrusionOk="0">
                  <a:moveTo>
                    <a:pt x="9372" y="352"/>
                  </a:moveTo>
                  <a:cubicBezTo>
                    <a:pt x="10298" y="464"/>
                    <a:pt x="11224" y="695"/>
                    <a:pt x="12039" y="1047"/>
                  </a:cubicBezTo>
                  <a:cubicBezTo>
                    <a:pt x="12271" y="1158"/>
                    <a:pt x="14354" y="1741"/>
                    <a:pt x="14586" y="1510"/>
                  </a:cubicBezTo>
                  <a:cubicBezTo>
                    <a:pt x="14354" y="1390"/>
                    <a:pt x="12965" y="1047"/>
                    <a:pt x="12613" y="927"/>
                  </a:cubicBezTo>
                  <a:cubicBezTo>
                    <a:pt x="12271" y="815"/>
                    <a:pt x="12039" y="584"/>
                    <a:pt x="11687" y="464"/>
                  </a:cubicBezTo>
                  <a:cubicBezTo>
                    <a:pt x="10993" y="232"/>
                    <a:pt x="10187" y="121"/>
                    <a:pt x="9372" y="1"/>
                  </a:cubicBezTo>
                  <a:close/>
                  <a:moveTo>
                    <a:pt x="1" y="5677"/>
                  </a:moveTo>
                  <a:cubicBezTo>
                    <a:pt x="575" y="5557"/>
                    <a:pt x="1158" y="5557"/>
                    <a:pt x="1853" y="5557"/>
                  </a:cubicBezTo>
                  <a:lnTo>
                    <a:pt x="2658" y="5557"/>
                  </a:lnTo>
                  <a:cubicBezTo>
                    <a:pt x="2890" y="5557"/>
                    <a:pt x="3816" y="5677"/>
                    <a:pt x="4399" y="5677"/>
                  </a:cubicBezTo>
                  <a:cubicBezTo>
                    <a:pt x="4399" y="5557"/>
                    <a:pt x="4399" y="5557"/>
                    <a:pt x="4279" y="5446"/>
                  </a:cubicBezTo>
                  <a:cubicBezTo>
                    <a:pt x="3705" y="5325"/>
                    <a:pt x="3010" y="5325"/>
                    <a:pt x="2779" y="5325"/>
                  </a:cubicBezTo>
                  <a:cubicBezTo>
                    <a:pt x="1964" y="5214"/>
                    <a:pt x="1038" y="5214"/>
                    <a:pt x="232" y="5214"/>
                  </a:cubicBezTo>
                  <a:lnTo>
                    <a:pt x="232" y="5325"/>
                  </a:lnTo>
                  <a:cubicBezTo>
                    <a:pt x="112" y="5446"/>
                    <a:pt x="112" y="5557"/>
                    <a:pt x="1" y="567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1"/>
            <p:cNvSpPr/>
            <p:nvPr/>
          </p:nvSpPr>
          <p:spPr>
            <a:xfrm>
              <a:off x="2094825" y="2175450"/>
              <a:ext cx="234550" cy="95400"/>
            </a:xfrm>
            <a:custGeom>
              <a:avLst/>
              <a:gdLst/>
              <a:ahLst/>
              <a:cxnLst/>
              <a:rect l="l" t="t" r="r" b="b"/>
              <a:pathLst>
                <a:path w="9382" h="3816" extrusionOk="0">
                  <a:moveTo>
                    <a:pt x="4862" y="3010"/>
                  </a:moveTo>
                  <a:cubicBezTo>
                    <a:pt x="5214" y="2658"/>
                    <a:pt x="5446" y="2315"/>
                    <a:pt x="5909" y="2084"/>
                  </a:cubicBezTo>
                  <a:cubicBezTo>
                    <a:pt x="6140" y="1852"/>
                    <a:pt x="6603" y="1621"/>
                    <a:pt x="6835" y="1500"/>
                  </a:cubicBezTo>
                  <a:cubicBezTo>
                    <a:pt x="6714" y="1269"/>
                    <a:pt x="6140" y="1621"/>
                    <a:pt x="5909" y="1732"/>
                  </a:cubicBezTo>
                  <a:cubicBezTo>
                    <a:pt x="5446" y="1963"/>
                    <a:pt x="5094" y="2195"/>
                    <a:pt x="4751" y="2658"/>
                  </a:cubicBezTo>
                  <a:cubicBezTo>
                    <a:pt x="4631" y="2658"/>
                    <a:pt x="4631" y="2778"/>
                    <a:pt x="4520" y="2889"/>
                  </a:cubicBezTo>
                  <a:cubicBezTo>
                    <a:pt x="4631" y="2889"/>
                    <a:pt x="4751" y="3010"/>
                    <a:pt x="4862" y="3010"/>
                  </a:cubicBezTo>
                  <a:close/>
                  <a:moveTo>
                    <a:pt x="1973" y="2084"/>
                  </a:moveTo>
                  <a:cubicBezTo>
                    <a:pt x="2084" y="1963"/>
                    <a:pt x="2084" y="1852"/>
                    <a:pt x="2084" y="1732"/>
                  </a:cubicBezTo>
                  <a:cubicBezTo>
                    <a:pt x="2205" y="1621"/>
                    <a:pt x="2316" y="1389"/>
                    <a:pt x="2316" y="1269"/>
                  </a:cubicBezTo>
                  <a:cubicBezTo>
                    <a:pt x="2436" y="926"/>
                    <a:pt x="2779" y="343"/>
                    <a:pt x="2779" y="111"/>
                  </a:cubicBezTo>
                  <a:cubicBezTo>
                    <a:pt x="2436" y="0"/>
                    <a:pt x="1853" y="1500"/>
                    <a:pt x="1853" y="1732"/>
                  </a:cubicBezTo>
                  <a:cubicBezTo>
                    <a:pt x="1742" y="1852"/>
                    <a:pt x="1742" y="1963"/>
                    <a:pt x="1742" y="2084"/>
                  </a:cubicBezTo>
                  <a:close/>
                  <a:moveTo>
                    <a:pt x="464" y="2084"/>
                  </a:moveTo>
                  <a:cubicBezTo>
                    <a:pt x="584" y="1963"/>
                    <a:pt x="816" y="1500"/>
                    <a:pt x="816" y="1389"/>
                  </a:cubicBezTo>
                  <a:cubicBezTo>
                    <a:pt x="584" y="1389"/>
                    <a:pt x="464" y="1500"/>
                    <a:pt x="464" y="1621"/>
                  </a:cubicBezTo>
                  <a:lnTo>
                    <a:pt x="1" y="2084"/>
                  </a:lnTo>
                  <a:close/>
                  <a:moveTo>
                    <a:pt x="6020" y="3815"/>
                  </a:moveTo>
                  <a:cubicBezTo>
                    <a:pt x="5909" y="3704"/>
                    <a:pt x="5788" y="3584"/>
                    <a:pt x="5677" y="3584"/>
                  </a:cubicBezTo>
                  <a:cubicBezTo>
                    <a:pt x="6483" y="3241"/>
                    <a:pt x="7177" y="3121"/>
                    <a:pt x="7992" y="2778"/>
                  </a:cubicBezTo>
                  <a:cubicBezTo>
                    <a:pt x="8224" y="2778"/>
                    <a:pt x="9261" y="2084"/>
                    <a:pt x="9381" y="2084"/>
                  </a:cubicBezTo>
                  <a:lnTo>
                    <a:pt x="9381" y="2195"/>
                  </a:lnTo>
                  <a:lnTo>
                    <a:pt x="9150" y="2426"/>
                  </a:lnTo>
                  <a:cubicBezTo>
                    <a:pt x="9030" y="2547"/>
                    <a:pt x="8918" y="2547"/>
                    <a:pt x="8918" y="2658"/>
                  </a:cubicBezTo>
                  <a:cubicBezTo>
                    <a:pt x="8224" y="3121"/>
                    <a:pt x="7761" y="3241"/>
                    <a:pt x="6946" y="3473"/>
                  </a:cubicBezTo>
                  <a:cubicBezTo>
                    <a:pt x="6603" y="3584"/>
                    <a:pt x="6372" y="3704"/>
                    <a:pt x="6020" y="3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1"/>
            <p:cNvSpPr/>
            <p:nvPr/>
          </p:nvSpPr>
          <p:spPr>
            <a:xfrm>
              <a:off x="1727425" y="2105975"/>
              <a:ext cx="17400" cy="60700"/>
            </a:xfrm>
            <a:custGeom>
              <a:avLst/>
              <a:gdLst/>
              <a:ahLst/>
              <a:cxnLst/>
              <a:rect l="l" t="t" r="r" b="b"/>
              <a:pathLst>
                <a:path w="696" h="2428" extrusionOk="0">
                  <a:moveTo>
                    <a:pt x="464" y="1"/>
                  </a:moveTo>
                  <a:cubicBezTo>
                    <a:pt x="343" y="112"/>
                    <a:pt x="464" y="1"/>
                    <a:pt x="343" y="344"/>
                  </a:cubicBezTo>
                  <a:lnTo>
                    <a:pt x="343" y="575"/>
                  </a:lnTo>
                  <a:lnTo>
                    <a:pt x="343" y="1270"/>
                  </a:lnTo>
                  <a:cubicBezTo>
                    <a:pt x="232" y="1621"/>
                    <a:pt x="232" y="2085"/>
                    <a:pt x="1" y="2427"/>
                  </a:cubicBezTo>
                  <a:lnTo>
                    <a:pt x="464" y="2427"/>
                  </a:lnTo>
                  <a:cubicBezTo>
                    <a:pt x="575" y="2085"/>
                    <a:pt x="575" y="1733"/>
                    <a:pt x="575" y="1390"/>
                  </a:cubicBezTo>
                  <a:cubicBezTo>
                    <a:pt x="695" y="1158"/>
                    <a:pt x="695" y="575"/>
                    <a:pt x="575" y="344"/>
                  </a:cubicBezTo>
                  <a:cubicBezTo>
                    <a:pt x="575" y="232"/>
                    <a:pt x="575" y="1"/>
                    <a:pt x="46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1"/>
            <p:cNvSpPr/>
            <p:nvPr/>
          </p:nvSpPr>
          <p:spPr>
            <a:xfrm>
              <a:off x="2499975" y="2537050"/>
              <a:ext cx="173650" cy="150500"/>
            </a:xfrm>
            <a:custGeom>
              <a:avLst/>
              <a:gdLst/>
              <a:ahLst/>
              <a:cxnLst/>
              <a:rect l="l" t="t" r="r" b="b"/>
              <a:pathLst>
                <a:path w="6946" h="6020" extrusionOk="0">
                  <a:moveTo>
                    <a:pt x="232" y="4520"/>
                  </a:moveTo>
                  <a:lnTo>
                    <a:pt x="352" y="4399"/>
                  </a:lnTo>
                  <a:cubicBezTo>
                    <a:pt x="463" y="4288"/>
                    <a:pt x="695" y="4168"/>
                    <a:pt x="815" y="3936"/>
                  </a:cubicBezTo>
                  <a:cubicBezTo>
                    <a:pt x="926" y="3825"/>
                    <a:pt x="1047" y="3593"/>
                    <a:pt x="926" y="3473"/>
                  </a:cubicBezTo>
                  <a:cubicBezTo>
                    <a:pt x="926" y="3473"/>
                    <a:pt x="815" y="3473"/>
                    <a:pt x="695" y="3593"/>
                  </a:cubicBezTo>
                  <a:lnTo>
                    <a:pt x="0" y="4288"/>
                  </a:lnTo>
                  <a:cubicBezTo>
                    <a:pt x="0" y="4399"/>
                    <a:pt x="121" y="4520"/>
                    <a:pt x="232" y="4520"/>
                  </a:cubicBezTo>
                  <a:close/>
                  <a:moveTo>
                    <a:pt x="1621" y="6020"/>
                  </a:moveTo>
                  <a:cubicBezTo>
                    <a:pt x="2204" y="5788"/>
                    <a:pt x="2667" y="5446"/>
                    <a:pt x="3010" y="5214"/>
                  </a:cubicBezTo>
                  <a:cubicBezTo>
                    <a:pt x="3362" y="4983"/>
                    <a:pt x="4288" y="4399"/>
                    <a:pt x="4519" y="4168"/>
                  </a:cubicBezTo>
                  <a:cubicBezTo>
                    <a:pt x="4399" y="4057"/>
                    <a:pt x="4399" y="4057"/>
                    <a:pt x="4288" y="4168"/>
                  </a:cubicBezTo>
                  <a:cubicBezTo>
                    <a:pt x="3825" y="4288"/>
                    <a:pt x="3130" y="4751"/>
                    <a:pt x="2778" y="5094"/>
                  </a:cubicBezTo>
                  <a:cubicBezTo>
                    <a:pt x="2315" y="5214"/>
                    <a:pt x="1852" y="5557"/>
                    <a:pt x="1389" y="5788"/>
                  </a:cubicBezTo>
                  <a:cubicBezTo>
                    <a:pt x="1510" y="5788"/>
                    <a:pt x="1510" y="5909"/>
                    <a:pt x="1621" y="6020"/>
                  </a:cubicBezTo>
                  <a:close/>
                  <a:moveTo>
                    <a:pt x="695" y="4983"/>
                  </a:moveTo>
                  <a:lnTo>
                    <a:pt x="463" y="4751"/>
                  </a:lnTo>
                  <a:cubicBezTo>
                    <a:pt x="695" y="4520"/>
                    <a:pt x="1047" y="4288"/>
                    <a:pt x="1389" y="4057"/>
                  </a:cubicBezTo>
                  <a:cubicBezTo>
                    <a:pt x="1621" y="3936"/>
                    <a:pt x="1621" y="3936"/>
                    <a:pt x="1852" y="3705"/>
                  </a:cubicBezTo>
                  <a:cubicBezTo>
                    <a:pt x="2084" y="3705"/>
                    <a:pt x="2204" y="3593"/>
                    <a:pt x="2315" y="3593"/>
                  </a:cubicBezTo>
                  <a:cubicBezTo>
                    <a:pt x="3130" y="3130"/>
                    <a:pt x="4399" y="2204"/>
                    <a:pt x="5093" y="1510"/>
                  </a:cubicBezTo>
                  <a:cubicBezTo>
                    <a:pt x="5325" y="1278"/>
                    <a:pt x="6714" y="1"/>
                    <a:pt x="6945" y="1"/>
                  </a:cubicBezTo>
                  <a:cubicBezTo>
                    <a:pt x="6945" y="232"/>
                    <a:pt x="5788" y="1390"/>
                    <a:pt x="5445" y="1621"/>
                  </a:cubicBezTo>
                  <a:cubicBezTo>
                    <a:pt x="5214" y="1973"/>
                    <a:pt x="4862" y="2204"/>
                    <a:pt x="4630" y="2436"/>
                  </a:cubicBezTo>
                  <a:cubicBezTo>
                    <a:pt x="4399" y="2667"/>
                    <a:pt x="4056" y="2899"/>
                    <a:pt x="3825" y="3010"/>
                  </a:cubicBezTo>
                  <a:cubicBezTo>
                    <a:pt x="4056" y="3010"/>
                    <a:pt x="4288" y="2899"/>
                    <a:pt x="4519" y="2899"/>
                  </a:cubicBezTo>
                  <a:cubicBezTo>
                    <a:pt x="5093" y="2779"/>
                    <a:pt x="6019" y="2667"/>
                    <a:pt x="6482" y="2899"/>
                  </a:cubicBezTo>
                  <a:cubicBezTo>
                    <a:pt x="6714" y="3010"/>
                    <a:pt x="6603" y="3010"/>
                    <a:pt x="6603" y="3010"/>
                  </a:cubicBezTo>
                  <a:cubicBezTo>
                    <a:pt x="6603" y="3130"/>
                    <a:pt x="6251" y="3130"/>
                    <a:pt x="6140" y="3130"/>
                  </a:cubicBezTo>
                  <a:cubicBezTo>
                    <a:pt x="5556" y="3010"/>
                    <a:pt x="4862" y="3242"/>
                    <a:pt x="4288" y="3362"/>
                  </a:cubicBezTo>
                  <a:cubicBezTo>
                    <a:pt x="3936" y="3473"/>
                    <a:pt x="3593" y="3593"/>
                    <a:pt x="3130" y="3705"/>
                  </a:cubicBezTo>
                  <a:cubicBezTo>
                    <a:pt x="2436" y="3936"/>
                    <a:pt x="2667" y="3825"/>
                    <a:pt x="1973" y="4168"/>
                  </a:cubicBezTo>
                  <a:cubicBezTo>
                    <a:pt x="1621" y="4399"/>
                    <a:pt x="1158" y="4751"/>
                    <a:pt x="695" y="498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1"/>
            <p:cNvSpPr/>
            <p:nvPr/>
          </p:nvSpPr>
          <p:spPr>
            <a:xfrm>
              <a:off x="2555075" y="2702125"/>
              <a:ext cx="20150" cy="75250"/>
            </a:xfrm>
            <a:custGeom>
              <a:avLst/>
              <a:gdLst/>
              <a:ahLst/>
              <a:cxnLst/>
              <a:rect l="l" t="t" r="r" b="b"/>
              <a:pathLst>
                <a:path w="806" h="3010" extrusionOk="0">
                  <a:moveTo>
                    <a:pt x="806" y="3010"/>
                  </a:moveTo>
                  <a:lnTo>
                    <a:pt x="806" y="3010"/>
                  </a:lnTo>
                  <a:lnTo>
                    <a:pt x="806" y="2889"/>
                  </a:lnTo>
                  <a:close/>
                  <a:moveTo>
                    <a:pt x="111" y="574"/>
                  </a:moveTo>
                  <a:lnTo>
                    <a:pt x="574" y="111"/>
                  </a:lnTo>
                  <a:cubicBezTo>
                    <a:pt x="463" y="0"/>
                    <a:pt x="343" y="111"/>
                    <a:pt x="232" y="232"/>
                  </a:cubicBezTo>
                  <a:cubicBezTo>
                    <a:pt x="111" y="232"/>
                    <a:pt x="0" y="232"/>
                    <a:pt x="0" y="343"/>
                  </a:cubicBezTo>
                  <a:cubicBezTo>
                    <a:pt x="0" y="343"/>
                    <a:pt x="0" y="463"/>
                    <a:pt x="111" y="57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1"/>
            <p:cNvSpPr/>
            <p:nvPr/>
          </p:nvSpPr>
          <p:spPr>
            <a:xfrm>
              <a:off x="1901075" y="2270825"/>
              <a:ext cx="25" cy="3025"/>
            </a:xfrm>
            <a:custGeom>
              <a:avLst/>
              <a:gdLst/>
              <a:ahLst/>
              <a:cxnLst/>
              <a:rect l="l" t="t" r="r" b="b"/>
              <a:pathLst>
                <a:path w="1" h="121" extrusionOk="0">
                  <a:moveTo>
                    <a:pt x="0" y="121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1"/>
            <p:cNvSpPr/>
            <p:nvPr/>
          </p:nvSpPr>
          <p:spPr>
            <a:xfrm>
              <a:off x="2526125" y="2922050"/>
              <a:ext cx="124350" cy="127350"/>
            </a:xfrm>
            <a:custGeom>
              <a:avLst/>
              <a:gdLst/>
              <a:ahLst/>
              <a:cxnLst/>
              <a:rect l="l" t="t" r="r" b="b"/>
              <a:pathLst>
                <a:path w="4974" h="5094" extrusionOk="0">
                  <a:moveTo>
                    <a:pt x="112" y="232"/>
                  </a:moveTo>
                  <a:lnTo>
                    <a:pt x="232" y="232"/>
                  </a:lnTo>
                  <a:lnTo>
                    <a:pt x="112" y="232"/>
                  </a:lnTo>
                  <a:cubicBezTo>
                    <a:pt x="112" y="343"/>
                    <a:pt x="1" y="343"/>
                    <a:pt x="1" y="463"/>
                  </a:cubicBezTo>
                  <a:cubicBezTo>
                    <a:pt x="343" y="695"/>
                    <a:pt x="806" y="1037"/>
                    <a:pt x="1038" y="1158"/>
                  </a:cubicBezTo>
                  <a:cubicBezTo>
                    <a:pt x="1501" y="1500"/>
                    <a:pt x="1964" y="1963"/>
                    <a:pt x="2316" y="2426"/>
                  </a:cubicBezTo>
                  <a:cubicBezTo>
                    <a:pt x="2658" y="2889"/>
                    <a:pt x="4510" y="5093"/>
                    <a:pt x="4862" y="4973"/>
                  </a:cubicBezTo>
                  <a:cubicBezTo>
                    <a:pt x="4973" y="4862"/>
                    <a:pt x="4168" y="4167"/>
                    <a:pt x="4047" y="4047"/>
                  </a:cubicBezTo>
                  <a:cubicBezTo>
                    <a:pt x="3353" y="3121"/>
                    <a:pt x="2658" y="2195"/>
                    <a:pt x="1853" y="1389"/>
                  </a:cubicBezTo>
                  <a:cubicBezTo>
                    <a:pt x="1732" y="1269"/>
                    <a:pt x="1501" y="1037"/>
                    <a:pt x="1269" y="926"/>
                  </a:cubicBezTo>
                  <a:cubicBezTo>
                    <a:pt x="1621" y="1037"/>
                    <a:pt x="3010" y="1732"/>
                    <a:pt x="3353" y="1500"/>
                  </a:cubicBezTo>
                  <a:cubicBezTo>
                    <a:pt x="3121" y="1269"/>
                    <a:pt x="2547" y="1158"/>
                    <a:pt x="2316" y="1037"/>
                  </a:cubicBezTo>
                  <a:cubicBezTo>
                    <a:pt x="1732" y="806"/>
                    <a:pt x="1038" y="343"/>
                    <a:pt x="464" y="0"/>
                  </a:cubicBezTo>
                  <a:cubicBezTo>
                    <a:pt x="343" y="0"/>
                    <a:pt x="232" y="111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1"/>
            <p:cNvSpPr/>
            <p:nvPr/>
          </p:nvSpPr>
          <p:spPr>
            <a:xfrm>
              <a:off x="2054325" y="2227525"/>
              <a:ext cx="14600" cy="11600"/>
            </a:xfrm>
            <a:custGeom>
              <a:avLst/>
              <a:gdLst/>
              <a:ahLst/>
              <a:cxnLst/>
              <a:rect l="l" t="t" r="r" b="b"/>
              <a:pathLst>
                <a:path w="584" h="464" extrusionOk="0">
                  <a:moveTo>
                    <a:pt x="463" y="343"/>
                  </a:moveTo>
                  <a:cubicBezTo>
                    <a:pt x="584" y="232"/>
                    <a:pt x="584" y="112"/>
                    <a:pt x="584" y="1"/>
                  </a:cubicBezTo>
                  <a:cubicBezTo>
                    <a:pt x="463" y="1"/>
                    <a:pt x="121" y="232"/>
                    <a:pt x="0" y="464"/>
                  </a:cubicBezTo>
                  <a:cubicBezTo>
                    <a:pt x="121" y="464"/>
                    <a:pt x="352" y="343"/>
                    <a:pt x="463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1"/>
            <p:cNvSpPr/>
            <p:nvPr/>
          </p:nvSpPr>
          <p:spPr>
            <a:xfrm>
              <a:off x="2381425" y="2346050"/>
              <a:ext cx="254700" cy="40550"/>
            </a:xfrm>
            <a:custGeom>
              <a:avLst/>
              <a:gdLst/>
              <a:ahLst/>
              <a:cxnLst/>
              <a:rect l="l" t="t" r="r" b="b"/>
              <a:pathLst>
                <a:path w="10188" h="1622" extrusionOk="0">
                  <a:moveTo>
                    <a:pt x="1" y="121"/>
                  </a:moveTo>
                  <a:cubicBezTo>
                    <a:pt x="112" y="584"/>
                    <a:pt x="2196" y="816"/>
                    <a:pt x="2547" y="927"/>
                  </a:cubicBezTo>
                  <a:cubicBezTo>
                    <a:pt x="3122" y="927"/>
                    <a:pt x="4279" y="1047"/>
                    <a:pt x="4863" y="1047"/>
                  </a:cubicBezTo>
                  <a:lnTo>
                    <a:pt x="5094" y="816"/>
                  </a:lnTo>
                  <a:lnTo>
                    <a:pt x="5668" y="816"/>
                  </a:lnTo>
                  <a:lnTo>
                    <a:pt x="6946" y="816"/>
                  </a:lnTo>
                  <a:cubicBezTo>
                    <a:pt x="7752" y="816"/>
                    <a:pt x="8678" y="927"/>
                    <a:pt x="9493" y="1390"/>
                  </a:cubicBezTo>
                  <a:cubicBezTo>
                    <a:pt x="9604" y="1390"/>
                    <a:pt x="9956" y="1621"/>
                    <a:pt x="10067" y="1621"/>
                  </a:cubicBezTo>
                  <a:cubicBezTo>
                    <a:pt x="10187" y="1279"/>
                    <a:pt x="9141" y="816"/>
                    <a:pt x="8909" y="695"/>
                  </a:cubicBezTo>
                  <a:cubicBezTo>
                    <a:pt x="8215" y="584"/>
                    <a:pt x="7641" y="464"/>
                    <a:pt x="6946" y="353"/>
                  </a:cubicBezTo>
                  <a:lnTo>
                    <a:pt x="6363" y="353"/>
                  </a:lnTo>
                  <a:cubicBezTo>
                    <a:pt x="5789" y="464"/>
                    <a:pt x="5437" y="353"/>
                    <a:pt x="4742" y="584"/>
                  </a:cubicBezTo>
                  <a:cubicBezTo>
                    <a:pt x="4631" y="584"/>
                    <a:pt x="4511" y="695"/>
                    <a:pt x="4400" y="695"/>
                  </a:cubicBezTo>
                  <a:cubicBezTo>
                    <a:pt x="4048" y="695"/>
                    <a:pt x="1621" y="353"/>
                    <a:pt x="1270" y="353"/>
                  </a:cubicBezTo>
                  <a:cubicBezTo>
                    <a:pt x="1038" y="232"/>
                    <a:pt x="807" y="232"/>
                    <a:pt x="575" y="121"/>
                  </a:cubicBezTo>
                  <a:cubicBezTo>
                    <a:pt x="464" y="121"/>
                    <a:pt x="112" y="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1"/>
            <p:cNvSpPr/>
            <p:nvPr/>
          </p:nvSpPr>
          <p:spPr>
            <a:xfrm>
              <a:off x="2494175" y="2285400"/>
              <a:ext cx="202600" cy="57900"/>
            </a:xfrm>
            <a:custGeom>
              <a:avLst/>
              <a:gdLst/>
              <a:ahLst/>
              <a:cxnLst/>
              <a:rect l="l" t="t" r="r" b="b"/>
              <a:pathLst>
                <a:path w="8104" h="2316" extrusionOk="0">
                  <a:moveTo>
                    <a:pt x="1" y="695"/>
                  </a:moveTo>
                  <a:cubicBezTo>
                    <a:pt x="232" y="1038"/>
                    <a:pt x="1279" y="1390"/>
                    <a:pt x="1621" y="1501"/>
                  </a:cubicBezTo>
                  <a:cubicBezTo>
                    <a:pt x="2779" y="1853"/>
                    <a:pt x="3705" y="1853"/>
                    <a:pt x="4862" y="1964"/>
                  </a:cubicBezTo>
                  <a:cubicBezTo>
                    <a:pt x="5446" y="2084"/>
                    <a:pt x="5909" y="2195"/>
                    <a:pt x="6251" y="2316"/>
                  </a:cubicBezTo>
                  <a:cubicBezTo>
                    <a:pt x="6251" y="2316"/>
                    <a:pt x="6372" y="2316"/>
                    <a:pt x="6372" y="2195"/>
                  </a:cubicBezTo>
                  <a:cubicBezTo>
                    <a:pt x="6372" y="2084"/>
                    <a:pt x="5909" y="1964"/>
                    <a:pt x="5677" y="1853"/>
                  </a:cubicBezTo>
                  <a:cubicBezTo>
                    <a:pt x="5446" y="1732"/>
                    <a:pt x="5214" y="1732"/>
                    <a:pt x="4983" y="1621"/>
                  </a:cubicBezTo>
                  <a:cubicBezTo>
                    <a:pt x="5446" y="1501"/>
                    <a:pt x="5788" y="1501"/>
                    <a:pt x="6603" y="1158"/>
                  </a:cubicBezTo>
                  <a:cubicBezTo>
                    <a:pt x="6946" y="1038"/>
                    <a:pt x="8103" y="464"/>
                    <a:pt x="8103" y="112"/>
                  </a:cubicBezTo>
                  <a:cubicBezTo>
                    <a:pt x="7992" y="1"/>
                    <a:pt x="7872" y="112"/>
                    <a:pt x="7640" y="232"/>
                  </a:cubicBezTo>
                  <a:cubicBezTo>
                    <a:pt x="6946" y="575"/>
                    <a:pt x="6020" y="1038"/>
                    <a:pt x="5214" y="1158"/>
                  </a:cubicBezTo>
                  <a:cubicBezTo>
                    <a:pt x="4983" y="1269"/>
                    <a:pt x="4288" y="1390"/>
                    <a:pt x="4168" y="1390"/>
                  </a:cubicBezTo>
                  <a:cubicBezTo>
                    <a:pt x="4057" y="1501"/>
                    <a:pt x="4057" y="1501"/>
                    <a:pt x="3936" y="1501"/>
                  </a:cubicBezTo>
                  <a:cubicBezTo>
                    <a:pt x="2084" y="1269"/>
                    <a:pt x="2316" y="1269"/>
                    <a:pt x="584" y="806"/>
                  </a:cubicBezTo>
                  <a:cubicBezTo>
                    <a:pt x="464" y="695"/>
                    <a:pt x="121" y="695"/>
                    <a:pt x="1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1"/>
            <p:cNvSpPr/>
            <p:nvPr/>
          </p:nvSpPr>
          <p:spPr>
            <a:xfrm>
              <a:off x="2225175" y="3110025"/>
              <a:ext cx="225725" cy="63700"/>
            </a:xfrm>
            <a:custGeom>
              <a:avLst/>
              <a:gdLst/>
              <a:ahLst/>
              <a:cxnLst/>
              <a:rect l="l" t="t" r="r" b="b"/>
              <a:pathLst>
                <a:path w="9029" h="2548" extrusionOk="0">
                  <a:moveTo>
                    <a:pt x="0" y="121"/>
                  </a:moveTo>
                  <a:cubicBezTo>
                    <a:pt x="111" y="232"/>
                    <a:pt x="926" y="353"/>
                    <a:pt x="1037" y="353"/>
                  </a:cubicBezTo>
                  <a:cubicBezTo>
                    <a:pt x="1269" y="464"/>
                    <a:pt x="1500" y="464"/>
                    <a:pt x="1621" y="464"/>
                  </a:cubicBezTo>
                  <a:lnTo>
                    <a:pt x="1500" y="353"/>
                  </a:lnTo>
                  <a:lnTo>
                    <a:pt x="1269" y="121"/>
                  </a:lnTo>
                  <a:cubicBezTo>
                    <a:pt x="926" y="1"/>
                    <a:pt x="695" y="1"/>
                    <a:pt x="574" y="1"/>
                  </a:cubicBezTo>
                  <a:cubicBezTo>
                    <a:pt x="343" y="1"/>
                    <a:pt x="111" y="1"/>
                    <a:pt x="0" y="121"/>
                  </a:cubicBezTo>
                  <a:close/>
                  <a:moveTo>
                    <a:pt x="8446" y="2547"/>
                  </a:moveTo>
                  <a:cubicBezTo>
                    <a:pt x="8797" y="2547"/>
                    <a:pt x="9029" y="2436"/>
                    <a:pt x="9029" y="2316"/>
                  </a:cubicBezTo>
                  <a:lnTo>
                    <a:pt x="8797" y="2316"/>
                  </a:lnTo>
                  <a:lnTo>
                    <a:pt x="8446" y="231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1"/>
            <p:cNvSpPr/>
            <p:nvPr/>
          </p:nvSpPr>
          <p:spPr>
            <a:xfrm>
              <a:off x="2523125" y="3078300"/>
              <a:ext cx="194025" cy="112775"/>
            </a:xfrm>
            <a:custGeom>
              <a:avLst/>
              <a:gdLst/>
              <a:ahLst/>
              <a:cxnLst/>
              <a:rect l="l" t="t" r="r" b="b"/>
              <a:pathLst>
                <a:path w="7761" h="4511" extrusionOk="0">
                  <a:moveTo>
                    <a:pt x="7640" y="3816"/>
                  </a:moveTo>
                  <a:lnTo>
                    <a:pt x="7760" y="3705"/>
                  </a:lnTo>
                  <a:lnTo>
                    <a:pt x="7760" y="3585"/>
                  </a:lnTo>
                  <a:cubicBezTo>
                    <a:pt x="7640" y="3705"/>
                    <a:pt x="7408" y="3705"/>
                    <a:pt x="7297" y="3705"/>
                  </a:cubicBezTo>
                  <a:cubicBezTo>
                    <a:pt x="6834" y="3816"/>
                    <a:pt x="6482" y="3705"/>
                    <a:pt x="5908" y="3474"/>
                  </a:cubicBezTo>
                  <a:cubicBezTo>
                    <a:pt x="4288" y="2890"/>
                    <a:pt x="2547" y="1390"/>
                    <a:pt x="1047" y="575"/>
                  </a:cubicBezTo>
                  <a:cubicBezTo>
                    <a:pt x="815" y="464"/>
                    <a:pt x="232" y="1"/>
                    <a:pt x="0" y="232"/>
                  </a:cubicBezTo>
                  <a:cubicBezTo>
                    <a:pt x="232" y="464"/>
                    <a:pt x="695" y="695"/>
                    <a:pt x="1047" y="927"/>
                  </a:cubicBezTo>
                  <a:cubicBezTo>
                    <a:pt x="2315" y="1853"/>
                    <a:pt x="5556" y="4511"/>
                    <a:pt x="7177" y="3937"/>
                  </a:cubicBezTo>
                  <a:cubicBezTo>
                    <a:pt x="7408" y="3937"/>
                    <a:pt x="7529" y="3816"/>
                    <a:pt x="7640" y="381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1"/>
            <p:cNvSpPr/>
            <p:nvPr/>
          </p:nvSpPr>
          <p:spPr>
            <a:xfrm>
              <a:off x="2418950" y="3095675"/>
              <a:ext cx="124575" cy="49100"/>
            </a:xfrm>
            <a:custGeom>
              <a:avLst/>
              <a:gdLst/>
              <a:ahLst/>
              <a:cxnLst/>
              <a:rect l="l" t="t" r="r" b="b"/>
              <a:pathLst>
                <a:path w="4983" h="1964" extrusionOk="0">
                  <a:moveTo>
                    <a:pt x="120" y="343"/>
                  </a:moveTo>
                  <a:cubicBezTo>
                    <a:pt x="463" y="343"/>
                    <a:pt x="815" y="463"/>
                    <a:pt x="926" y="463"/>
                  </a:cubicBezTo>
                  <a:cubicBezTo>
                    <a:pt x="1852" y="575"/>
                    <a:pt x="3010" y="806"/>
                    <a:pt x="3936" y="1390"/>
                  </a:cubicBezTo>
                  <a:cubicBezTo>
                    <a:pt x="4167" y="1501"/>
                    <a:pt x="4751" y="1964"/>
                    <a:pt x="4982" y="1853"/>
                  </a:cubicBezTo>
                  <a:cubicBezTo>
                    <a:pt x="4982" y="1732"/>
                    <a:pt x="4862" y="1621"/>
                    <a:pt x="4751" y="1621"/>
                  </a:cubicBezTo>
                  <a:cubicBezTo>
                    <a:pt x="3473" y="463"/>
                    <a:pt x="1741" y="112"/>
                    <a:pt x="0" y="0"/>
                  </a:cubicBezTo>
                  <a:cubicBezTo>
                    <a:pt x="120" y="112"/>
                    <a:pt x="120" y="232"/>
                    <a:pt x="120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1"/>
            <p:cNvSpPr/>
            <p:nvPr/>
          </p:nvSpPr>
          <p:spPr>
            <a:xfrm>
              <a:off x="1548025" y="2155075"/>
              <a:ext cx="34750" cy="92625"/>
            </a:xfrm>
            <a:custGeom>
              <a:avLst/>
              <a:gdLst/>
              <a:ahLst/>
              <a:cxnLst/>
              <a:rect l="l" t="t" r="r" b="b"/>
              <a:pathLst>
                <a:path w="1390" h="3705" extrusionOk="0">
                  <a:moveTo>
                    <a:pt x="1037" y="232"/>
                  </a:moveTo>
                  <a:cubicBezTo>
                    <a:pt x="0" y="1389"/>
                    <a:pt x="232" y="2436"/>
                    <a:pt x="695" y="3704"/>
                  </a:cubicBezTo>
                  <a:cubicBezTo>
                    <a:pt x="806" y="3593"/>
                    <a:pt x="806" y="3473"/>
                    <a:pt x="926" y="3362"/>
                  </a:cubicBezTo>
                  <a:cubicBezTo>
                    <a:pt x="695" y="2547"/>
                    <a:pt x="463" y="1741"/>
                    <a:pt x="926" y="1047"/>
                  </a:cubicBezTo>
                  <a:cubicBezTo>
                    <a:pt x="926" y="815"/>
                    <a:pt x="1389" y="232"/>
                    <a:pt x="1389" y="0"/>
                  </a:cubicBezTo>
                  <a:cubicBezTo>
                    <a:pt x="1269" y="0"/>
                    <a:pt x="1158" y="121"/>
                    <a:pt x="1037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1"/>
            <p:cNvSpPr/>
            <p:nvPr/>
          </p:nvSpPr>
          <p:spPr>
            <a:xfrm>
              <a:off x="2508775" y="2444450"/>
              <a:ext cx="185225" cy="26175"/>
            </a:xfrm>
            <a:custGeom>
              <a:avLst/>
              <a:gdLst/>
              <a:ahLst/>
              <a:cxnLst/>
              <a:rect l="l" t="t" r="r" b="b"/>
              <a:pathLst>
                <a:path w="7409" h="1047" extrusionOk="0">
                  <a:moveTo>
                    <a:pt x="0" y="121"/>
                  </a:moveTo>
                  <a:cubicBezTo>
                    <a:pt x="111" y="584"/>
                    <a:pt x="1852" y="584"/>
                    <a:pt x="2195" y="695"/>
                  </a:cubicBezTo>
                  <a:cubicBezTo>
                    <a:pt x="2426" y="695"/>
                    <a:pt x="2547" y="584"/>
                    <a:pt x="2658" y="584"/>
                  </a:cubicBezTo>
                  <a:cubicBezTo>
                    <a:pt x="3010" y="584"/>
                    <a:pt x="3121" y="584"/>
                    <a:pt x="3352" y="463"/>
                  </a:cubicBezTo>
                  <a:lnTo>
                    <a:pt x="5556" y="463"/>
                  </a:lnTo>
                  <a:cubicBezTo>
                    <a:pt x="6019" y="584"/>
                    <a:pt x="6362" y="584"/>
                    <a:pt x="6945" y="815"/>
                  </a:cubicBezTo>
                  <a:cubicBezTo>
                    <a:pt x="7056" y="926"/>
                    <a:pt x="7288" y="1047"/>
                    <a:pt x="7408" y="926"/>
                  </a:cubicBezTo>
                  <a:cubicBezTo>
                    <a:pt x="7288" y="584"/>
                    <a:pt x="6714" y="352"/>
                    <a:pt x="6482" y="352"/>
                  </a:cubicBezTo>
                  <a:cubicBezTo>
                    <a:pt x="6019" y="121"/>
                    <a:pt x="5556" y="121"/>
                    <a:pt x="5093" y="121"/>
                  </a:cubicBezTo>
                  <a:cubicBezTo>
                    <a:pt x="4630" y="121"/>
                    <a:pt x="3704" y="121"/>
                    <a:pt x="3241" y="232"/>
                  </a:cubicBezTo>
                  <a:cubicBezTo>
                    <a:pt x="2426" y="352"/>
                    <a:pt x="1269" y="232"/>
                    <a:pt x="463" y="121"/>
                  </a:cubicBezTo>
                  <a:cubicBezTo>
                    <a:pt x="232" y="0"/>
                    <a:pt x="111" y="0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1"/>
            <p:cNvSpPr/>
            <p:nvPr/>
          </p:nvSpPr>
          <p:spPr>
            <a:xfrm>
              <a:off x="2022600" y="2062475"/>
              <a:ext cx="95400" cy="170875"/>
            </a:xfrm>
            <a:custGeom>
              <a:avLst/>
              <a:gdLst/>
              <a:ahLst/>
              <a:cxnLst/>
              <a:rect l="l" t="t" r="r" b="b"/>
              <a:pathLst>
                <a:path w="3816" h="6835" extrusionOk="0">
                  <a:moveTo>
                    <a:pt x="3584" y="0"/>
                  </a:moveTo>
                  <a:cubicBezTo>
                    <a:pt x="3473" y="120"/>
                    <a:pt x="3473" y="583"/>
                    <a:pt x="3473" y="815"/>
                  </a:cubicBezTo>
                  <a:cubicBezTo>
                    <a:pt x="3473" y="1278"/>
                    <a:pt x="3473" y="1278"/>
                    <a:pt x="3353" y="1621"/>
                  </a:cubicBezTo>
                  <a:cubicBezTo>
                    <a:pt x="3010" y="3010"/>
                    <a:pt x="1732" y="4056"/>
                    <a:pt x="927" y="5214"/>
                  </a:cubicBezTo>
                  <a:cubicBezTo>
                    <a:pt x="695" y="5445"/>
                    <a:pt x="1" y="6714"/>
                    <a:pt x="232" y="6834"/>
                  </a:cubicBezTo>
                  <a:cubicBezTo>
                    <a:pt x="464" y="6603"/>
                    <a:pt x="695" y="6251"/>
                    <a:pt x="806" y="5908"/>
                  </a:cubicBezTo>
                  <a:cubicBezTo>
                    <a:pt x="1038" y="5677"/>
                    <a:pt x="1269" y="5325"/>
                    <a:pt x="1501" y="5093"/>
                  </a:cubicBezTo>
                  <a:cubicBezTo>
                    <a:pt x="1964" y="4519"/>
                    <a:pt x="2547" y="3936"/>
                    <a:pt x="2890" y="3361"/>
                  </a:cubicBezTo>
                  <a:cubicBezTo>
                    <a:pt x="3353" y="2667"/>
                    <a:pt x="3705" y="1972"/>
                    <a:pt x="3816" y="1158"/>
                  </a:cubicBezTo>
                  <a:lnTo>
                    <a:pt x="3816" y="815"/>
                  </a:lnTo>
                  <a:cubicBezTo>
                    <a:pt x="3816" y="695"/>
                    <a:pt x="3816" y="0"/>
                    <a:pt x="358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1"/>
            <p:cNvSpPr/>
            <p:nvPr/>
          </p:nvSpPr>
          <p:spPr>
            <a:xfrm>
              <a:off x="2184650" y="2120350"/>
              <a:ext cx="133150" cy="118775"/>
            </a:xfrm>
            <a:custGeom>
              <a:avLst/>
              <a:gdLst/>
              <a:ahLst/>
              <a:cxnLst/>
              <a:rect l="l" t="t" r="r" b="b"/>
              <a:pathLst>
                <a:path w="5326" h="4751" extrusionOk="0">
                  <a:moveTo>
                    <a:pt x="343" y="4751"/>
                  </a:moveTo>
                  <a:cubicBezTo>
                    <a:pt x="575" y="4399"/>
                    <a:pt x="927" y="3825"/>
                    <a:pt x="1038" y="3704"/>
                  </a:cubicBezTo>
                  <a:cubicBezTo>
                    <a:pt x="1853" y="2667"/>
                    <a:pt x="2779" y="1278"/>
                    <a:pt x="3936" y="695"/>
                  </a:cubicBezTo>
                  <a:cubicBezTo>
                    <a:pt x="4399" y="463"/>
                    <a:pt x="4631" y="583"/>
                    <a:pt x="5094" y="463"/>
                  </a:cubicBezTo>
                  <a:cubicBezTo>
                    <a:pt x="5325" y="463"/>
                    <a:pt x="5205" y="352"/>
                    <a:pt x="5094" y="352"/>
                  </a:cubicBezTo>
                  <a:cubicBezTo>
                    <a:pt x="3816" y="0"/>
                    <a:pt x="2658" y="1046"/>
                    <a:pt x="1964" y="1852"/>
                  </a:cubicBezTo>
                  <a:cubicBezTo>
                    <a:pt x="1501" y="2436"/>
                    <a:pt x="1158" y="3010"/>
                    <a:pt x="695" y="3593"/>
                  </a:cubicBezTo>
                  <a:cubicBezTo>
                    <a:pt x="575" y="3825"/>
                    <a:pt x="343" y="4056"/>
                    <a:pt x="232" y="4399"/>
                  </a:cubicBezTo>
                  <a:cubicBezTo>
                    <a:pt x="112" y="4399"/>
                    <a:pt x="112" y="4519"/>
                    <a:pt x="1" y="4630"/>
                  </a:cubicBezTo>
                  <a:cubicBezTo>
                    <a:pt x="112" y="4751"/>
                    <a:pt x="232" y="4751"/>
                    <a:pt x="343" y="475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1"/>
            <p:cNvSpPr/>
            <p:nvPr/>
          </p:nvSpPr>
          <p:spPr>
            <a:xfrm>
              <a:off x="2575200" y="2809075"/>
              <a:ext cx="86850" cy="23175"/>
            </a:xfrm>
            <a:custGeom>
              <a:avLst/>
              <a:gdLst/>
              <a:ahLst/>
              <a:cxnLst/>
              <a:rect l="l" t="t" r="r" b="b"/>
              <a:pathLst>
                <a:path w="3474" h="927" extrusionOk="0">
                  <a:moveTo>
                    <a:pt x="1" y="926"/>
                  </a:moveTo>
                  <a:cubicBezTo>
                    <a:pt x="232" y="815"/>
                    <a:pt x="584" y="815"/>
                    <a:pt x="816" y="815"/>
                  </a:cubicBezTo>
                  <a:cubicBezTo>
                    <a:pt x="1390" y="695"/>
                    <a:pt x="2084" y="695"/>
                    <a:pt x="2668" y="584"/>
                  </a:cubicBezTo>
                  <a:cubicBezTo>
                    <a:pt x="2779" y="463"/>
                    <a:pt x="3362" y="352"/>
                    <a:pt x="3473" y="121"/>
                  </a:cubicBezTo>
                  <a:cubicBezTo>
                    <a:pt x="3362" y="0"/>
                    <a:pt x="2436" y="232"/>
                    <a:pt x="2205" y="232"/>
                  </a:cubicBezTo>
                  <a:lnTo>
                    <a:pt x="927" y="463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1"/>
            <p:cNvSpPr/>
            <p:nvPr/>
          </p:nvSpPr>
          <p:spPr>
            <a:xfrm>
              <a:off x="2288825" y="2273825"/>
              <a:ext cx="86850" cy="54900"/>
            </a:xfrm>
            <a:custGeom>
              <a:avLst/>
              <a:gdLst/>
              <a:ahLst/>
              <a:cxnLst/>
              <a:rect l="l" t="t" r="r" b="b"/>
              <a:pathLst>
                <a:path w="3474" h="2196" extrusionOk="0">
                  <a:moveTo>
                    <a:pt x="232" y="2195"/>
                  </a:moveTo>
                  <a:cubicBezTo>
                    <a:pt x="575" y="1964"/>
                    <a:pt x="806" y="1732"/>
                    <a:pt x="1270" y="1501"/>
                  </a:cubicBezTo>
                  <a:cubicBezTo>
                    <a:pt x="1621" y="1269"/>
                    <a:pt x="3242" y="464"/>
                    <a:pt x="3473" y="112"/>
                  </a:cubicBezTo>
                  <a:cubicBezTo>
                    <a:pt x="3242" y="1"/>
                    <a:pt x="2547" y="464"/>
                    <a:pt x="2316" y="575"/>
                  </a:cubicBezTo>
                  <a:cubicBezTo>
                    <a:pt x="1501" y="1038"/>
                    <a:pt x="695" y="1390"/>
                    <a:pt x="1" y="1853"/>
                  </a:cubicBezTo>
                  <a:cubicBezTo>
                    <a:pt x="112" y="1964"/>
                    <a:pt x="112" y="2084"/>
                    <a:pt x="232" y="21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1"/>
            <p:cNvSpPr/>
            <p:nvPr/>
          </p:nvSpPr>
          <p:spPr>
            <a:xfrm>
              <a:off x="1788100" y="2129125"/>
              <a:ext cx="60900" cy="52125"/>
            </a:xfrm>
            <a:custGeom>
              <a:avLst/>
              <a:gdLst/>
              <a:ahLst/>
              <a:cxnLst/>
              <a:rect l="l" t="t" r="r" b="b"/>
              <a:pathLst>
                <a:path w="2436" h="2085" extrusionOk="0">
                  <a:moveTo>
                    <a:pt x="0" y="1853"/>
                  </a:moveTo>
                  <a:lnTo>
                    <a:pt x="0" y="1853"/>
                  </a:lnTo>
                  <a:cubicBezTo>
                    <a:pt x="120" y="1964"/>
                    <a:pt x="232" y="1964"/>
                    <a:pt x="352" y="2085"/>
                  </a:cubicBezTo>
                  <a:cubicBezTo>
                    <a:pt x="583" y="1733"/>
                    <a:pt x="815" y="1501"/>
                    <a:pt x="1158" y="1270"/>
                  </a:cubicBezTo>
                  <a:cubicBezTo>
                    <a:pt x="1509" y="927"/>
                    <a:pt x="2435" y="232"/>
                    <a:pt x="2435" y="112"/>
                  </a:cubicBezTo>
                  <a:cubicBezTo>
                    <a:pt x="2315" y="1"/>
                    <a:pt x="1972" y="112"/>
                    <a:pt x="1852" y="232"/>
                  </a:cubicBezTo>
                  <a:cubicBezTo>
                    <a:pt x="1278" y="695"/>
                    <a:pt x="583" y="1270"/>
                    <a:pt x="0" y="18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1"/>
            <p:cNvSpPr/>
            <p:nvPr/>
          </p:nvSpPr>
          <p:spPr>
            <a:xfrm>
              <a:off x="2416150" y="3069525"/>
              <a:ext cx="153300" cy="84050"/>
            </a:xfrm>
            <a:custGeom>
              <a:avLst/>
              <a:gdLst/>
              <a:ahLst/>
              <a:cxnLst/>
              <a:rect l="l" t="t" r="r" b="b"/>
              <a:pathLst>
                <a:path w="6132" h="3362" extrusionOk="0">
                  <a:moveTo>
                    <a:pt x="4511" y="1973"/>
                  </a:moveTo>
                  <a:cubicBezTo>
                    <a:pt x="5094" y="2547"/>
                    <a:pt x="5326" y="2899"/>
                    <a:pt x="5789" y="3241"/>
                  </a:cubicBezTo>
                  <a:cubicBezTo>
                    <a:pt x="5789" y="3362"/>
                    <a:pt x="5900" y="3362"/>
                    <a:pt x="5900" y="3362"/>
                  </a:cubicBezTo>
                  <a:cubicBezTo>
                    <a:pt x="6131" y="3130"/>
                    <a:pt x="5094" y="1973"/>
                    <a:pt x="4863" y="1852"/>
                  </a:cubicBezTo>
                  <a:cubicBezTo>
                    <a:pt x="3816" y="926"/>
                    <a:pt x="2548" y="120"/>
                    <a:pt x="1270" y="0"/>
                  </a:cubicBezTo>
                  <a:cubicBezTo>
                    <a:pt x="1038" y="0"/>
                    <a:pt x="232" y="0"/>
                    <a:pt x="112" y="120"/>
                  </a:cubicBezTo>
                  <a:cubicBezTo>
                    <a:pt x="1" y="232"/>
                    <a:pt x="1038" y="352"/>
                    <a:pt x="1158" y="352"/>
                  </a:cubicBezTo>
                  <a:cubicBezTo>
                    <a:pt x="2316" y="463"/>
                    <a:pt x="3705" y="1278"/>
                    <a:pt x="4511" y="197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1"/>
            <p:cNvSpPr/>
            <p:nvPr/>
          </p:nvSpPr>
          <p:spPr>
            <a:xfrm>
              <a:off x="2294625" y="2513900"/>
              <a:ext cx="17375" cy="46325"/>
            </a:xfrm>
            <a:custGeom>
              <a:avLst/>
              <a:gdLst/>
              <a:ahLst/>
              <a:cxnLst/>
              <a:rect l="l" t="t" r="r" b="b"/>
              <a:pathLst>
                <a:path w="695" h="1853" extrusionOk="0">
                  <a:moveTo>
                    <a:pt x="463" y="1853"/>
                  </a:moveTo>
                  <a:cubicBezTo>
                    <a:pt x="695" y="1741"/>
                    <a:pt x="343" y="464"/>
                    <a:pt x="232" y="232"/>
                  </a:cubicBezTo>
                  <a:lnTo>
                    <a:pt x="232" y="0"/>
                  </a:lnTo>
                  <a:cubicBezTo>
                    <a:pt x="111" y="232"/>
                    <a:pt x="0" y="352"/>
                    <a:pt x="0" y="464"/>
                  </a:cubicBezTo>
                  <a:cubicBezTo>
                    <a:pt x="111" y="927"/>
                    <a:pt x="343" y="1741"/>
                    <a:pt x="463" y="18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1"/>
            <p:cNvSpPr/>
            <p:nvPr/>
          </p:nvSpPr>
          <p:spPr>
            <a:xfrm>
              <a:off x="2204800" y="3179475"/>
              <a:ext cx="101425" cy="20400"/>
            </a:xfrm>
            <a:custGeom>
              <a:avLst/>
              <a:gdLst/>
              <a:ahLst/>
              <a:cxnLst/>
              <a:rect l="l" t="t" r="r" b="b"/>
              <a:pathLst>
                <a:path w="4057" h="816" extrusionOk="0">
                  <a:moveTo>
                    <a:pt x="0" y="232"/>
                  </a:moveTo>
                  <a:cubicBezTo>
                    <a:pt x="232" y="353"/>
                    <a:pt x="1158" y="353"/>
                    <a:pt x="1510" y="464"/>
                  </a:cubicBezTo>
                  <a:cubicBezTo>
                    <a:pt x="2315" y="464"/>
                    <a:pt x="3130" y="584"/>
                    <a:pt x="4056" y="816"/>
                  </a:cubicBezTo>
                  <a:cubicBezTo>
                    <a:pt x="3936" y="695"/>
                    <a:pt x="3936" y="584"/>
                    <a:pt x="3825" y="464"/>
                  </a:cubicBezTo>
                  <a:cubicBezTo>
                    <a:pt x="3010" y="232"/>
                    <a:pt x="2084" y="121"/>
                    <a:pt x="1389" y="1"/>
                  </a:cubicBezTo>
                  <a:lnTo>
                    <a:pt x="695" y="1"/>
                  </a:lnTo>
                  <a:cubicBezTo>
                    <a:pt x="584" y="1"/>
                    <a:pt x="121" y="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1"/>
            <p:cNvSpPr/>
            <p:nvPr/>
          </p:nvSpPr>
          <p:spPr>
            <a:xfrm>
              <a:off x="1857550" y="2189800"/>
              <a:ext cx="55125" cy="34750"/>
            </a:xfrm>
            <a:custGeom>
              <a:avLst/>
              <a:gdLst/>
              <a:ahLst/>
              <a:cxnLst/>
              <a:rect l="l" t="t" r="r" b="b"/>
              <a:pathLst>
                <a:path w="2205" h="1390" extrusionOk="0">
                  <a:moveTo>
                    <a:pt x="232" y="1389"/>
                  </a:moveTo>
                  <a:cubicBezTo>
                    <a:pt x="463" y="1158"/>
                    <a:pt x="583" y="926"/>
                    <a:pt x="815" y="815"/>
                  </a:cubicBezTo>
                  <a:cubicBezTo>
                    <a:pt x="1389" y="463"/>
                    <a:pt x="2084" y="463"/>
                    <a:pt x="2204" y="121"/>
                  </a:cubicBezTo>
                  <a:cubicBezTo>
                    <a:pt x="2084" y="0"/>
                    <a:pt x="1973" y="121"/>
                    <a:pt x="1741" y="121"/>
                  </a:cubicBezTo>
                  <a:cubicBezTo>
                    <a:pt x="1389" y="232"/>
                    <a:pt x="1047" y="232"/>
                    <a:pt x="695" y="584"/>
                  </a:cubicBezTo>
                  <a:cubicBezTo>
                    <a:pt x="352" y="695"/>
                    <a:pt x="232" y="926"/>
                    <a:pt x="0" y="1047"/>
                  </a:cubicBezTo>
                  <a:cubicBezTo>
                    <a:pt x="120" y="1158"/>
                    <a:pt x="232" y="1278"/>
                    <a:pt x="232" y="138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1"/>
            <p:cNvSpPr/>
            <p:nvPr/>
          </p:nvSpPr>
          <p:spPr>
            <a:xfrm>
              <a:off x="2193225" y="2583350"/>
              <a:ext cx="55125" cy="144725"/>
            </a:xfrm>
            <a:custGeom>
              <a:avLst/>
              <a:gdLst/>
              <a:ahLst/>
              <a:cxnLst/>
              <a:rect l="l" t="t" r="r" b="b"/>
              <a:pathLst>
                <a:path w="2205" h="5789" extrusionOk="0">
                  <a:moveTo>
                    <a:pt x="1852" y="121"/>
                  </a:moveTo>
                  <a:cubicBezTo>
                    <a:pt x="1047" y="1158"/>
                    <a:pt x="232" y="3705"/>
                    <a:pt x="0" y="5214"/>
                  </a:cubicBezTo>
                  <a:lnTo>
                    <a:pt x="0" y="5325"/>
                  </a:lnTo>
                  <a:lnTo>
                    <a:pt x="0" y="5677"/>
                  </a:lnTo>
                  <a:lnTo>
                    <a:pt x="0" y="5788"/>
                  </a:lnTo>
                  <a:cubicBezTo>
                    <a:pt x="232" y="5677"/>
                    <a:pt x="463" y="4631"/>
                    <a:pt x="584" y="4399"/>
                  </a:cubicBezTo>
                  <a:cubicBezTo>
                    <a:pt x="815" y="3362"/>
                    <a:pt x="1389" y="1741"/>
                    <a:pt x="1852" y="695"/>
                  </a:cubicBezTo>
                  <a:cubicBezTo>
                    <a:pt x="1973" y="464"/>
                    <a:pt x="2204" y="232"/>
                    <a:pt x="2204" y="1"/>
                  </a:cubicBezTo>
                  <a:cubicBezTo>
                    <a:pt x="2084" y="1"/>
                    <a:pt x="1973" y="1"/>
                    <a:pt x="185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1"/>
            <p:cNvSpPr/>
            <p:nvPr/>
          </p:nvSpPr>
          <p:spPr>
            <a:xfrm>
              <a:off x="1614450" y="2056675"/>
              <a:ext cx="40550" cy="144725"/>
            </a:xfrm>
            <a:custGeom>
              <a:avLst/>
              <a:gdLst/>
              <a:ahLst/>
              <a:cxnLst/>
              <a:rect l="l" t="t" r="r" b="b"/>
              <a:pathLst>
                <a:path w="1622" h="5789" extrusionOk="0">
                  <a:moveTo>
                    <a:pt x="464" y="5446"/>
                  </a:moveTo>
                  <a:cubicBezTo>
                    <a:pt x="927" y="4631"/>
                    <a:pt x="1279" y="3242"/>
                    <a:pt x="1279" y="3010"/>
                  </a:cubicBezTo>
                  <a:cubicBezTo>
                    <a:pt x="1510" y="2204"/>
                    <a:pt x="1621" y="1621"/>
                    <a:pt x="1621" y="815"/>
                  </a:cubicBezTo>
                  <a:cubicBezTo>
                    <a:pt x="1621" y="815"/>
                    <a:pt x="1621" y="1"/>
                    <a:pt x="1390" y="232"/>
                  </a:cubicBezTo>
                  <a:cubicBezTo>
                    <a:pt x="1390" y="232"/>
                    <a:pt x="1390" y="815"/>
                    <a:pt x="1279" y="927"/>
                  </a:cubicBezTo>
                  <a:cubicBezTo>
                    <a:pt x="1279" y="1510"/>
                    <a:pt x="1047" y="2436"/>
                    <a:pt x="927" y="3130"/>
                  </a:cubicBezTo>
                  <a:cubicBezTo>
                    <a:pt x="695" y="3705"/>
                    <a:pt x="464" y="4751"/>
                    <a:pt x="121" y="5325"/>
                  </a:cubicBezTo>
                  <a:cubicBezTo>
                    <a:pt x="121" y="5446"/>
                    <a:pt x="1" y="5557"/>
                    <a:pt x="1" y="5788"/>
                  </a:cubicBezTo>
                  <a:cubicBezTo>
                    <a:pt x="121" y="5677"/>
                    <a:pt x="353" y="5557"/>
                    <a:pt x="464" y="544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1"/>
            <p:cNvSpPr/>
            <p:nvPr/>
          </p:nvSpPr>
          <p:spPr>
            <a:xfrm>
              <a:off x="2407375" y="2236100"/>
              <a:ext cx="150500" cy="23175"/>
            </a:xfrm>
            <a:custGeom>
              <a:avLst/>
              <a:gdLst/>
              <a:ahLst/>
              <a:cxnLst/>
              <a:rect l="l" t="t" r="r" b="b"/>
              <a:pathLst>
                <a:path w="6020" h="927" extrusionOk="0">
                  <a:moveTo>
                    <a:pt x="0" y="463"/>
                  </a:moveTo>
                  <a:cubicBezTo>
                    <a:pt x="120" y="815"/>
                    <a:pt x="815" y="815"/>
                    <a:pt x="1046" y="926"/>
                  </a:cubicBezTo>
                  <a:cubicBezTo>
                    <a:pt x="2084" y="926"/>
                    <a:pt x="2667" y="815"/>
                    <a:pt x="3593" y="695"/>
                  </a:cubicBezTo>
                  <a:lnTo>
                    <a:pt x="4630" y="584"/>
                  </a:lnTo>
                  <a:cubicBezTo>
                    <a:pt x="4862" y="584"/>
                    <a:pt x="5093" y="463"/>
                    <a:pt x="5325" y="463"/>
                  </a:cubicBezTo>
                  <a:cubicBezTo>
                    <a:pt x="5556" y="463"/>
                    <a:pt x="6019" y="352"/>
                    <a:pt x="6019" y="121"/>
                  </a:cubicBezTo>
                  <a:cubicBezTo>
                    <a:pt x="5908" y="0"/>
                    <a:pt x="5214" y="121"/>
                    <a:pt x="4982" y="121"/>
                  </a:cubicBezTo>
                  <a:cubicBezTo>
                    <a:pt x="4751" y="232"/>
                    <a:pt x="4751" y="232"/>
                    <a:pt x="4519" y="232"/>
                  </a:cubicBezTo>
                  <a:cubicBezTo>
                    <a:pt x="4167" y="232"/>
                    <a:pt x="3593" y="352"/>
                    <a:pt x="3010" y="352"/>
                  </a:cubicBezTo>
                  <a:cubicBezTo>
                    <a:pt x="2899" y="352"/>
                    <a:pt x="2778" y="463"/>
                    <a:pt x="2667" y="463"/>
                  </a:cubicBezTo>
                  <a:lnTo>
                    <a:pt x="695" y="584"/>
                  </a:lnTo>
                  <a:cubicBezTo>
                    <a:pt x="583" y="584"/>
                    <a:pt x="463" y="584"/>
                    <a:pt x="352" y="463"/>
                  </a:cubicBezTo>
                  <a:cubicBezTo>
                    <a:pt x="120" y="463"/>
                    <a:pt x="120" y="352"/>
                    <a:pt x="0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1"/>
            <p:cNvSpPr/>
            <p:nvPr/>
          </p:nvSpPr>
          <p:spPr>
            <a:xfrm>
              <a:off x="2436300" y="2383800"/>
              <a:ext cx="141950" cy="43300"/>
            </a:xfrm>
            <a:custGeom>
              <a:avLst/>
              <a:gdLst/>
              <a:ahLst/>
              <a:cxnLst/>
              <a:rect l="l" t="t" r="r" b="b"/>
              <a:pathLst>
                <a:path w="5678" h="1732" extrusionOk="0">
                  <a:moveTo>
                    <a:pt x="5446" y="0"/>
                  </a:moveTo>
                  <a:cubicBezTo>
                    <a:pt x="5094" y="343"/>
                    <a:pt x="5214" y="1037"/>
                    <a:pt x="3936" y="1269"/>
                  </a:cubicBezTo>
                  <a:cubicBezTo>
                    <a:pt x="3010" y="1389"/>
                    <a:pt x="2084" y="1389"/>
                    <a:pt x="1279" y="1269"/>
                  </a:cubicBezTo>
                  <a:cubicBezTo>
                    <a:pt x="1047" y="1269"/>
                    <a:pt x="464" y="1158"/>
                    <a:pt x="232" y="1269"/>
                  </a:cubicBezTo>
                  <a:cubicBezTo>
                    <a:pt x="1" y="1269"/>
                    <a:pt x="121" y="1389"/>
                    <a:pt x="352" y="1500"/>
                  </a:cubicBezTo>
                  <a:cubicBezTo>
                    <a:pt x="584" y="1500"/>
                    <a:pt x="816" y="1500"/>
                    <a:pt x="1047" y="1621"/>
                  </a:cubicBezTo>
                  <a:cubicBezTo>
                    <a:pt x="1853" y="1732"/>
                    <a:pt x="2084" y="1732"/>
                    <a:pt x="2899" y="1732"/>
                  </a:cubicBezTo>
                  <a:lnTo>
                    <a:pt x="3242" y="1732"/>
                  </a:lnTo>
                  <a:cubicBezTo>
                    <a:pt x="3473" y="1732"/>
                    <a:pt x="3705" y="1732"/>
                    <a:pt x="3936" y="1621"/>
                  </a:cubicBezTo>
                  <a:cubicBezTo>
                    <a:pt x="4520" y="1500"/>
                    <a:pt x="5094" y="1269"/>
                    <a:pt x="5325" y="806"/>
                  </a:cubicBezTo>
                  <a:cubicBezTo>
                    <a:pt x="5446" y="574"/>
                    <a:pt x="5677" y="232"/>
                    <a:pt x="544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1"/>
            <p:cNvSpPr/>
            <p:nvPr/>
          </p:nvSpPr>
          <p:spPr>
            <a:xfrm>
              <a:off x="1918425" y="2262250"/>
              <a:ext cx="46325" cy="144725"/>
            </a:xfrm>
            <a:custGeom>
              <a:avLst/>
              <a:gdLst/>
              <a:ahLst/>
              <a:cxnLst/>
              <a:rect l="l" t="t" r="r" b="b"/>
              <a:pathLst>
                <a:path w="1853" h="5789" extrusionOk="0">
                  <a:moveTo>
                    <a:pt x="112" y="5788"/>
                  </a:moveTo>
                  <a:cubicBezTo>
                    <a:pt x="343" y="5668"/>
                    <a:pt x="112" y="5094"/>
                    <a:pt x="232" y="4399"/>
                  </a:cubicBezTo>
                  <a:cubicBezTo>
                    <a:pt x="343" y="3936"/>
                    <a:pt x="575" y="3473"/>
                    <a:pt x="806" y="2890"/>
                  </a:cubicBezTo>
                  <a:cubicBezTo>
                    <a:pt x="1158" y="2195"/>
                    <a:pt x="1621" y="1269"/>
                    <a:pt x="1732" y="464"/>
                  </a:cubicBezTo>
                  <a:cubicBezTo>
                    <a:pt x="1732" y="343"/>
                    <a:pt x="1853" y="112"/>
                    <a:pt x="1732" y="1"/>
                  </a:cubicBezTo>
                  <a:cubicBezTo>
                    <a:pt x="1501" y="232"/>
                    <a:pt x="1390" y="575"/>
                    <a:pt x="1390" y="806"/>
                  </a:cubicBezTo>
                  <a:cubicBezTo>
                    <a:pt x="1158" y="1269"/>
                    <a:pt x="575" y="2316"/>
                    <a:pt x="343" y="3010"/>
                  </a:cubicBezTo>
                  <a:cubicBezTo>
                    <a:pt x="343" y="3121"/>
                    <a:pt x="232" y="3242"/>
                    <a:pt x="232" y="3353"/>
                  </a:cubicBezTo>
                  <a:cubicBezTo>
                    <a:pt x="232" y="4168"/>
                    <a:pt x="232" y="4973"/>
                    <a:pt x="1" y="566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1"/>
            <p:cNvSpPr/>
            <p:nvPr/>
          </p:nvSpPr>
          <p:spPr>
            <a:xfrm>
              <a:off x="2598350" y="3084100"/>
              <a:ext cx="121575" cy="89625"/>
            </a:xfrm>
            <a:custGeom>
              <a:avLst/>
              <a:gdLst/>
              <a:ahLst/>
              <a:cxnLst/>
              <a:rect l="l" t="t" r="r" b="b"/>
              <a:pathLst>
                <a:path w="4863" h="3585" extrusionOk="0">
                  <a:moveTo>
                    <a:pt x="121" y="0"/>
                  </a:moveTo>
                  <a:cubicBezTo>
                    <a:pt x="1" y="112"/>
                    <a:pt x="232" y="463"/>
                    <a:pt x="353" y="695"/>
                  </a:cubicBezTo>
                  <a:cubicBezTo>
                    <a:pt x="1279" y="1964"/>
                    <a:pt x="2436" y="3584"/>
                    <a:pt x="4168" y="3010"/>
                  </a:cubicBezTo>
                  <a:cubicBezTo>
                    <a:pt x="4399" y="2890"/>
                    <a:pt x="4751" y="2779"/>
                    <a:pt x="4862" y="2547"/>
                  </a:cubicBezTo>
                  <a:cubicBezTo>
                    <a:pt x="4751" y="2547"/>
                    <a:pt x="4631" y="2547"/>
                    <a:pt x="4520" y="2658"/>
                  </a:cubicBezTo>
                  <a:cubicBezTo>
                    <a:pt x="4057" y="2658"/>
                    <a:pt x="4057" y="2779"/>
                    <a:pt x="3594" y="2779"/>
                  </a:cubicBezTo>
                  <a:cubicBezTo>
                    <a:pt x="2547" y="2890"/>
                    <a:pt x="1621" y="1732"/>
                    <a:pt x="1158" y="1158"/>
                  </a:cubicBezTo>
                  <a:cubicBezTo>
                    <a:pt x="927" y="806"/>
                    <a:pt x="353" y="0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1"/>
            <p:cNvSpPr/>
            <p:nvPr/>
          </p:nvSpPr>
          <p:spPr>
            <a:xfrm>
              <a:off x="1779525" y="2027725"/>
              <a:ext cx="106975" cy="107225"/>
            </a:xfrm>
            <a:custGeom>
              <a:avLst/>
              <a:gdLst/>
              <a:ahLst/>
              <a:cxnLst/>
              <a:rect l="l" t="t" r="r" b="b"/>
              <a:pathLst>
                <a:path w="4279" h="4289" extrusionOk="0">
                  <a:moveTo>
                    <a:pt x="1158" y="2085"/>
                  </a:moveTo>
                  <a:cubicBezTo>
                    <a:pt x="806" y="2436"/>
                    <a:pt x="463" y="2779"/>
                    <a:pt x="343" y="3242"/>
                  </a:cubicBezTo>
                  <a:cubicBezTo>
                    <a:pt x="232" y="3474"/>
                    <a:pt x="0" y="4057"/>
                    <a:pt x="232" y="4288"/>
                  </a:cubicBezTo>
                  <a:cubicBezTo>
                    <a:pt x="343" y="4168"/>
                    <a:pt x="575" y="3594"/>
                    <a:pt x="695" y="3362"/>
                  </a:cubicBezTo>
                  <a:cubicBezTo>
                    <a:pt x="1501" y="1510"/>
                    <a:pt x="3936" y="696"/>
                    <a:pt x="4279" y="121"/>
                  </a:cubicBezTo>
                  <a:cubicBezTo>
                    <a:pt x="4047" y="1"/>
                    <a:pt x="3584" y="232"/>
                    <a:pt x="3473" y="353"/>
                  </a:cubicBezTo>
                  <a:cubicBezTo>
                    <a:pt x="2778" y="816"/>
                    <a:pt x="1621" y="1390"/>
                    <a:pt x="1158" y="208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1"/>
            <p:cNvSpPr/>
            <p:nvPr/>
          </p:nvSpPr>
          <p:spPr>
            <a:xfrm>
              <a:off x="2453675" y="2560200"/>
              <a:ext cx="72475" cy="63700"/>
            </a:xfrm>
            <a:custGeom>
              <a:avLst/>
              <a:gdLst/>
              <a:ahLst/>
              <a:cxnLst/>
              <a:rect l="l" t="t" r="r" b="b"/>
              <a:pathLst>
                <a:path w="2899" h="2548" extrusionOk="0">
                  <a:moveTo>
                    <a:pt x="815" y="1278"/>
                  </a:moveTo>
                  <a:cubicBezTo>
                    <a:pt x="463" y="1741"/>
                    <a:pt x="232" y="1973"/>
                    <a:pt x="0" y="2316"/>
                  </a:cubicBezTo>
                  <a:cubicBezTo>
                    <a:pt x="0" y="2436"/>
                    <a:pt x="121" y="2436"/>
                    <a:pt x="121" y="2436"/>
                  </a:cubicBezTo>
                  <a:cubicBezTo>
                    <a:pt x="232" y="2436"/>
                    <a:pt x="232" y="2436"/>
                    <a:pt x="352" y="2547"/>
                  </a:cubicBezTo>
                  <a:cubicBezTo>
                    <a:pt x="815" y="1853"/>
                    <a:pt x="1278" y="1278"/>
                    <a:pt x="1973" y="815"/>
                  </a:cubicBezTo>
                  <a:cubicBezTo>
                    <a:pt x="2084" y="584"/>
                    <a:pt x="2778" y="352"/>
                    <a:pt x="2899" y="121"/>
                  </a:cubicBezTo>
                  <a:cubicBezTo>
                    <a:pt x="2667" y="1"/>
                    <a:pt x="1973" y="352"/>
                    <a:pt x="1852" y="464"/>
                  </a:cubicBezTo>
                  <a:cubicBezTo>
                    <a:pt x="1510" y="695"/>
                    <a:pt x="1047" y="927"/>
                    <a:pt x="815" y="127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1"/>
            <p:cNvSpPr/>
            <p:nvPr/>
          </p:nvSpPr>
          <p:spPr>
            <a:xfrm>
              <a:off x="2280025" y="2195575"/>
              <a:ext cx="115800" cy="86850"/>
            </a:xfrm>
            <a:custGeom>
              <a:avLst/>
              <a:gdLst/>
              <a:ahLst/>
              <a:cxnLst/>
              <a:rect l="l" t="t" r="r" b="b"/>
              <a:pathLst>
                <a:path w="4632" h="3474" extrusionOk="0">
                  <a:moveTo>
                    <a:pt x="3825" y="1158"/>
                  </a:moveTo>
                  <a:cubicBezTo>
                    <a:pt x="2899" y="2205"/>
                    <a:pt x="2085" y="2547"/>
                    <a:pt x="927" y="2899"/>
                  </a:cubicBezTo>
                  <a:cubicBezTo>
                    <a:pt x="816" y="2899"/>
                    <a:pt x="1" y="3131"/>
                    <a:pt x="1" y="3362"/>
                  </a:cubicBezTo>
                  <a:cubicBezTo>
                    <a:pt x="1" y="3473"/>
                    <a:pt x="1" y="3473"/>
                    <a:pt x="232" y="3473"/>
                  </a:cubicBezTo>
                  <a:cubicBezTo>
                    <a:pt x="464" y="3473"/>
                    <a:pt x="1742" y="3010"/>
                    <a:pt x="1853" y="2899"/>
                  </a:cubicBezTo>
                  <a:cubicBezTo>
                    <a:pt x="2779" y="2668"/>
                    <a:pt x="3362" y="2205"/>
                    <a:pt x="3937" y="1510"/>
                  </a:cubicBezTo>
                  <a:cubicBezTo>
                    <a:pt x="4168" y="1279"/>
                    <a:pt x="4520" y="695"/>
                    <a:pt x="4520" y="464"/>
                  </a:cubicBezTo>
                  <a:cubicBezTo>
                    <a:pt x="4631" y="1"/>
                    <a:pt x="3825" y="1158"/>
                    <a:pt x="3825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1"/>
            <p:cNvSpPr/>
            <p:nvPr/>
          </p:nvSpPr>
          <p:spPr>
            <a:xfrm>
              <a:off x="2497200" y="2531275"/>
              <a:ext cx="121550" cy="81050"/>
            </a:xfrm>
            <a:custGeom>
              <a:avLst/>
              <a:gdLst/>
              <a:ahLst/>
              <a:cxnLst/>
              <a:rect l="l" t="t" r="r" b="b"/>
              <a:pathLst>
                <a:path w="4862" h="3242" extrusionOk="0">
                  <a:moveTo>
                    <a:pt x="4862" y="0"/>
                  </a:moveTo>
                  <a:cubicBezTo>
                    <a:pt x="4741" y="0"/>
                    <a:pt x="3936" y="815"/>
                    <a:pt x="3704" y="926"/>
                  </a:cubicBezTo>
                  <a:cubicBezTo>
                    <a:pt x="2889" y="1741"/>
                    <a:pt x="2195" y="1972"/>
                    <a:pt x="1269" y="2315"/>
                  </a:cubicBezTo>
                  <a:cubicBezTo>
                    <a:pt x="1037" y="2435"/>
                    <a:pt x="926" y="2547"/>
                    <a:pt x="695" y="2667"/>
                  </a:cubicBezTo>
                  <a:cubicBezTo>
                    <a:pt x="574" y="2667"/>
                    <a:pt x="0" y="3010"/>
                    <a:pt x="232" y="3130"/>
                  </a:cubicBezTo>
                  <a:cubicBezTo>
                    <a:pt x="343" y="3241"/>
                    <a:pt x="695" y="3010"/>
                    <a:pt x="806" y="2898"/>
                  </a:cubicBezTo>
                  <a:cubicBezTo>
                    <a:pt x="1500" y="2667"/>
                    <a:pt x="2084" y="2547"/>
                    <a:pt x="2658" y="2204"/>
                  </a:cubicBezTo>
                  <a:cubicBezTo>
                    <a:pt x="3121" y="1972"/>
                    <a:pt x="3473" y="1621"/>
                    <a:pt x="3815" y="1278"/>
                  </a:cubicBezTo>
                  <a:cubicBezTo>
                    <a:pt x="4047" y="1046"/>
                    <a:pt x="4862" y="352"/>
                    <a:pt x="486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1"/>
            <p:cNvSpPr/>
            <p:nvPr/>
          </p:nvSpPr>
          <p:spPr>
            <a:xfrm>
              <a:off x="2499975" y="2166650"/>
              <a:ext cx="127350" cy="52100"/>
            </a:xfrm>
            <a:custGeom>
              <a:avLst/>
              <a:gdLst/>
              <a:ahLst/>
              <a:cxnLst/>
              <a:rect l="l" t="t" r="r" b="b"/>
              <a:pathLst>
                <a:path w="5094" h="2084" extrusionOk="0">
                  <a:moveTo>
                    <a:pt x="0" y="1852"/>
                  </a:moveTo>
                  <a:cubicBezTo>
                    <a:pt x="121" y="2084"/>
                    <a:pt x="1047" y="1741"/>
                    <a:pt x="1278" y="1741"/>
                  </a:cubicBezTo>
                  <a:cubicBezTo>
                    <a:pt x="2204" y="1389"/>
                    <a:pt x="3010" y="695"/>
                    <a:pt x="4167" y="463"/>
                  </a:cubicBezTo>
                  <a:lnTo>
                    <a:pt x="4399" y="463"/>
                  </a:lnTo>
                  <a:cubicBezTo>
                    <a:pt x="4519" y="352"/>
                    <a:pt x="5093" y="352"/>
                    <a:pt x="5093" y="232"/>
                  </a:cubicBezTo>
                  <a:cubicBezTo>
                    <a:pt x="4982" y="0"/>
                    <a:pt x="4056" y="121"/>
                    <a:pt x="3825" y="232"/>
                  </a:cubicBezTo>
                  <a:cubicBezTo>
                    <a:pt x="2667" y="463"/>
                    <a:pt x="1741" y="1158"/>
                    <a:pt x="584" y="1621"/>
                  </a:cubicBezTo>
                  <a:cubicBezTo>
                    <a:pt x="463" y="1621"/>
                    <a:pt x="0" y="1741"/>
                    <a:pt x="0" y="18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1"/>
            <p:cNvSpPr/>
            <p:nvPr/>
          </p:nvSpPr>
          <p:spPr>
            <a:xfrm>
              <a:off x="2323550" y="2357625"/>
              <a:ext cx="124350" cy="34750"/>
            </a:xfrm>
            <a:custGeom>
              <a:avLst/>
              <a:gdLst/>
              <a:ahLst/>
              <a:cxnLst/>
              <a:rect l="l" t="t" r="r" b="b"/>
              <a:pathLst>
                <a:path w="4974" h="1390" extrusionOk="0">
                  <a:moveTo>
                    <a:pt x="1" y="121"/>
                  </a:moveTo>
                  <a:cubicBezTo>
                    <a:pt x="232" y="584"/>
                    <a:pt x="2196" y="1047"/>
                    <a:pt x="2547" y="1047"/>
                  </a:cubicBezTo>
                  <a:cubicBezTo>
                    <a:pt x="3010" y="1158"/>
                    <a:pt x="4742" y="1390"/>
                    <a:pt x="4974" y="927"/>
                  </a:cubicBezTo>
                  <a:cubicBezTo>
                    <a:pt x="4974" y="816"/>
                    <a:pt x="4631" y="816"/>
                    <a:pt x="4399" y="816"/>
                  </a:cubicBezTo>
                  <a:cubicBezTo>
                    <a:pt x="3473" y="816"/>
                    <a:pt x="2196" y="695"/>
                    <a:pt x="1270" y="353"/>
                  </a:cubicBezTo>
                  <a:cubicBezTo>
                    <a:pt x="1038" y="353"/>
                    <a:pt x="927" y="232"/>
                    <a:pt x="695" y="232"/>
                  </a:cubicBezTo>
                  <a:cubicBezTo>
                    <a:pt x="464" y="121"/>
                    <a:pt x="232" y="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1"/>
            <p:cNvSpPr/>
            <p:nvPr/>
          </p:nvSpPr>
          <p:spPr>
            <a:xfrm>
              <a:off x="2719900" y="2704900"/>
              <a:ext cx="121550" cy="37750"/>
            </a:xfrm>
            <a:custGeom>
              <a:avLst/>
              <a:gdLst/>
              <a:ahLst/>
              <a:cxnLst/>
              <a:rect l="l" t="t" r="r" b="b"/>
              <a:pathLst>
                <a:path w="4862" h="1510" extrusionOk="0">
                  <a:moveTo>
                    <a:pt x="0" y="352"/>
                  </a:move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cubicBezTo>
                    <a:pt x="121" y="463"/>
                    <a:pt x="463" y="463"/>
                    <a:pt x="584" y="463"/>
                  </a:cubicBezTo>
                  <a:cubicBezTo>
                    <a:pt x="1510" y="584"/>
                    <a:pt x="3362" y="926"/>
                    <a:pt x="4288" y="1278"/>
                  </a:cubicBezTo>
                  <a:cubicBezTo>
                    <a:pt x="4399" y="1389"/>
                    <a:pt x="4751" y="1510"/>
                    <a:pt x="4862" y="1389"/>
                  </a:cubicBezTo>
                  <a:cubicBezTo>
                    <a:pt x="4519" y="926"/>
                    <a:pt x="2899" y="463"/>
                    <a:pt x="2436" y="352"/>
                  </a:cubicBezTo>
                  <a:cubicBezTo>
                    <a:pt x="1973" y="232"/>
                    <a:pt x="232" y="0"/>
                    <a:pt x="0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1"/>
            <p:cNvSpPr/>
            <p:nvPr/>
          </p:nvSpPr>
          <p:spPr>
            <a:xfrm>
              <a:off x="1669550" y="1996025"/>
              <a:ext cx="43325" cy="109975"/>
            </a:xfrm>
            <a:custGeom>
              <a:avLst/>
              <a:gdLst/>
              <a:ahLst/>
              <a:cxnLst/>
              <a:rect l="l" t="t" r="r" b="b"/>
              <a:pathLst>
                <a:path w="1733" h="4399" extrusionOk="0">
                  <a:moveTo>
                    <a:pt x="695" y="232"/>
                  </a:moveTo>
                  <a:lnTo>
                    <a:pt x="343" y="695"/>
                  </a:lnTo>
                  <a:cubicBezTo>
                    <a:pt x="343" y="926"/>
                    <a:pt x="112" y="1037"/>
                    <a:pt x="112" y="1621"/>
                  </a:cubicBezTo>
                  <a:cubicBezTo>
                    <a:pt x="1" y="1964"/>
                    <a:pt x="112" y="2315"/>
                    <a:pt x="112" y="2547"/>
                  </a:cubicBezTo>
                  <a:cubicBezTo>
                    <a:pt x="232" y="2778"/>
                    <a:pt x="232" y="2890"/>
                    <a:pt x="232" y="3010"/>
                  </a:cubicBezTo>
                  <a:cubicBezTo>
                    <a:pt x="343" y="3353"/>
                    <a:pt x="464" y="4279"/>
                    <a:pt x="695" y="4399"/>
                  </a:cubicBezTo>
                  <a:cubicBezTo>
                    <a:pt x="927" y="4167"/>
                    <a:pt x="464" y="2547"/>
                    <a:pt x="464" y="2084"/>
                  </a:cubicBezTo>
                  <a:cubicBezTo>
                    <a:pt x="343" y="1621"/>
                    <a:pt x="575" y="695"/>
                    <a:pt x="1158" y="343"/>
                  </a:cubicBezTo>
                  <a:cubicBezTo>
                    <a:pt x="1269" y="343"/>
                    <a:pt x="1621" y="232"/>
                    <a:pt x="1621" y="232"/>
                  </a:cubicBezTo>
                  <a:cubicBezTo>
                    <a:pt x="1621" y="111"/>
                    <a:pt x="1621" y="232"/>
                    <a:pt x="1732" y="111"/>
                  </a:cubicBezTo>
                  <a:cubicBezTo>
                    <a:pt x="1621" y="0"/>
                    <a:pt x="1390" y="0"/>
                    <a:pt x="1269" y="111"/>
                  </a:cubicBezTo>
                  <a:cubicBezTo>
                    <a:pt x="927" y="111"/>
                    <a:pt x="927" y="232"/>
                    <a:pt x="695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1"/>
            <p:cNvSpPr/>
            <p:nvPr/>
          </p:nvSpPr>
          <p:spPr>
            <a:xfrm>
              <a:off x="2274250" y="3280875"/>
              <a:ext cx="43550" cy="28975"/>
            </a:xfrm>
            <a:custGeom>
              <a:avLst/>
              <a:gdLst/>
              <a:ahLst/>
              <a:cxnLst/>
              <a:rect l="l" t="t" r="r" b="b"/>
              <a:pathLst>
                <a:path w="1742" h="1159" extrusionOk="0">
                  <a:moveTo>
                    <a:pt x="352" y="575"/>
                  </a:moveTo>
                  <a:cubicBezTo>
                    <a:pt x="463" y="575"/>
                    <a:pt x="463" y="695"/>
                    <a:pt x="584" y="695"/>
                  </a:cubicBezTo>
                  <a:cubicBezTo>
                    <a:pt x="815" y="806"/>
                    <a:pt x="1621" y="1158"/>
                    <a:pt x="1621" y="927"/>
                  </a:cubicBezTo>
                  <a:cubicBezTo>
                    <a:pt x="1741" y="806"/>
                    <a:pt x="695" y="343"/>
                    <a:pt x="584" y="232"/>
                  </a:cubicBezTo>
                  <a:cubicBezTo>
                    <a:pt x="352" y="232"/>
                    <a:pt x="232" y="112"/>
                    <a:pt x="0" y="1"/>
                  </a:cubicBezTo>
                  <a:cubicBezTo>
                    <a:pt x="121" y="232"/>
                    <a:pt x="232" y="343"/>
                    <a:pt x="352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1"/>
            <p:cNvSpPr/>
            <p:nvPr/>
          </p:nvSpPr>
          <p:spPr>
            <a:xfrm>
              <a:off x="2416150" y="2557425"/>
              <a:ext cx="49125" cy="52100"/>
            </a:xfrm>
            <a:custGeom>
              <a:avLst/>
              <a:gdLst/>
              <a:ahLst/>
              <a:cxnLst/>
              <a:rect l="l" t="t" r="r" b="b"/>
              <a:pathLst>
                <a:path w="1965" h="2084" extrusionOk="0">
                  <a:moveTo>
                    <a:pt x="344" y="2084"/>
                  </a:moveTo>
                  <a:lnTo>
                    <a:pt x="344" y="2084"/>
                  </a:lnTo>
                  <a:cubicBezTo>
                    <a:pt x="695" y="1621"/>
                    <a:pt x="1622" y="575"/>
                    <a:pt x="1853" y="232"/>
                  </a:cubicBezTo>
                  <a:cubicBezTo>
                    <a:pt x="1964" y="112"/>
                    <a:pt x="1964" y="112"/>
                    <a:pt x="1964" y="0"/>
                  </a:cubicBezTo>
                  <a:cubicBezTo>
                    <a:pt x="1853" y="0"/>
                    <a:pt x="1733" y="0"/>
                    <a:pt x="1622" y="112"/>
                  </a:cubicBezTo>
                  <a:cubicBezTo>
                    <a:pt x="1501" y="232"/>
                    <a:pt x="1158" y="695"/>
                    <a:pt x="927" y="806"/>
                  </a:cubicBezTo>
                  <a:cubicBezTo>
                    <a:pt x="575" y="1269"/>
                    <a:pt x="232" y="1621"/>
                    <a:pt x="1" y="1964"/>
                  </a:cubicBezTo>
                  <a:cubicBezTo>
                    <a:pt x="112" y="2084"/>
                    <a:pt x="232" y="2084"/>
                    <a:pt x="344" y="20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1"/>
            <p:cNvSpPr/>
            <p:nvPr/>
          </p:nvSpPr>
          <p:spPr>
            <a:xfrm>
              <a:off x="2013800" y="2021950"/>
              <a:ext cx="28975" cy="113000"/>
            </a:xfrm>
            <a:custGeom>
              <a:avLst/>
              <a:gdLst/>
              <a:ahLst/>
              <a:cxnLst/>
              <a:rect l="l" t="t" r="r" b="b"/>
              <a:pathLst>
                <a:path w="1159" h="4520" extrusionOk="0">
                  <a:moveTo>
                    <a:pt x="121" y="0"/>
                  </a:moveTo>
                  <a:cubicBezTo>
                    <a:pt x="1" y="121"/>
                    <a:pt x="353" y="695"/>
                    <a:pt x="464" y="1047"/>
                  </a:cubicBezTo>
                  <a:cubicBezTo>
                    <a:pt x="816" y="2084"/>
                    <a:pt x="927" y="3010"/>
                    <a:pt x="695" y="3936"/>
                  </a:cubicBezTo>
                  <a:cubicBezTo>
                    <a:pt x="695" y="4168"/>
                    <a:pt x="584" y="4399"/>
                    <a:pt x="695" y="4519"/>
                  </a:cubicBezTo>
                  <a:cubicBezTo>
                    <a:pt x="1158" y="4399"/>
                    <a:pt x="1158" y="3242"/>
                    <a:pt x="1158" y="2779"/>
                  </a:cubicBezTo>
                  <a:lnTo>
                    <a:pt x="1158" y="2204"/>
                  </a:lnTo>
                  <a:cubicBezTo>
                    <a:pt x="1047" y="1853"/>
                    <a:pt x="927" y="1510"/>
                    <a:pt x="816" y="1047"/>
                  </a:cubicBezTo>
                  <a:cubicBezTo>
                    <a:pt x="816" y="927"/>
                    <a:pt x="353" y="0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1"/>
            <p:cNvSpPr/>
            <p:nvPr/>
          </p:nvSpPr>
          <p:spPr>
            <a:xfrm>
              <a:off x="2601375" y="2893100"/>
              <a:ext cx="95400" cy="66475"/>
            </a:xfrm>
            <a:custGeom>
              <a:avLst/>
              <a:gdLst/>
              <a:ahLst/>
              <a:cxnLst/>
              <a:rect l="l" t="t" r="r" b="b"/>
              <a:pathLst>
                <a:path w="3816" h="2659" extrusionOk="0">
                  <a:moveTo>
                    <a:pt x="111" y="1"/>
                  </a:moveTo>
                  <a:lnTo>
                    <a:pt x="0" y="232"/>
                  </a:lnTo>
                  <a:cubicBezTo>
                    <a:pt x="111" y="464"/>
                    <a:pt x="2315" y="1732"/>
                    <a:pt x="2778" y="2084"/>
                  </a:cubicBezTo>
                  <a:cubicBezTo>
                    <a:pt x="3010" y="2195"/>
                    <a:pt x="3121" y="2316"/>
                    <a:pt x="3241" y="2427"/>
                  </a:cubicBezTo>
                  <a:cubicBezTo>
                    <a:pt x="3473" y="2427"/>
                    <a:pt x="3584" y="2658"/>
                    <a:pt x="3704" y="2547"/>
                  </a:cubicBezTo>
                  <a:cubicBezTo>
                    <a:pt x="3815" y="2316"/>
                    <a:pt x="3584" y="2195"/>
                    <a:pt x="3473" y="2084"/>
                  </a:cubicBezTo>
                  <a:cubicBezTo>
                    <a:pt x="2889" y="1621"/>
                    <a:pt x="463" y="112"/>
                    <a:pt x="11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1"/>
            <p:cNvSpPr/>
            <p:nvPr/>
          </p:nvSpPr>
          <p:spPr>
            <a:xfrm>
              <a:off x="2413150" y="2493750"/>
              <a:ext cx="113000" cy="25950"/>
            </a:xfrm>
            <a:custGeom>
              <a:avLst/>
              <a:gdLst/>
              <a:ahLst/>
              <a:cxnLst/>
              <a:rect l="l" t="t" r="r" b="b"/>
              <a:pathLst>
                <a:path w="4520" h="1038" extrusionOk="0">
                  <a:moveTo>
                    <a:pt x="1" y="112"/>
                  </a:moveTo>
                  <a:cubicBezTo>
                    <a:pt x="1" y="343"/>
                    <a:pt x="815" y="806"/>
                    <a:pt x="1047" y="927"/>
                  </a:cubicBezTo>
                  <a:cubicBezTo>
                    <a:pt x="1621" y="1038"/>
                    <a:pt x="2316" y="1038"/>
                    <a:pt x="2779" y="1038"/>
                  </a:cubicBezTo>
                  <a:lnTo>
                    <a:pt x="3936" y="927"/>
                  </a:lnTo>
                  <a:cubicBezTo>
                    <a:pt x="4168" y="927"/>
                    <a:pt x="4520" y="806"/>
                    <a:pt x="4520" y="695"/>
                  </a:cubicBezTo>
                  <a:cubicBezTo>
                    <a:pt x="4399" y="464"/>
                    <a:pt x="3594" y="575"/>
                    <a:pt x="3473" y="575"/>
                  </a:cubicBezTo>
                  <a:cubicBezTo>
                    <a:pt x="2668" y="575"/>
                    <a:pt x="1853" y="695"/>
                    <a:pt x="1158" y="575"/>
                  </a:cubicBezTo>
                  <a:cubicBezTo>
                    <a:pt x="695" y="343"/>
                    <a:pt x="232" y="1"/>
                    <a:pt x="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1"/>
            <p:cNvSpPr/>
            <p:nvPr/>
          </p:nvSpPr>
          <p:spPr>
            <a:xfrm>
              <a:off x="2728700" y="2829450"/>
              <a:ext cx="34750" cy="109975"/>
            </a:xfrm>
            <a:custGeom>
              <a:avLst/>
              <a:gdLst/>
              <a:ahLst/>
              <a:cxnLst/>
              <a:rect l="l" t="t" r="r" b="b"/>
              <a:pathLst>
                <a:path w="1390" h="4399" extrusionOk="0">
                  <a:moveTo>
                    <a:pt x="343" y="0"/>
                  </a:moveTo>
                  <a:cubicBezTo>
                    <a:pt x="111" y="111"/>
                    <a:pt x="111" y="926"/>
                    <a:pt x="111" y="1037"/>
                  </a:cubicBezTo>
                  <a:cubicBezTo>
                    <a:pt x="0" y="1269"/>
                    <a:pt x="0" y="1389"/>
                    <a:pt x="0" y="1621"/>
                  </a:cubicBezTo>
                  <a:lnTo>
                    <a:pt x="111" y="2195"/>
                  </a:lnTo>
                  <a:cubicBezTo>
                    <a:pt x="111" y="2778"/>
                    <a:pt x="463" y="4167"/>
                    <a:pt x="1269" y="4399"/>
                  </a:cubicBezTo>
                  <a:cubicBezTo>
                    <a:pt x="1389" y="4399"/>
                    <a:pt x="1389" y="4399"/>
                    <a:pt x="1269" y="4167"/>
                  </a:cubicBezTo>
                  <a:cubicBezTo>
                    <a:pt x="1037" y="3815"/>
                    <a:pt x="926" y="3704"/>
                    <a:pt x="695" y="3352"/>
                  </a:cubicBezTo>
                  <a:cubicBezTo>
                    <a:pt x="463" y="2547"/>
                    <a:pt x="463" y="1852"/>
                    <a:pt x="463" y="1037"/>
                  </a:cubicBezTo>
                  <a:lnTo>
                    <a:pt x="463" y="806"/>
                  </a:lnTo>
                  <a:lnTo>
                    <a:pt x="463" y="695"/>
                  </a:lnTo>
                  <a:cubicBezTo>
                    <a:pt x="463" y="463"/>
                    <a:pt x="463" y="111"/>
                    <a:pt x="3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1"/>
            <p:cNvSpPr/>
            <p:nvPr/>
          </p:nvSpPr>
          <p:spPr>
            <a:xfrm>
              <a:off x="2615725" y="2406950"/>
              <a:ext cx="107200" cy="57900"/>
            </a:xfrm>
            <a:custGeom>
              <a:avLst/>
              <a:gdLst/>
              <a:ahLst/>
              <a:cxnLst/>
              <a:rect l="l" t="t" r="r" b="b"/>
              <a:pathLst>
                <a:path w="4288" h="2316" extrusionOk="0">
                  <a:moveTo>
                    <a:pt x="0" y="111"/>
                  </a:moveTo>
                  <a:cubicBezTo>
                    <a:pt x="232" y="343"/>
                    <a:pt x="815" y="343"/>
                    <a:pt x="1047" y="463"/>
                  </a:cubicBezTo>
                  <a:cubicBezTo>
                    <a:pt x="1389" y="463"/>
                    <a:pt x="1741" y="574"/>
                    <a:pt x="2084" y="695"/>
                  </a:cubicBezTo>
                  <a:cubicBezTo>
                    <a:pt x="2899" y="1037"/>
                    <a:pt x="3825" y="2315"/>
                    <a:pt x="4167" y="2195"/>
                  </a:cubicBezTo>
                  <a:cubicBezTo>
                    <a:pt x="4288" y="2084"/>
                    <a:pt x="3936" y="1852"/>
                    <a:pt x="3825" y="1732"/>
                  </a:cubicBezTo>
                  <a:cubicBezTo>
                    <a:pt x="2667" y="463"/>
                    <a:pt x="2315" y="232"/>
                    <a:pt x="584" y="111"/>
                  </a:cubicBezTo>
                  <a:cubicBezTo>
                    <a:pt x="463" y="111"/>
                    <a:pt x="121" y="0"/>
                    <a:pt x="0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1"/>
            <p:cNvSpPr/>
            <p:nvPr/>
          </p:nvSpPr>
          <p:spPr>
            <a:xfrm>
              <a:off x="2387225" y="2091400"/>
              <a:ext cx="104200" cy="57900"/>
            </a:xfrm>
            <a:custGeom>
              <a:avLst/>
              <a:gdLst/>
              <a:ahLst/>
              <a:cxnLst/>
              <a:rect l="l" t="t" r="r" b="b"/>
              <a:pathLst>
                <a:path w="4168" h="2316" extrusionOk="0">
                  <a:moveTo>
                    <a:pt x="0" y="2204"/>
                  </a:moveTo>
                  <a:cubicBezTo>
                    <a:pt x="112" y="2316"/>
                    <a:pt x="806" y="2084"/>
                    <a:pt x="1038" y="1973"/>
                  </a:cubicBezTo>
                  <a:cubicBezTo>
                    <a:pt x="1852" y="1621"/>
                    <a:pt x="2427" y="1047"/>
                    <a:pt x="3121" y="695"/>
                  </a:cubicBezTo>
                  <a:cubicBezTo>
                    <a:pt x="3242" y="695"/>
                    <a:pt x="4168" y="352"/>
                    <a:pt x="4168" y="232"/>
                  </a:cubicBezTo>
                  <a:cubicBezTo>
                    <a:pt x="4168" y="1"/>
                    <a:pt x="3242" y="352"/>
                    <a:pt x="3121" y="352"/>
                  </a:cubicBezTo>
                  <a:cubicBezTo>
                    <a:pt x="2779" y="584"/>
                    <a:pt x="2427" y="695"/>
                    <a:pt x="2084" y="927"/>
                  </a:cubicBezTo>
                  <a:cubicBezTo>
                    <a:pt x="1501" y="1278"/>
                    <a:pt x="1158" y="1510"/>
                    <a:pt x="463" y="1853"/>
                  </a:cubicBezTo>
                  <a:cubicBezTo>
                    <a:pt x="343" y="1973"/>
                    <a:pt x="112" y="1973"/>
                    <a:pt x="0" y="220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1"/>
            <p:cNvSpPr/>
            <p:nvPr/>
          </p:nvSpPr>
          <p:spPr>
            <a:xfrm>
              <a:off x="2121000" y="2105975"/>
              <a:ext cx="72250" cy="86850"/>
            </a:xfrm>
            <a:custGeom>
              <a:avLst/>
              <a:gdLst/>
              <a:ahLst/>
              <a:cxnLst/>
              <a:rect l="l" t="t" r="r" b="b"/>
              <a:pathLst>
                <a:path w="2890" h="3474" extrusionOk="0">
                  <a:moveTo>
                    <a:pt x="1269" y="695"/>
                  </a:moveTo>
                  <a:cubicBezTo>
                    <a:pt x="695" y="1270"/>
                    <a:pt x="463" y="2085"/>
                    <a:pt x="232" y="2779"/>
                  </a:cubicBezTo>
                  <a:cubicBezTo>
                    <a:pt x="111" y="3011"/>
                    <a:pt x="0" y="3474"/>
                    <a:pt x="343" y="3242"/>
                  </a:cubicBezTo>
                  <a:cubicBezTo>
                    <a:pt x="806" y="2659"/>
                    <a:pt x="1037" y="807"/>
                    <a:pt x="2195" y="464"/>
                  </a:cubicBezTo>
                  <a:lnTo>
                    <a:pt x="2778" y="344"/>
                  </a:lnTo>
                  <a:cubicBezTo>
                    <a:pt x="2778" y="232"/>
                    <a:pt x="2889" y="232"/>
                    <a:pt x="2889" y="232"/>
                  </a:cubicBezTo>
                  <a:cubicBezTo>
                    <a:pt x="2778" y="1"/>
                    <a:pt x="2547" y="112"/>
                    <a:pt x="2426" y="112"/>
                  </a:cubicBezTo>
                  <a:cubicBezTo>
                    <a:pt x="1963" y="112"/>
                    <a:pt x="1621" y="232"/>
                    <a:pt x="1269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1"/>
            <p:cNvSpPr/>
            <p:nvPr/>
          </p:nvSpPr>
          <p:spPr>
            <a:xfrm>
              <a:off x="1958950" y="2158075"/>
              <a:ext cx="69475" cy="89625"/>
            </a:xfrm>
            <a:custGeom>
              <a:avLst/>
              <a:gdLst/>
              <a:ahLst/>
              <a:cxnLst/>
              <a:rect l="l" t="t" r="r" b="b"/>
              <a:pathLst>
                <a:path w="2779" h="3585" extrusionOk="0">
                  <a:moveTo>
                    <a:pt x="111" y="3584"/>
                  </a:moveTo>
                  <a:cubicBezTo>
                    <a:pt x="343" y="3473"/>
                    <a:pt x="574" y="2890"/>
                    <a:pt x="695" y="2658"/>
                  </a:cubicBezTo>
                  <a:cubicBezTo>
                    <a:pt x="926" y="2316"/>
                    <a:pt x="1037" y="1964"/>
                    <a:pt x="1269" y="1732"/>
                  </a:cubicBezTo>
                  <a:cubicBezTo>
                    <a:pt x="1500" y="1269"/>
                    <a:pt x="1963" y="575"/>
                    <a:pt x="2315" y="232"/>
                  </a:cubicBezTo>
                  <a:cubicBezTo>
                    <a:pt x="2778" y="1"/>
                    <a:pt x="2426" y="1"/>
                    <a:pt x="2315" y="1"/>
                  </a:cubicBezTo>
                  <a:cubicBezTo>
                    <a:pt x="1500" y="232"/>
                    <a:pt x="463" y="2195"/>
                    <a:pt x="111" y="3121"/>
                  </a:cubicBezTo>
                  <a:cubicBezTo>
                    <a:pt x="111" y="3242"/>
                    <a:pt x="0" y="3473"/>
                    <a:pt x="111" y="3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1"/>
            <p:cNvSpPr/>
            <p:nvPr/>
          </p:nvSpPr>
          <p:spPr>
            <a:xfrm>
              <a:off x="2456675" y="2126125"/>
              <a:ext cx="104200" cy="49350"/>
            </a:xfrm>
            <a:custGeom>
              <a:avLst/>
              <a:gdLst/>
              <a:ahLst/>
              <a:cxnLst/>
              <a:rect l="l" t="t" r="r" b="b"/>
              <a:pathLst>
                <a:path w="4168" h="1974" extrusionOk="0">
                  <a:moveTo>
                    <a:pt x="1" y="1510"/>
                  </a:moveTo>
                  <a:cubicBezTo>
                    <a:pt x="464" y="1973"/>
                    <a:pt x="3010" y="695"/>
                    <a:pt x="3705" y="464"/>
                  </a:cubicBezTo>
                  <a:cubicBezTo>
                    <a:pt x="3816" y="464"/>
                    <a:pt x="4168" y="352"/>
                    <a:pt x="4168" y="232"/>
                  </a:cubicBezTo>
                  <a:cubicBezTo>
                    <a:pt x="4047" y="1"/>
                    <a:pt x="3353" y="232"/>
                    <a:pt x="3121" y="352"/>
                  </a:cubicBezTo>
                  <a:cubicBezTo>
                    <a:pt x="2316" y="584"/>
                    <a:pt x="1390" y="1047"/>
                    <a:pt x="575" y="1279"/>
                  </a:cubicBezTo>
                  <a:cubicBezTo>
                    <a:pt x="343" y="1390"/>
                    <a:pt x="112" y="1390"/>
                    <a:pt x="1" y="151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1"/>
            <p:cNvSpPr/>
            <p:nvPr/>
          </p:nvSpPr>
          <p:spPr>
            <a:xfrm>
              <a:off x="2317775" y="2430100"/>
              <a:ext cx="109975" cy="23175"/>
            </a:xfrm>
            <a:custGeom>
              <a:avLst/>
              <a:gdLst/>
              <a:ahLst/>
              <a:cxnLst/>
              <a:rect l="l" t="t" r="r" b="b"/>
              <a:pathLst>
                <a:path w="4399" h="927" extrusionOk="0">
                  <a:moveTo>
                    <a:pt x="4399" y="343"/>
                  </a:moveTo>
                  <a:lnTo>
                    <a:pt x="4399" y="232"/>
                  </a:lnTo>
                  <a:cubicBezTo>
                    <a:pt x="4279" y="0"/>
                    <a:pt x="3936" y="343"/>
                    <a:pt x="3473" y="463"/>
                  </a:cubicBezTo>
                  <a:cubicBezTo>
                    <a:pt x="2195" y="806"/>
                    <a:pt x="463" y="232"/>
                    <a:pt x="232" y="463"/>
                  </a:cubicBezTo>
                  <a:cubicBezTo>
                    <a:pt x="0" y="695"/>
                    <a:pt x="2195" y="926"/>
                    <a:pt x="2315" y="926"/>
                  </a:cubicBezTo>
                  <a:cubicBezTo>
                    <a:pt x="2778" y="926"/>
                    <a:pt x="3816" y="926"/>
                    <a:pt x="4399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1"/>
            <p:cNvSpPr/>
            <p:nvPr/>
          </p:nvSpPr>
          <p:spPr>
            <a:xfrm>
              <a:off x="1880700" y="2189800"/>
              <a:ext cx="55125" cy="63675"/>
            </a:xfrm>
            <a:custGeom>
              <a:avLst/>
              <a:gdLst/>
              <a:ahLst/>
              <a:cxnLst/>
              <a:rect l="l" t="t" r="r" b="b"/>
              <a:pathLst>
                <a:path w="2205" h="2547" extrusionOk="0">
                  <a:moveTo>
                    <a:pt x="695" y="695"/>
                  </a:moveTo>
                  <a:cubicBezTo>
                    <a:pt x="352" y="1158"/>
                    <a:pt x="121" y="1621"/>
                    <a:pt x="0" y="2084"/>
                  </a:cubicBezTo>
                  <a:cubicBezTo>
                    <a:pt x="121" y="2204"/>
                    <a:pt x="232" y="2436"/>
                    <a:pt x="352" y="2547"/>
                  </a:cubicBezTo>
                  <a:cubicBezTo>
                    <a:pt x="584" y="1741"/>
                    <a:pt x="815" y="695"/>
                    <a:pt x="1621" y="463"/>
                  </a:cubicBezTo>
                  <a:cubicBezTo>
                    <a:pt x="1741" y="463"/>
                    <a:pt x="2204" y="352"/>
                    <a:pt x="2204" y="232"/>
                  </a:cubicBezTo>
                  <a:cubicBezTo>
                    <a:pt x="2084" y="0"/>
                    <a:pt x="1278" y="121"/>
                    <a:pt x="695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1"/>
            <p:cNvSpPr/>
            <p:nvPr/>
          </p:nvSpPr>
          <p:spPr>
            <a:xfrm>
              <a:off x="2566650" y="2690550"/>
              <a:ext cx="89600" cy="57900"/>
            </a:xfrm>
            <a:custGeom>
              <a:avLst/>
              <a:gdLst/>
              <a:ahLst/>
              <a:cxnLst/>
              <a:rect l="l" t="t" r="r" b="b"/>
              <a:pathLst>
                <a:path w="3584" h="2316" extrusionOk="0">
                  <a:moveTo>
                    <a:pt x="111" y="2195"/>
                  </a:moveTo>
                  <a:cubicBezTo>
                    <a:pt x="232" y="2315"/>
                    <a:pt x="343" y="2195"/>
                    <a:pt x="574" y="2195"/>
                  </a:cubicBezTo>
                  <a:cubicBezTo>
                    <a:pt x="1389" y="1963"/>
                    <a:pt x="3584" y="1500"/>
                    <a:pt x="3473" y="343"/>
                  </a:cubicBezTo>
                  <a:cubicBezTo>
                    <a:pt x="3473" y="232"/>
                    <a:pt x="3473" y="111"/>
                    <a:pt x="3352" y="0"/>
                  </a:cubicBezTo>
                  <a:cubicBezTo>
                    <a:pt x="3121" y="232"/>
                    <a:pt x="3584" y="806"/>
                    <a:pt x="1852" y="1389"/>
                  </a:cubicBezTo>
                  <a:cubicBezTo>
                    <a:pt x="1500" y="1500"/>
                    <a:pt x="232" y="1852"/>
                    <a:pt x="0" y="20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1"/>
            <p:cNvSpPr/>
            <p:nvPr/>
          </p:nvSpPr>
          <p:spPr>
            <a:xfrm>
              <a:off x="2670825" y="2733825"/>
              <a:ext cx="92625" cy="57900"/>
            </a:xfrm>
            <a:custGeom>
              <a:avLst/>
              <a:gdLst/>
              <a:ahLst/>
              <a:cxnLst/>
              <a:rect l="l" t="t" r="r" b="b"/>
              <a:pathLst>
                <a:path w="3705" h="2316" extrusionOk="0">
                  <a:moveTo>
                    <a:pt x="111" y="1"/>
                  </a:moveTo>
                  <a:cubicBezTo>
                    <a:pt x="0" y="232"/>
                    <a:pt x="574" y="816"/>
                    <a:pt x="695" y="927"/>
                  </a:cubicBezTo>
                  <a:cubicBezTo>
                    <a:pt x="1389" y="1621"/>
                    <a:pt x="2315" y="2084"/>
                    <a:pt x="3241" y="2205"/>
                  </a:cubicBezTo>
                  <a:cubicBezTo>
                    <a:pt x="3352" y="2205"/>
                    <a:pt x="3584" y="2316"/>
                    <a:pt x="3704" y="2084"/>
                  </a:cubicBezTo>
                  <a:cubicBezTo>
                    <a:pt x="3584" y="1973"/>
                    <a:pt x="3010" y="1853"/>
                    <a:pt x="2889" y="1742"/>
                  </a:cubicBezTo>
                  <a:cubicBezTo>
                    <a:pt x="806" y="1158"/>
                    <a:pt x="574" y="121"/>
                    <a:pt x="11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1"/>
            <p:cNvSpPr/>
            <p:nvPr/>
          </p:nvSpPr>
          <p:spPr>
            <a:xfrm>
              <a:off x="2317775" y="2577575"/>
              <a:ext cx="17375" cy="34750"/>
            </a:xfrm>
            <a:custGeom>
              <a:avLst/>
              <a:gdLst/>
              <a:ahLst/>
              <a:cxnLst/>
              <a:rect l="l" t="t" r="r" b="b"/>
              <a:pathLst>
                <a:path w="695" h="1390" extrusionOk="0">
                  <a:moveTo>
                    <a:pt x="695" y="1278"/>
                  </a:moveTo>
                  <a:lnTo>
                    <a:pt x="695" y="1046"/>
                  </a:lnTo>
                  <a:cubicBezTo>
                    <a:pt x="575" y="926"/>
                    <a:pt x="343" y="120"/>
                    <a:pt x="232" y="0"/>
                  </a:cubicBezTo>
                  <a:cubicBezTo>
                    <a:pt x="0" y="0"/>
                    <a:pt x="232" y="815"/>
                    <a:pt x="343" y="1389"/>
                  </a:cubicBezTo>
                  <a:cubicBezTo>
                    <a:pt x="463" y="1389"/>
                    <a:pt x="575" y="1278"/>
                    <a:pt x="695" y="127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1"/>
            <p:cNvSpPr/>
            <p:nvPr/>
          </p:nvSpPr>
          <p:spPr>
            <a:xfrm>
              <a:off x="2589800" y="2829450"/>
              <a:ext cx="101175" cy="23175"/>
            </a:xfrm>
            <a:custGeom>
              <a:avLst/>
              <a:gdLst/>
              <a:ahLst/>
              <a:cxnLst/>
              <a:rect l="l" t="t" r="r" b="b"/>
              <a:pathLst>
                <a:path w="4047" h="927" extrusionOk="0">
                  <a:moveTo>
                    <a:pt x="4047" y="806"/>
                  </a:moveTo>
                  <a:cubicBezTo>
                    <a:pt x="4047" y="463"/>
                    <a:pt x="3352" y="232"/>
                    <a:pt x="3121" y="232"/>
                  </a:cubicBezTo>
                  <a:cubicBezTo>
                    <a:pt x="2547" y="0"/>
                    <a:pt x="1852" y="0"/>
                    <a:pt x="1158" y="111"/>
                  </a:cubicBezTo>
                  <a:cubicBezTo>
                    <a:pt x="1037" y="111"/>
                    <a:pt x="343" y="343"/>
                    <a:pt x="232" y="574"/>
                  </a:cubicBezTo>
                  <a:cubicBezTo>
                    <a:pt x="0" y="806"/>
                    <a:pt x="926" y="574"/>
                    <a:pt x="1037" y="463"/>
                  </a:cubicBezTo>
                  <a:lnTo>
                    <a:pt x="1500" y="463"/>
                  </a:lnTo>
                  <a:lnTo>
                    <a:pt x="2084" y="463"/>
                  </a:lnTo>
                  <a:cubicBezTo>
                    <a:pt x="2426" y="463"/>
                    <a:pt x="2658" y="463"/>
                    <a:pt x="3010" y="574"/>
                  </a:cubicBezTo>
                  <a:cubicBezTo>
                    <a:pt x="3241" y="574"/>
                    <a:pt x="3352" y="574"/>
                    <a:pt x="3584" y="695"/>
                  </a:cubicBezTo>
                  <a:cubicBezTo>
                    <a:pt x="3704" y="806"/>
                    <a:pt x="3936" y="926"/>
                    <a:pt x="4047" y="80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1"/>
            <p:cNvSpPr/>
            <p:nvPr/>
          </p:nvSpPr>
          <p:spPr>
            <a:xfrm>
              <a:off x="2595575" y="2635450"/>
              <a:ext cx="69475" cy="63675"/>
            </a:xfrm>
            <a:custGeom>
              <a:avLst/>
              <a:gdLst/>
              <a:ahLst/>
              <a:cxnLst/>
              <a:rect l="l" t="t" r="r" b="b"/>
              <a:pathLst>
                <a:path w="2779" h="2547" extrusionOk="0">
                  <a:moveTo>
                    <a:pt x="1732" y="584"/>
                  </a:moveTo>
                  <a:cubicBezTo>
                    <a:pt x="1390" y="1047"/>
                    <a:pt x="927" y="1741"/>
                    <a:pt x="464" y="1973"/>
                  </a:cubicBezTo>
                  <a:cubicBezTo>
                    <a:pt x="343" y="2084"/>
                    <a:pt x="1" y="2204"/>
                    <a:pt x="1" y="2436"/>
                  </a:cubicBezTo>
                  <a:cubicBezTo>
                    <a:pt x="112" y="2547"/>
                    <a:pt x="464" y="2315"/>
                    <a:pt x="695" y="2204"/>
                  </a:cubicBezTo>
                  <a:cubicBezTo>
                    <a:pt x="1390" y="1852"/>
                    <a:pt x="1732" y="1158"/>
                    <a:pt x="2316" y="584"/>
                  </a:cubicBezTo>
                  <a:lnTo>
                    <a:pt x="2779" y="121"/>
                  </a:lnTo>
                  <a:cubicBezTo>
                    <a:pt x="2547" y="0"/>
                    <a:pt x="2427" y="0"/>
                    <a:pt x="2195" y="232"/>
                  </a:cubicBezTo>
                  <a:cubicBezTo>
                    <a:pt x="2084" y="352"/>
                    <a:pt x="1964" y="463"/>
                    <a:pt x="1732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1"/>
            <p:cNvSpPr/>
            <p:nvPr/>
          </p:nvSpPr>
          <p:spPr>
            <a:xfrm>
              <a:off x="2184650" y="2120350"/>
              <a:ext cx="66475" cy="60900"/>
            </a:xfrm>
            <a:custGeom>
              <a:avLst/>
              <a:gdLst/>
              <a:ahLst/>
              <a:cxnLst/>
              <a:rect l="l" t="t" r="r" b="b"/>
              <a:pathLst>
                <a:path w="2659" h="2436" extrusionOk="0">
                  <a:moveTo>
                    <a:pt x="1" y="2315"/>
                  </a:moveTo>
                  <a:cubicBezTo>
                    <a:pt x="112" y="2436"/>
                    <a:pt x="232" y="2436"/>
                    <a:pt x="343" y="2315"/>
                  </a:cubicBezTo>
                  <a:cubicBezTo>
                    <a:pt x="1038" y="1973"/>
                    <a:pt x="1853" y="1510"/>
                    <a:pt x="2316" y="815"/>
                  </a:cubicBezTo>
                  <a:cubicBezTo>
                    <a:pt x="2427" y="583"/>
                    <a:pt x="2658" y="120"/>
                    <a:pt x="2547" y="0"/>
                  </a:cubicBezTo>
                  <a:cubicBezTo>
                    <a:pt x="2316" y="0"/>
                    <a:pt x="2084" y="463"/>
                    <a:pt x="1964" y="695"/>
                  </a:cubicBezTo>
                  <a:cubicBezTo>
                    <a:pt x="1269" y="1510"/>
                    <a:pt x="1" y="1973"/>
                    <a:pt x="1" y="23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1"/>
            <p:cNvSpPr/>
            <p:nvPr/>
          </p:nvSpPr>
          <p:spPr>
            <a:xfrm>
              <a:off x="1739000" y="2007600"/>
              <a:ext cx="69475" cy="69475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2084" y="463"/>
                  </a:moveTo>
                  <a:lnTo>
                    <a:pt x="1390" y="1389"/>
                  </a:lnTo>
                  <a:cubicBezTo>
                    <a:pt x="1038" y="1732"/>
                    <a:pt x="1" y="2427"/>
                    <a:pt x="1" y="2778"/>
                  </a:cubicBezTo>
                  <a:cubicBezTo>
                    <a:pt x="232" y="2778"/>
                    <a:pt x="1501" y="1732"/>
                    <a:pt x="1733" y="1501"/>
                  </a:cubicBezTo>
                  <a:cubicBezTo>
                    <a:pt x="1964" y="1269"/>
                    <a:pt x="2084" y="1037"/>
                    <a:pt x="2316" y="806"/>
                  </a:cubicBezTo>
                  <a:cubicBezTo>
                    <a:pt x="2427" y="574"/>
                    <a:pt x="2779" y="232"/>
                    <a:pt x="2659" y="0"/>
                  </a:cubicBezTo>
                  <a:cubicBezTo>
                    <a:pt x="2547" y="0"/>
                    <a:pt x="2196" y="343"/>
                    <a:pt x="2084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1"/>
            <p:cNvSpPr/>
            <p:nvPr/>
          </p:nvSpPr>
          <p:spPr>
            <a:xfrm>
              <a:off x="1828600" y="1955500"/>
              <a:ext cx="84075" cy="57900"/>
            </a:xfrm>
            <a:custGeom>
              <a:avLst/>
              <a:gdLst/>
              <a:ahLst/>
              <a:cxnLst/>
              <a:rect l="l" t="t" r="r" b="b"/>
              <a:pathLst>
                <a:path w="3363" h="2316" extrusionOk="0">
                  <a:moveTo>
                    <a:pt x="1" y="2195"/>
                  </a:moveTo>
                  <a:cubicBezTo>
                    <a:pt x="232" y="2316"/>
                    <a:pt x="584" y="1964"/>
                    <a:pt x="815" y="1732"/>
                  </a:cubicBezTo>
                  <a:cubicBezTo>
                    <a:pt x="1390" y="1269"/>
                    <a:pt x="1853" y="806"/>
                    <a:pt x="2547" y="575"/>
                  </a:cubicBezTo>
                  <a:cubicBezTo>
                    <a:pt x="3362" y="343"/>
                    <a:pt x="2547" y="1"/>
                    <a:pt x="1278" y="806"/>
                  </a:cubicBezTo>
                  <a:cubicBezTo>
                    <a:pt x="1047" y="1038"/>
                    <a:pt x="1" y="1853"/>
                    <a:pt x="1" y="21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2592575" y="3173700"/>
              <a:ext cx="81050" cy="26175"/>
            </a:xfrm>
            <a:custGeom>
              <a:avLst/>
              <a:gdLst/>
              <a:ahLst/>
              <a:cxnLst/>
              <a:rect l="l" t="t" r="r" b="b"/>
              <a:pathLst>
                <a:path w="3242" h="1047" extrusionOk="0">
                  <a:moveTo>
                    <a:pt x="0" y="815"/>
                  </a:moveTo>
                  <a:cubicBezTo>
                    <a:pt x="121" y="1047"/>
                    <a:pt x="121" y="815"/>
                    <a:pt x="815" y="695"/>
                  </a:cubicBezTo>
                  <a:cubicBezTo>
                    <a:pt x="1278" y="695"/>
                    <a:pt x="2315" y="815"/>
                    <a:pt x="2899" y="926"/>
                  </a:cubicBezTo>
                  <a:cubicBezTo>
                    <a:pt x="2899" y="926"/>
                    <a:pt x="3241" y="1047"/>
                    <a:pt x="3241" y="815"/>
                  </a:cubicBezTo>
                  <a:cubicBezTo>
                    <a:pt x="3010" y="463"/>
                    <a:pt x="352" y="0"/>
                    <a:pt x="0" y="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2297400" y="2155075"/>
              <a:ext cx="69475" cy="55125"/>
            </a:xfrm>
            <a:custGeom>
              <a:avLst/>
              <a:gdLst/>
              <a:ahLst/>
              <a:cxnLst/>
              <a:rect l="l" t="t" r="r" b="b"/>
              <a:pathLst>
                <a:path w="2779" h="2205" extrusionOk="0">
                  <a:moveTo>
                    <a:pt x="1741" y="926"/>
                  </a:moveTo>
                  <a:cubicBezTo>
                    <a:pt x="1278" y="1621"/>
                    <a:pt x="1278" y="1510"/>
                    <a:pt x="815" y="1510"/>
                  </a:cubicBezTo>
                  <a:cubicBezTo>
                    <a:pt x="584" y="1621"/>
                    <a:pt x="0" y="1852"/>
                    <a:pt x="0" y="2084"/>
                  </a:cubicBezTo>
                  <a:cubicBezTo>
                    <a:pt x="121" y="2204"/>
                    <a:pt x="584" y="1852"/>
                    <a:pt x="927" y="1852"/>
                  </a:cubicBezTo>
                  <a:cubicBezTo>
                    <a:pt x="1278" y="1852"/>
                    <a:pt x="1390" y="1973"/>
                    <a:pt x="1853" y="1389"/>
                  </a:cubicBezTo>
                  <a:cubicBezTo>
                    <a:pt x="2084" y="1158"/>
                    <a:pt x="2779" y="232"/>
                    <a:pt x="2667" y="0"/>
                  </a:cubicBezTo>
                  <a:cubicBezTo>
                    <a:pt x="2436" y="121"/>
                    <a:pt x="1973" y="695"/>
                    <a:pt x="1741" y="92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2332125" y="2551625"/>
              <a:ext cx="34750" cy="54900"/>
            </a:xfrm>
            <a:custGeom>
              <a:avLst/>
              <a:gdLst/>
              <a:ahLst/>
              <a:cxnLst/>
              <a:rect l="l" t="t" r="r" b="b"/>
              <a:pathLst>
                <a:path w="1390" h="2196" extrusionOk="0">
                  <a:moveTo>
                    <a:pt x="1" y="1"/>
                  </a:moveTo>
                  <a:cubicBezTo>
                    <a:pt x="1" y="112"/>
                    <a:pt x="1" y="112"/>
                    <a:pt x="121" y="232"/>
                  </a:cubicBezTo>
                  <a:cubicBezTo>
                    <a:pt x="232" y="344"/>
                    <a:pt x="464" y="575"/>
                    <a:pt x="584" y="807"/>
                  </a:cubicBezTo>
                  <a:cubicBezTo>
                    <a:pt x="1390" y="1733"/>
                    <a:pt x="815" y="1501"/>
                    <a:pt x="1047" y="2196"/>
                  </a:cubicBezTo>
                  <a:lnTo>
                    <a:pt x="1278" y="2196"/>
                  </a:lnTo>
                  <a:cubicBezTo>
                    <a:pt x="1278" y="2084"/>
                    <a:pt x="1278" y="1964"/>
                    <a:pt x="1390" y="1853"/>
                  </a:cubicBezTo>
                  <a:lnTo>
                    <a:pt x="1390" y="1390"/>
                  </a:lnTo>
                  <a:cubicBezTo>
                    <a:pt x="1390" y="1038"/>
                    <a:pt x="815" y="464"/>
                    <a:pt x="464" y="23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2612950" y="2754200"/>
              <a:ext cx="72250" cy="49100"/>
            </a:xfrm>
            <a:custGeom>
              <a:avLst/>
              <a:gdLst/>
              <a:ahLst/>
              <a:cxnLst/>
              <a:rect l="l" t="t" r="r" b="b"/>
              <a:pathLst>
                <a:path w="2890" h="1964" extrusionOk="0">
                  <a:moveTo>
                    <a:pt x="2658" y="112"/>
                  </a:moveTo>
                  <a:cubicBezTo>
                    <a:pt x="2195" y="695"/>
                    <a:pt x="2195" y="806"/>
                    <a:pt x="1389" y="1269"/>
                  </a:cubicBezTo>
                  <a:cubicBezTo>
                    <a:pt x="1158" y="1390"/>
                    <a:pt x="926" y="1390"/>
                    <a:pt x="806" y="1501"/>
                  </a:cubicBezTo>
                  <a:cubicBezTo>
                    <a:pt x="695" y="1501"/>
                    <a:pt x="0" y="1621"/>
                    <a:pt x="232" y="1853"/>
                  </a:cubicBezTo>
                  <a:cubicBezTo>
                    <a:pt x="343" y="1964"/>
                    <a:pt x="1158" y="1732"/>
                    <a:pt x="1269" y="1732"/>
                  </a:cubicBezTo>
                  <a:cubicBezTo>
                    <a:pt x="1732" y="1501"/>
                    <a:pt x="2084" y="1390"/>
                    <a:pt x="2426" y="927"/>
                  </a:cubicBezTo>
                  <a:cubicBezTo>
                    <a:pt x="2547" y="695"/>
                    <a:pt x="2889" y="232"/>
                    <a:pt x="2778" y="1"/>
                  </a:cubicBezTo>
                  <a:cubicBezTo>
                    <a:pt x="2658" y="1"/>
                    <a:pt x="2658" y="1"/>
                    <a:pt x="2658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2679375" y="2994275"/>
              <a:ext cx="37775" cy="84050"/>
            </a:xfrm>
            <a:custGeom>
              <a:avLst/>
              <a:gdLst/>
              <a:ahLst/>
              <a:cxnLst/>
              <a:rect l="l" t="t" r="r" b="b"/>
              <a:pathLst>
                <a:path w="1511" h="3362" extrusionOk="0">
                  <a:moveTo>
                    <a:pt x="1390" y="3362"/>
                  </a:moveTo>
                  <a:cubicBezTo>
                    <a:pt x="1510" y="3130"/>
                    <a:pt x="1279" y="1973"/>
                    <a:pt x="1158" y="1621"/>
                  </a:cubicBezTo>
                  <a:cubicBezTo>
                    <a:pt x="1047" y="695"/>
                    <a:pt x="816" y="1047"/>
                    <a:pt x="464" y="464"/>
                  </a:cubicBezTo>
                  <a:lnTo>
                    <a:pt x="464" y="232"/>
                  </a:lnTo>
                  <a:cubicBezTo>
                    <a:pt x="464" y="121"/>
                    <a:pt x="464" y="0"/>
                    <a:pt x="353" y="0"/>
                  </a:cubicBezTo>
                  <a:cubicBezTo>
                    <a:pt x="1" y="0"/>
                    <a:pt x="232" y="584"/>
                    <a:pt x="353" y="815"/>
                  </a:cubicBezTo>
                  <a:cubicBezTo>
                    <a:pt x="464" y="1158"/>
                    <a:pt x="695" y="927"/>
                    <a:pt x="816" y="1621"/>
                  </a:cubicBezTo>
                  <a:cubicBezTo>
                    <a:pt x="927" y="1973"/>
                    <a:pt x="1158" y="3242"/>
                    <a:pt x="1390" y="336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2207800" y="2079825"/>
              <a:ext cx="75275" cy="46325"/>
            </a:xfrm>
            <a:custGeom>
              <a:avLst/>
              <a:gdLst/>
              <a:ahLst/>
              <a:cxnLst/>
              <a:rect l="l" t="t" r="r" b="b"/>
              <a:pathLst>
                <a:path w="3011" h="1853" extrusionOk="0">
                  <a:moveTo>
                    <a:pt x="464" y="1278"/>
                  </a:moveTo>
                  <a:cubicBezTo>
                    <a:pt x="1" y="1741"/>
                    <a:pt x="232" y="1853"/>
                    <a:pt x="575" y="1510"/>
                  </a:cubicBezTo>
                  <a:cubicBezTo>
                    <a:pt x="1158" y="1158"/>
                    <a:pt x="1621" y="815"/>
                    <a:pt x="2316" y="584"/>
                  </a:cubicBezTo>
                  <a:cubicBezTo>
                    <a:pt x="2547" y="584"/>
                    <a:pt x="2890" y="584"/>
                    <a:pt x="3010" y="352"/>
                  </a:cubicBezTo>
                  <a:cubicBezTo>
                    <a:pt x="2658" y="1"/>
                    <a:pt x="1158" y="464"/>
                    <a:pt x="464" y="127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2682400" y="2647025"/>
              <a:ext cx="75250" cy="31975"/>
            </a:xfrm>
            <a:custGeom>
              <a:avLst/>
              <a:gdLst/>
              <a:ahLst/>
              <a:cxnLst/>
              <a:rect l="l" t="t" r="r" b="b"/>
              <a:pathLst>
                <a:path w="3010" h="1279" extrusionOk="0">
                  <a:moveTo>
                    <a:pt x="2889" y="1278"/>
                  </a:moveTo>
                  <a:cubicBezTo>
                    <a:pt x="3010" y="1158"/>
                    <a:pt x="3010" y="1158"/>
                    <a:pt x="2889" y="1047"/>
                  </a:cubicBezTo>
                  <a:cubicBezTo>
                    <a:pt x="2658" y="352"/>
                    <a:pt x="806" y="0"/>
                    <a:pt x="232" y="352"/>
                  </a:cubicBezTo>
                  <a:cubicBezTo>
                    <a:pt x="0" y="584"/>
                    <a:pt x="111" y="584"/>
                    <a:pt x="343" y="584"/>
                  </a:cubicBezTo>
                  <a:cubicBezTo>
                    <a:pt x="574" y="584"/>
                    <a:pt x="695" y="463"/>
                    <a:pt x="1389" y="584"/>
                  </a:cubicBezTo>
                  <a:cubicBezTo>
                    <a:pt x="2426" y="815"/>
                    <a:pt x="2547" y="1158"/>
                    <a:pt x="2889" y="127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2575200" y="2502325"/>
              <a:ext cx="81050" cy="14600"/>
            </a:xfrm>
            <a:custGeom>
              <a:avLst/>
              <a:gdLst/>
              <a:ahLst/>
              <a:cxnLst/>
              <a:rect l="l" t="t" r="r" b="b"/>
              <a:pathLst>
                <a:path w="3242" h="584" extrusionOk="0">
                  <a:moveTo>
                    <a:pt x="3010" y="0"/>
                  </a:moveTo>
                  <a:cubicBezTo>
                    <a:pt x="2899" y="0"/>
                    <a:pt x="2668" y="121"/>
                    <a:pt x="2316" y="121"/>
                  </a:cubicBezTo>
                  <a:cubicBezTo>
                    <a:pt x="1742" y="121"/>
                    <a:pt x="1279" y="0"/>
                    <a:pt x="695" y="0"/>
                  </a:cubicBezTo>
                  <a:lnTo>
                    <a:pt x="353" y="0"/>
                  </a:lnTo>
                  <a:cubicBezTo>
                    <a:pt x="232" y="0"/>
                    <a:pt x="1" y="0"/>
                    <a:pt x="121" y="121"/>
                  </a:cubicBezTo>
                  <a:cubicBezTo>
                    <a:pt x="353" y="232"/>
                    <a:pt x="1510" y="463"/>
                    <a:pt x="1742" y="463"/>
                  </a:cubicBezTo>
                  <a:cubicBezTo>
                    <a:pt x="3010" y="584"/>
                    <a:pt x="3242" y="121"/>
                    <a:pt x="301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2227950" y="2048100"/>
              <a:ext cx="66700" cy="43325"/>
            </a:xfrm>
            <a:custGeom>
              <a:avLst/>
              <a:gdLst/>
              <a:ahLst/>
              <a:cxnLst/>
              <a:rect l="l" t="t" r="r" b="b"/>
              <a:pathLst>
                <a:path w="2668" h="1733" extrusionOk="0">
                  <a:moveTo>
                    <a:pt x="2667" y="112"/>
                  </a:moveTo>
                  <a:cubicBezTo>
                    <a:pt x="2547" y="1"/>
                    <a:pt x="2315" y="232"/>
                    <a:pt x="1973" y="464"/>
                  </a:cubicBezTo>
                  <a:cubicBezTo>
                    <a:pt x="1510" y="807"/>
                    <a:pt x="0" y="1390"/>
                    <a:pt x="121" y="1621"/>
                  </a:cubicBezTo>
                  <a:cubicBezTo>
                    <a:pt x="232" y="1733"/>
                    <a:pt x="1278" y="1270"/>
                    <a:pt x="1510" y="1158"/>
                  </a:cubicBezTo>
                  <a:cubicBezTo>
                    <a:pt x="1852" y="1038"/>
                    <a:pt x="2547" y="575"/>
                    <a:pt x="2667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2161500" y="2042325"/>
              <a:ext cx="75275" cy="34750"/>
            </a:xfrm>
            <a:custGeom>
              <a:avLst/>
              <a:gdLst/>
              <a:ahLst/>
              <a:cxnLst/>
              <a:rect l="l" t="t" r="r" b="b"/>
              <a:pathLst>
                <a:path w="3011" h="1390" extrusionOk="0">
                  <a:moveTo>
                    <a:pt x="2779" y="112"/>
                  </a:moveTo>
                  <a:cubicBezTo>
                    <a:pt x="2427" y="0"/>
                    <a:pt x="1038" y="806"/>
                    <a:pt x="806" y="926"/>
                  </a:cubicBezTo>
                  <a:cubicBezTo>
                    <a:pt x="695" y="1038"/>
                    <a:pt x="1" y="1269"/>
                    <a:pt x="464" y="1389"/>
                  </a:cubicBezTo>
                  <a:cubicBezTo>
                    <a:pt x="464" y="1389"/>
                    <a:pt x="695" y="1389"/>
                    <a:pt x="806" y="1269"/>
                  </a:cubicBezTo>
                  <a:cubicBezTo>
                    <a:pt x="1158" y="1158"/>
                    <a:pt x="1390" y="1038"/>
                    <a:pt x="1732" y="926"/>
                  </a:cubicBezTo>
                  <a:lnTo>
                    <a:pt x="2779" y="343"/>
                  </a:lnTo>
                  <a:cubicBezTo>
                    <a:pt x="2890" y="232"/>
                    <a:pt x="3010" y="112"/>
                    <a:pt x="2779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2355275" y="2082825"/>
              <a:ext cx="78275" cy="40550"/>
            </a:xfrm>
            <a:custGeom>
              <a:avLst/>
              <a:gdLst/>
              <a:ahLst/>
              <a:cxnLst/>
              <a:rect l="l" t="t" r="r" b="b"/>
              <a:pathLst>
                <a:path w="3131" h="1622" extrusionOk="0">
                  <a:moveTo>
                    <a:pt x="2667" y="1"/>
                  </a:moveTo>
                  <a:cubicBezTo>
                    <a:pt x="2436" y="1"/>
                    <a:pt x="1621" y="575"/>
                    <a:pt x="1390" y="695"/>
                  </a:cubicBezTo>
                  <a:cubicBezTo>
                    <a:pt x="1278" y="695"/>
                    <a:pt x="1" y="1501"/>
                    <a:pt x="464" y="1621"/>
                  </a:cubicBezTo>
                  <a:cubicBezTo>
                    <a:pt x="584" y="1621"/>
                    <a:pt x="1510" y="1038"/>
                    <a:pt x="1621" y="927"/>
                  </a:cubicBezTo>
                  <a:cubicBezTo>
                    <a:pt x="1741" y="927"/>
                    <a:pt x="3130" y="112"/>
                    <a:pt x="266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2630300" y="2195575"/>
              <a:ext cx="57900" cy="46325"/>
            </a:xfrm>
            <a:custGeom>
              <a:avLst/>
              <a:gdLst/>
              <a:ahLst/>
              <a:cxnLst/>
              <a:rect l="l" t="t" r="r" b="b"/>
              <a:pathLst>
                <a:path w="2316" h="1853" extrusionOk="0">
                  <a:moveTo>
                    <a:pt x="2316" y="1"/>
                  </a:moveTo>
                  <a:lnTo>
                    <a:pt x="2316" y="1"/>
                  </a:lnTo>
                  <a:cubicBezTo>
                    <a:pt x="2084" y="1"/>
                    <a:pt x="1853" y="353"/>
                    <a:pt x="1732" y="464"/>
                  </a:cubicBezTo>
                  <a:cubicBezTo>
                    <a:pt x="1501" y="695"/>
                    <a:pt x="1390" y="816"/>
                    <a:pt x="1158" y="927"/>
                  </a:cubicBezTo>
                  <a:cubicBezTo>
                    <a:pt x="695" y="1158"/>
                    <a:pt x="112" y="1279"/>
                    <a:pt x="1" y="1510"/>
                  </a:cubicBezTo>
                  <a:cubicBezTo>
                    <a:pt x="343" y="1853"/>
                    <a:pt x="2195" y="1047"/>
                    <a:pt x="231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2699750" y="2340275"/>
              <a:ext cx="63700" cy="37750"/>
            </a:xfrm>
            <a:custGeom>
              <a:avLst/>
              <a:gdLst/>
              <a:ahLst/>
              <a:cxnLst/>
              <a:rect l="l" t="t" r="r" b="b"/>
              <a:pathLst>
                <a:path w="2548" h="1510" extrusionOk="0">
                  <a:moveTo>
                    <a:pt x="2547" y="1278"/>
                  </a:moveTo>
                  <a:cubicBezTo>
                    <a:pt x="2547" y="1047"/>
                    <a:pt x="2316" y="926"/>
                    <a:pt x="2195" y="815"/>
                  </a:cubicBezTo>
                  <a:cubicBezTo>
                    <a:pt x="1732" y="352"/>
                    <a:pt x="927" y="0"/>
                    <a:pt x="464" y="232"/>
                  </a:cubicBezTo>
                  <a:cubicBezTo>
                    <a:pt x="343" y="232"/>
                    <a:pt x="232" y="352"/>
                    <a:pt x="112" y="352"/>
                  </a:cubicBezTo>
                  <a:cubicBezTo>
                    <a:pt x="1" y="463"/>
                    <a:pt x="112" y="584"/>
                    <a:pt x="232" y="584"/>
                  </a:cubicBezTo>
                  <a:cubicBezTo>
                    <a:pt x="464" y="584"/>
                    <a:pt x="695" y="352"/>
                    <a:pt x="1390" y="695"/>
                  </a:cubicBezTo>
                  <a:cubicBezTo>
                    <a:pt x="1964" y="926"/>
                    <a:pt x="2427" y="1510"/>
                    <a:pt x="2547" y="127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2317775" y="2464825"/>
              <a:ext cx="63675" cy="40525"/>
            </a:xfrm>
            <a:custGeom>
              <a:avLst/>
              <a:gdLst/>
              <a:ahLst/>
              <a:cxnLst/>
              <a:rect l="l" t="t" r="r" b="b"/>
              <a:pathLst>
                <a:path w="2547" h="1621" extrusionOk="0">
                  <a:moveTo>
                    <a:pt x="2547" y="1158"/>
                  </a:moveTo>
                  <a:cubicBezTo>
                    <a:pt x="2427" y="926"/>
                    <a:pt x="2084" y="926"/>
                    <a:pt x="1852" y="926"/>
                  </a:cubicBezTo>
                  <a:cubicBezTo>
                    <a:pt x="1621" y="806"/>
                    <a:pt x="1501" y="806"/>
                    <a:pt x="1269" y="695"/>
                  </a:cubicBezTo>
                  <a:cubicBezTo>
                    <a:pt x="806" y="574"/>
                    <a:pt x="0" y="0"/>
                    <a:pt x="112" y="343"/>
                  </a:cubicBezTo>
                  <a:cubicBezTo>
                    <a:pt x="343" y="926"/>
                    <a:pt x="2427" y="1621"/>
                    <a:pt x="2547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2329350" y="2050900"/>
              <a:ext cx="43325" cy="55100"/>
            </a:xfrm>
            <a:custGeom>
              <a:avLst/>
              <a:gdLst/>
              <a:ahLst/>
              <a:cxnLst/>
              <a:rect l="l" t="t" r="r" b="b"/>
              <a:pathLst>
                <a:path w="1733" h="2204" extrusionOk="0">
                  <a:moveTo>
                    <a:pt x="1389" y="0"/>
                  </a:moveTo>
                  <a:cubicBezTo>
                    <a:pt x="1158" y="232"/>
                    <a:pt x="1501" y="583"/>
                    <a:pt x="1038" y="1046"/>
                  </a:cubicBezTo>
                  <a:cubicBezTo>
                    <a:pt x="806" y="1278"/>
                    <a:pt x="695" y="1389"/>
                    <a:pt x="463" y="1509"/>
                  </a:cubicBezTo>
                  <a:cubicBezTo>
                    <a:pt x="343" y="1621"/>
                    <a:pt x="0" y="1852"/>
                    <a:pt x="0" y="1972"/>
                  </a:cubicBezTo>
                  <a:cubicBezTo>
                    <a:pt x="112" y="2204"/>
                    <a:pt x="1038" y="1509"/>
                    <a:pt x="1269" y="1278"/>
                  </a:cubicBezTo>
                  <a:cubicBezTo>
                    <a:pt x="1732" y="815"/>
                    <a:pt x="1621" y="0"/>
                    <a:pt x="1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2665025" y="2236100"/>
              <a:ext cx="57900" cy="26175"/>
            </a:xfrm>
            <a:custGeom>
              <a:avLst/>
              <a:gdLst/>
              <a:ahLst/>
              <a:cxnLst/>
              <a:rect l="l" t="t" r="r" b="b"/>
              <a:pathLst>
                <a:path w="2316" h="1047" extrusionOk="0">
                  <a:moveTo>
                    <a:pt x="2316" y="584"/>
                  </a:moveTo>
                  <a:cubicBezTo>
                    <a:pt x="2084" y="0"/>
                    <a:pt x="1501" y="121"/>
                    <a:pt x="1158" y="232"/>
                  </a:cubicBezTo>
                  <a:cubicBezTo>
                    <a:pt x="1038" y="232"/>
                    <a:pt x="112" y="584"/>
                    <a:pt x="1" y="815"/>
                  </a:cubicBezTo>
                  <a:cubicBezTo>
                    <a:pt x="1" y="1047"/>
                    <a:pt x="112" y="1047"/>
                    <a:pt x="232" y="1047"/>
                  </a:cubicBezTo>
                  <a:lnTo>
                    <a:pt x="1158" y="584"/>
                  </a:lnTo>
                  <a:cubicBezTo>
                    <a:pt x="1390" y="463"/>
                    <a:pt x="1732" y="463"/>
                    <a:pt x="1964" y="584"/>
                  </a:cubicBezTo>
                  <a:cubicBezTo>
                    <a:pt x="2195" y="584"/>
                    <a:pt x="2195" y="695"/>
                    <a:pt x="2316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1"/>
            <p:cNvSpPr/>
            <p:nvPr/>
          </p:nvSpPr>
          <p:spPr>
            <a:xfrm>
              <a:off x="2106400" y="2016150"/>
              <a:ext cx="49350" cy="40550"/>
            </a:xfrm>
            <a:custGeom>
              <a:avLst/>
              <a:gdLst/>
              <a:ahLst/>
              <a:cxnLst/>
              <a:rect l="l" t="t" r="r" b="b"/>
              <a:pathLst>
                <a:path w="1974" h="1622" extrusionOk="0">
                  <a:moveTo>
                    <a:pt x="1" y="1390"/>
                  </a:moveTo>
                  <a:cubicBezTo>
                    <a:pt x="121" y="1622"/>
                    <a:pt x="232" y="1510"/>
                    <a:pt x="464" y="1279"/>
                  </a:cubicBezTo>
                  <a:cubicBezTo>
                    <a:pt x="927" y="1047"/>
                    <a:pt x="1853" y="464"/>
                    <a:pt x="1973" y="232"/>
                  </a:cubicBezTo>
                  <a:cubicBezTo>
                    <a:pt x="1853" y="1"/>
                    <a:pt x="1621" y="121"/>
                    <a:pt x="1390" y="232"/>
                  </a:cubicBezTo>
                  <a:cubicBezTo>
                    <a:pt x="1047" y="464"/>
                    <a:pt x="1" y="1047"/>
                    <a:pt x="1" y="139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1"/>
            <p:cNvSpPr/>
            <p:nvPr/>
          </p:nvSpPr>
          <p:spPr>
            <a:xfrm>
              <a:off x="2728700" y="2962550"/>
              <a:ext cx="28950" cy="54900"/>
            </a:xfrm>
            <a:custGeom>
              <a:avLst/>
              <a:gdLst/>
              <a:ahLst/>
              <a:cxnLst/>
              <a:rect l="l" t="t" r="r" b="b"/>
              <a:pathLst>
                <a:path w="1158" h="2196" extrusionOk="0">
                  <a:moveTo>
                    <a:pt x="232" y="112"/>
                  </a:moveTo>
                  <a:cubicBezTo>
                    <a:pt x="0" y="1"/>
                    <a:pt x="0" y="112"/>
                    <a:pt x="232" y="464"/>
                  </a:cubicBezTo>
                  <a:cubicBezTo>
                    <a:pt x="343" y="575"/>
                    <a:pt x="463" y="806"/>
                    <a:pt x="574" y="927"/>
                  </a:cubicBezTo>
                  <a:cubicBezTo>
                    <a:pt x="926" y="1733"/>
                    <a:pt x="232" y="1964"/>
                    <a:pt x="574" y="2084"/>
                  </a:cubicBezTo>
                  <a:cubicBezTo>
                    <a:pt x="695" y="2196"/>
                    <a:pt x="1158" y="1733"/>
                    <a:pt x="1037" y="1158"/>
                  </a:cubicBezTo>
                  <a:cubicBezTo>
                    <a:pt x="926" y="806"/>
                    <a:pt x="574" y="232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1"/>
            <p:cNvSpPr/>
            <p:nvPr/>
          </p:nvSpPr>
          <p:spPr>
            <a:xfrm>
              <a:off x="2395800" y="2308550"/>
              <a:ext cx="52100" cy="20175"/>
            </a:xfrm>
            <a:custGeom>
              <a:avLst/>
              <a:gdLst/>
              <a:ahLst/>
              <a:cxnLst/>
              <a:rect l="l" t="t" r="r" b="b"/>
              <a:pathLst>
                <a:path w="2084" h="807" extrusionOk="0">
                  <a:moveTo>
                    <a:pt x="1852" y="1"/>
                  </a:moveTo>
                  <a:cubicBezTo>
                    <a:pt x="1621" y="1"/>
                    <a:pt x="1509" y="232"/>
                    <a:pt x="1389" y="232"/>
                  </a:cubicBezTo>
                  <a:cubicBezTo>
                    <a:pt x="926" y="464"/>
                    <a:pt x="352" y="343"/>
                    <a:pt x="120" y="464"/>
                  </a:cubicBezTo>
                  <a:cubicBezTo>
                    <a:pt x="0" y="575"/>
                    <a:pt x="120" y="695"/>
                    <a:pt x="232" y="695"/>
                  </a:cubicBezTo>
                  <a:cubicBezTo>
                    <a:pt x="352" y="806"/>
                    <a:pt x="1046" y="806"/>
                    <a:pt x="1158" y="695"/>
                  </a:cubicBezTo>
                  <a:cubicBezTo>
                    <a:pt x="1621" y="575"/>
                    <a:pt x="2084" y="232"/>
                    <a:pt x="18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1"/>
            <p:cNvSpPr/>
            <p:nvPr/>
          </p:nvSpPr>
          <p:spPr>
            <a:xfrm>
              <a:off x="2436300" y="2461800"/>
              <a:ext cx="43550" cy="34750"/>
            </a:xfrm>
            <a:custGeom>
              <a:avLst/>
              <a:gdLst/>
              <a:ahLst/>
              <a:cxnLst/>
              <a:rect l="l" t="t" r="r" b="b"/>
              <a:pathLst>
                <a:path w="1742" h="1390" extrusionOk="0">
                  <a:moveTo>
                    <a:pt x="1279" y="695"/>
                  </a:moveTo>
                  <a:cubicBezTo>
                    <a:pt x="1390" y="584"/>
                    <a:pt x="1621" y="353"/>
                    <a:pt x="1621" y="232"/>
                  </a:cubicBezTo>
                  <a:cubicBezTo>
                    <a:pt x="1742" y="1"/>
                    <a:pt x="1621" y="1"/>
                    <a:pt x="1390" y="121"/>
                  </a:cubicBezTo>
                  <a:cubicBezTo>
                    <a:pt x="1158" y="353"/>
                    <a:pt x="927" y="695"/>
                    <a:pt x="584" y="816"/>
                  </a:cubicBezTo>
                  <a:lnTo>
                    <a:pt x="232" y="816"/>
                  </a:lnTo>
                  <a:cubicBezTo>
                    <a:pt x="1" y="1047"/>
                    <a:pt x="695" y="1390"/>
                    <a:pt x="1279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1"/>
            <p:cNvSpPr/>
            <p:nvPr/>
          </p:nvSpPr>
          <p:spPr>
            <a:xfrm>
              <a:off x="2465250" y="2974125"/>
              <a:ext cx="8825" cy="5825"/>
            </a:xfrm>
            <a:custGeom>
              <a:avLst/>
              <a:gdLst/>
              <a:ahLst/>
              <a:cxnLst/>
              <a:rect l="l" t="t" r="r" b="b"/>
              <a:pathLst>
                <a:path w="353" h="233" extrusionOk="0">
                  <a:moveTo>
                    <a:pt x="0" y="112"/>
                  </a:moveTo>
                  <a:lnTo>
                    <a:pt x="121" y="232"/>
                  </a:lnTo>
                  <a:cubicBezTo>
                    <a:pt x="232" y="232"/>
                    <a:pt x="352" y="112"/>
                    <a:pt x="352" y="1"/>
                  </a:cubicBezTo>
                  <a:cubicBezTo>
                    <a:pt x="232" y="112"/>
                    <a:pt x="121" y="112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1"/>
            <p:cNvSpPr/>
            <p:nvPr/>
          </p:nvSpPr>
          <p:spPr>
            <a:xfrm>
              <a:off x="2601375" y="2250675"/>
              <a:ext cx="34750" cy="20175"/>
            </a:xfrm>
            <a:custGeom>
              <a:avLst/>
              <a:gdLst/>
              <a:ahLst/>
              <a:cxnLst/>
              <a:rect l="l" t="t" r="r" b="b"/>
              <a:pathLst>
                <a:path w="1390" h="807" extrusionOk="0">
                  <a:moveTo>
                    <a:pt x="1158" y="232"/>
                  </a:moveTo>
                  <a:cubicBezTo>
                    <a:pt x="574" y="1"/>
                    <a:pt x="0" y="806"/>
                    <a:pt x="463" y="695"/>
                  </a:cubicBezTo>
                  <a:cubicBezTo>
                    <a:pt x="574" y="695"/>
                    <a:pt x="806" y="464"/>
                    <a:pt x="1037" y="464"/>
                  </a:cubicBezTo>
                  <a:cubicBezTo>
                    <a:pt x="1389" y="575"/>
                    <a:pt x="1389" y="343"/>
                    <a:pt x="1158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1"/>
            <p:cNvSpPr/>
            <p:nvPr/>
          </p:nvSpPr>
          <p:spPr>
            <a:xfrm>
              <a:off x="1678125" y="2129125"/>
              <a:ext cx="11600" cy="17400"/>
            </a:xfrm>
            <a:custGeom>
              <a:avLst/>
              <a:gdLst/>
              <a:ahLst/>
              <a:cxnLst/>
              <a:rect l="l" t="t" r="r" b="b"/>
              <a:pathLst>
                <a:path w="464" h="696" extrusionOk="0">
                  <a:moveTo>
                    <a:pt x="121" y="575"/>
                  </a:moveTo>
                  <a:cubicBezTo>
                    <a:pt x="463" y="695"/>
                    <a:pt x="463" y="344"/>
                    <a:pt x="463" y="112"/>
                  </a:cubicBezTo>
                  <a:cubicBezTo>
                    <a:pt x="352" y="1"/>
                    <a:pt x="232" y="1"/>
                    <a:pt x="121" y="232"/>
                  </a:cubicBezTo>
                  <a:cubicBezTo>
                    <a:pt x="0" y="344"/>
                    <a:pt x="0" y="464"/>
                    <a:pt x="121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1"/>
            <p:cNvSpPr/>
            <p:nvPr/>
          </p:nvSpPr>
          <p:spPr>
            <a:xfrm>
              <a:off x="1811250" y="2024950"/>
              <a:ext cx="11600" cy="17400"/>
            </a:xfrm>
            <a:custGeom>
              <a:avLst/>
              <a:gdLst/>
              <a:ahLst/>
              <a:cxnLst/>
              <a:rect l="l" t="t" r="r" b="b"/>
              <a:pathLst>
                <a:path w="464" h="696" extrusionOk="0">
                  <a:moveTo>
                    <a:pt x="0" y="343"/>
                  </a:moveTo>
                  <a:cubicBezTo>
                    <a:pt x="0" y="695"/>
                    <a:pt x="463" y="464"/>
                    <a:pt x="463" y="232"/>
                  </a:cubicBezTo>
                  <a:cubicBezTo>
                    <a:pt x="463" y="112"/>
                    <a:pt x="232" y="1"/>
                    <a:pt x="232" y="1"/>
                  </a:cubicBezTo>
                  <a:cubicBezTo>
                    <a:pt x="0" y="112"/>
                    <a:pt x="0" y="232"/>
                    <a:pt x="0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1"/>
            <p:cNvSpPr/>
            <p:nvPr/>
          </p:nvSpPr>
          <p:spPr>
            <a:xfrm>
              <a:off x="1516075" y="2158075"/>
              <a:ext cx="413950" cy="344275"/>
            </a:xfrm>
            <a:custGeom>
              <a:avLst/>
              <a:gdLst/>
              <a:ahLst/>
              <a:cxnLst/>
              <a:rect l="l" t="t" r="r" b="b"/>
              <a:pathLst>
                <a:path w="16558" h="13771" extrusionOk="0">
                  <a:moveTo>
                    <a:pt x="7871" y="6714"/>
                  </a:moveTo>
                  <a:lnTo>
                    <a:pt x="6140" y="2316"/>
                  </a:lnTo>
                  <a:cubicBezTo>
                    <a:pt x="6019" y="2195"/>
                    <a:pt x="6019" y="2195"/>
                    <a:pt x="6019" y="2084"/>
                  </a:cubicBezTo>
                  <a:cubicBezTo>
                    <a:pt x="6019" y="1964"/>
                    <a:pt x="6140" y="1964"/>
                    <a:pt x="6140" y="1853"/>
                  </a:cubicBezTo>
                  <a:cubicBezTo>
                    <a:pt x="6140" y="1732"/>
                    <a:pt x="6251" y="1732"/>
                    <a:pt x="6251" y="1621"/>
                  </a:cubicBezTo>
                  <a:lnTo>
                    <a:pt x="6482" y="1621"/>
                  </a:lnTo>
                  <a:cubicBezTo>
                    <a:pt x="7066" y="1390"/>
                    <a:pt x="7760" y="1269"/>
                    <a:pt x="8455" y="1269"/>
                  </a:cubicBezTo>
                  <a:cubicBezTo>
                    <a:pt x="9149" y="1390"/>
                    <a:pt x="9724" y="1390"/>
                    <a:pt x="10418" y="1621"/>
                  </a:cubicBezTo>
                  <a:cubicBezTo>
                    <a:pt x="10538" y="1621"/>
                    <a:pt x="10538" y="1732"/>
                    <a:pt x="10650" y="1732"/>
                  </a:cubicBezTo>
                  <a:cubicBezTo>
                    <a:pt x="10650" y="1853"/>
                    <a:pt x="10650" y="1853"/>
                    <a:pt x="10770" y="1964"/>
                  </a:cubicBezTo>
                  <a:lnTo>
                    <a:pt x="10770" y="2195"/>
                  </a:lnTo>
                  <a:lnTo>
                    <a:pt x="10770" y="2316"/>
                  </a:lnTo>
                  <a:lnTo>
                    <a:pt x="8797" y="6714"/>
                  </a:lnTo>
                  <a:cubicBezTo>
                    <a:pt x="8797" y="6825"/>
                    <a:pt x="8686" y="6946"/>
                    <a:pt x="8686" y="6946"/>
                  </a:cubicBezTo>
                  <a:cubicBezTo>
                    <a:pt x="8566" y="7057"/>
                    <a:pt x="8455" y="7057"/>
                    <a:pt x="8334" y="7057"/>
                  </a:cubicBezTo>
                  <a:cubicBezTo>
                    <a:pt x="8223" y="7057"/>
                    <a:pt x="8103" y="7057"/>
                    <a:pt x="8103" y="6946"/>
                  </a:cubicBezTo>
                  <a:cubicBezTo>
                    <a:pt x="7992" y="6946"/>
                    <a:pt x="7871" y="6825"/>
                    <a:pt x="7871" y="6714"/>
                  </a:cubicBezTo>
                  <a:close/>
                  <a:moveTo>
                    <a:pt x="5445" y="806"/>
                  </a:moveTo>
                  <a:cubicBezTo>
                    <a:pt x="3362" y="1621"/>
                    <a:pt x="1741" y="3242"/>
                    <a:pt x="926" y="5094"/>
                  </a:cubicBezTo>
                  <a:cubicBezTo>
                    <a:pt x="121" y="6946"/>
                    <a:pt x="0" y="9140"/>
                    <a:pt x="815" y="11224"/>
                  </a:cubicBezTo>
                  <a:cubicBezTo>
                    <a:pt x="1278" y="12150"/>
                    <a:pt x="1741" y="12965"/>
                    <a:pt x="2436" y="13770"/>
                  </a:cubicBezTo>
                  <a:cubicBezTo>
                    <a:pt x="2436" y="13539"/>
                    <a:pt x="2547" y="13307"/>
                    <a:pt x="2667" y="13076"/>
                  </a:cubicBezTo>
                  <a:cubicBezTo>
                    <a:pt x="2084" y="12502"/>
                    <a:pt x="1741" y="11807"/>
                    <a:pt x="1389" y="10992"/>
                  </a:cubicBezTo>
                  <a:cubicBezTo>
                    <a:pt x="584" y="9140"/>
                    <a:pt x="695" y="7057"/>
                    <a:pt x="1510" y="5325"/>
                  </a:cubicBezTo>
                  <a:cubicBezTo>
                    <a:pt x="2204" y="3584"/>
                    <a:pt x="3704" y="2084"/>
                    <a:pt x="5556" y="1390"/>
                  </a:cubicBezTo>
                  <a:cubicBezTo>
                    <a:pt x="7529" y="575"/>
                    <a:pt x="9612" y="695"/>
                    <a:pt x="11344" y="1390"/>
                  </a:cubicBezTo>
                  <a:cubicBezTo>
                    <a:pt x="13085" y="2195"/>
                    <a:pt x="14585" y="3584"/>
                    <a:pt x="15280" y="5557"/>
                  </a:cubicBezTo>
                  <a:cubicBezTo>
                    <a:pt x="15863" y="7057"/>
                    <a:pt x="15974" y="8677"/>
                    <a:pt x="15632" y="10066"/>
                  </a:cubicBezTo>
                  <a:lnTo>
                    <a:pt x="15743" y="10066"/>
                  </a:lnTo>
                  <a:cubicBezTo>
                    <a:pt x="15863" y="10066"/>
                    <a:pt x="16095" y="10066"/>
                    <a:pt x="16206" y="10187"/>
                  </a:cubicBezTo>
                  <a:cubicBezTo>
                    <a:pt x="16558" y="8566"/>
                    <a:pt x="16437" y="6946"/>
                    <a:pt x="15863" y="5325"/>
                  </a:cubicBezTo>
                  <a:cubicBezTo>
                    <a:pt x="15048" y="3242"/>
                    <a:pt x="13428" y="1732"/>
                    <a:pt x="11576" y="927"/>
                  </a:cubicBezTo>
                  <a:cubicBezTo>
                    <a:pt x="9612" y="112"/>
                    <a:pt x="7408" y="1"/>
                    <a:pt x="5445" y="806"/>
                  </a:cubicBezTo>
                  <a:close/>
                  <a:moveTo>
                    <a:pt x="6945" y="9261"/>
                  </a:moveTo>
                  <a:lnTo>
                    <a:pt x="2667" y="10992"/>
                  </a:lnTo>
                  <a:cubicBezTo>
                    <a:pt x="2667" y="10992"/>
                    <a:pt x="2547" y="10992"/>
                    <a:pt x="2547" y="11113"/>
                  </a:cubicBezTo>
                  <a:lnTo>
                    <a:pt x="2547" y="11113"/>
                  </a:lnTo>
                  <a:lnTo>
                    <a:pt x="2547" y="11224"/>
                  </a:lnTo>
                  <a:lnTo>
                    <a:pt x="2547" y="11344"/>
                  </a:lnTo>
                  <a:cubicBezTo>
                    <a:pt x="2667" y="11687"/>
                    <a:pt x="2899" y="11918"/>
                    <a:pt x="3130" y="12270"/>
                  </a:cubicBezTo>
                  <a:lnTo>
                    <a:pt x="2899" y="12502"/>
                  </a:lnTo>
                  <a:cubicBezTo>
                    <a:pt x="2667" y="12150"/>
                    <a:pt x="2436" y="11807"/>
                    <a:pt x="2315" y="11455"/>
                  </a:cubicBezTo>
                  <a:cubicBezTo>
                    <a:pt x="2204" y="11455"/>
                    <a:pt x="2204" y="11344"/>
                    <a:pt x="2204" y="11224"/>
                  </a:cubicBezTo>
                  <a:lnTo>
                    <a:pt x="2204" y="10992"/>
                  </a:lnTo>
                  <a:cubicBezTo>
                    <a:pt x="2315" y="10992"/>
                    <a:pt x="2315" y="10881"/>
                    <a:pt x="2315" y="10881"/>
                  </a:cubicBezTo>
                  <a:cubicBezTo>
                    <a:pt x="2436" y="10761"/>
                    <a:pt x="2436" y="10761"/>
                    <a:pt x="2547" y="10761"/>
                  </a:cubicBezTo>
                  <a:lnTo>
                    <a:pt x="6834" y="9029"/>
                  </a:lnTo>
                  <a:lnTo>
                    <a:pt x="7177" y="9029"/>
                  </a:lnTo>
                  <a:cubicBezTo>
                    <a:pt x="7297" y="9029"/>
                    <a:pt x="7408" y="9029"/>
                    <a:pt x="7408" y="9140"/>
                  </a:cubicBezTo>
                  <a:cubicBezTo>
                    <a:pt x="7529" y="9261"/>
                    <a:pt x="7529" y="9372"/>
                    <a:pt x="7640" y="9492"/>
                  </a:cubicBezTo>
                  <a:cubicBezTo>
                    <a:pt x="7640" y="9492"/>
                    <a:pt x="7640" y="9603"/>
                    <a:pt x="7529" y="9724"/>
                  </a:cubicBezTo>
                  <a:lnTo>
                    <a:pt x="7066" y="10881"/>
                  </a:lnTo>
                  <a:lnTo>
                    <a:pt x="6714" y="10881"/>
                  </a:lnTo>
                  <a:lnTo>
                    <a:pt x="7297" y="9603"/>
                  </a:lnTo>
                  <a:lnTo>
                    <a:pt x="7297" y="9492"/>
                  </a:lnTo>
                  <a:lnTo>
                    <a:pt x="7297" y="9372"/>
                  </a:lnTo>
                  <a:cubicBezTo>
                    <a:pt x="7177" y="9372"/>
                    <a:pt x="7177" y="9261"/>
                    <a:pt x="7066" y="9261"/>
                  </a:cubicBezTo>
                  <a:close/>
                  <a:moveTo>
                    <a:pt x="9381" y="9603"/>
                  </a:moveTo>
                  <a:lnTo>
                    <a:pt x="10075" y="11455"/>
                  </a:lnTo>
                  <a:lnTo>
                    <a:pt x="9724" y="11455"/>
                  </a:lnTo>
                  <a:lnTo>
                    <a:pt x="9029" y="9724"/>
                  </a:lnTo>
                  <a:lnTo>
                    <a:pt x="9029" y="9492"/>
                  </a:lnTo>
                  <a:cubicBezTo>
                    <a:pt x="9029" y="9372"/>
                    <a:pt x="9149" y="9261"/>
                    <a:pt x="9261" y="9140"/>
                  </a:cubicBezTo>
                  <a:cubicBezTo>
                    <a:pt x="9261" y="9140"/>
                    <a:pt x="9381" y="9029"/>
                    <a:pt x="9492" y="9029"/>
                  </a:cubicBezTo>
                  <a:cubicBezTo>
                    <a:pt x="9612" y="9029"/>
                    <a:pt x="9724" y="9029"/>
                    <a:pt x="9724" y="9140"/>
                  </a:cubicBezTo>
                  <a:lnTo>
                    <a:pt x="12965" y="10529"/>
                  </a:lnTo>
                  <a:cubicBezTo>
                    <a:pt x="12853" y="10529"/>
                    <a:pt x="12733" y="10650"/>
                    <a:pt x="12733" y="10650"/>
                  </a:cubicBezTo>
                  <a:lnTo>
                    <a:pt x="9724" y="9372"/>
                  </a:lnTo>
                  <a:lnTo>
                    <a:pt x="9492" y="9372"/>
                  </a:lnTo>
                  <a:lnTo>
                    <a:pt x="9381" y="9372"/>
                  </a:lnTo>
                  <a:lnTo>
                    <a:pt x="9381" y="9492"/>
                  </a:lnTo>
                  <a:cubicBezTo>
                    <a:pt x="9261" y="9603"/>
                    <a:pt x="9381" y="9603"/>
                    <a:pt x="9381" y="9603"/>
                  </a:cubicBezTo>
                  <a:close/>
                  <a:moveTo>
                    <a:pt x="6714" y="8798"/>
                  </a:moveTo>
                  <a:cubicBezTo>
                    <a:pt x="6834" y="8677"/>
                    <a:pt x="6945" y="8677"/>
                    <a:pt x="7066" y="8566"/>
                  </a:cubicBezTo>
                  <a:lnTo>
                    <a:pt x="7066" y="8335"/>
                  </a:lnTo>
                  <a:lnTo>
                    <a:pt x="7066" y="7983"/>
                  </a:lnTo>
                  <a:cubicBezTo>
                    <a:pt x="6945" y="7872"/>
                    <a:pt x="6834" y="7872"/>
                    <a:pt x="6834" y="7751"/>
                  </a:cubicBezTo>
                  <a:lnTo>
                    <a:pt x="2547" y="5899"/>
                  </a:lnTo>
                  <a:lnTo>
                    <a:pt x="2315" y="5899"/>
                  </a:lnTo>
                  <a:lnTo>
                    <a:pt x="2084" y="5899"/>
                  </a:lnTo>
                  <a:lnTo>
                    <a:pt x="1973" y="6020"/>
                  </a:lnTo>
                  <a:cubicBezTo>
                    <a:pt x="1852" y="6131"/>
                    <a:pt x="1852" y="6251"/>
                    <a:pt x="1852" y="6251"/>
                  </a:cubicBezTo>
                  <a:cubicBezTo>
                    <a:pt x="1621" y="6946"/>
                    <a:pt x="1510" y="7520"/>
                    <a:pt x="1510" y="8214"/>
                  </a:cubicBezTo>
                  <a:cubicBezTo>
                    <a:pt x="1510" y="8798"/>
                    <a:pt x="1621" y="9492"/>
                    <a:pt x="1741" y="10066"/>
                  </a:cubicBezTo>
                  <a:cubicBezTo>
                    <a:pt x="1741" y="10187"/>
                    <a:pt x="1852" y="10298"/>
                    <a:pt x="1852" y="10298"/>
                  </a:cubicBezTo>
                  <a:cubicBezTo>
                    <a:pt x="1852" y="10418"/>
                    <a:pt x="1973" y="10418"/>
                    <a:pt x="1973" y="10418"/>
                  </a:cubicBezTo>
                  <a:cubicBezTo>
                    <a:pt x="2084" y="10529"/>
                    <a:pt x="2204" y="10529"/>
                    <a:pt x="2204" y="10529"/>
                  </a:cubicBezTo>
                  <a:cubicBezTo>
                    <a:pt x="2315" y="10529"/>
                    <a:pt x="2436" y="10529"/>
                    <a:pt x="2436" y="10418"/>
                  </a:cubicBezTo>
                  <a:close/>
                  <a:moveTo>
                    <a:pt x="2315" y="10187"/>
                  </a:moveTo>
                  <a:lnTo>
                    <a:pt x="6714" y="8446"/>
                  </a:lnTo>
                  <a:lnTo>
                    <a:pt x="6834" y="8446"/>
                  </a:lnTo>
                  <a:lnTo>
                    <a:pt x="6834" y="8214"/>
                  </a:lnTo>
                  <a:lnTo>
                    <a:pt x="6834" y="8103"/>
                  </a:lnTo>
                  <a:cubicBezTo>
                    <a:pt x="6714" y="8103"/>
                    <a:pt x="6714" y="8103"/>
                    <a:pt x="6714" y="7983"/>
                  </a:cubicBezTo>
                  <a:lnTo>
                    <a:pt x="2436" y="6251"/>
                  </a:lnTo>
                  <a:cubicBezTo>
                    <a:pt x="2436" y="6131"/>
                    <a:pt x="2315" y="6131"/>
                    <a:pt x="2315" y="6131"/>
                  </a:cubicBezTo>
                  <a:cubicBezTo>
                    <a:pt x="2315" y="6131"/>
                    <a:pt x="2204" y="6131"/>
                    <a:pt x="2204" y="6251"/>
                  </a:cubicBezTo>
                  <a:lnTo>
                    <a:pt x="2084" y="6251"/>
                  </a:lnTo>
                  <a:lnTo>
                    <a:pt x="2084" y="6362"/>
                  </a:lnTo>
                  <a:cubicBezTo>
                    <a:pt x="1852" y="6946"/>
                    <a:pt x="1741" y="7520"/>
                    <a:pt x="1741" y="8214"/>
                  </a:cubicBezTo>
                  <a:cubicBezTo>
                    <a:pt x="1741" y="8798"/>
                    <a:pt x="1852" y="9372"/>
                    <a:pt x="1973" y="10066"/>
                  </a:cubicBezTo>
                  <a:cubicBezTo>
                    <a:pt x="1973" y="10066"/>
                    <a:pt x="2084" y="10066"/>
                    <a:pt x="2084" y="10187"/>
                  </a:cubicBezTo>
                  <a:lnTo>
                    <a:pt x="2204" y="10187"/>
                  </a:lnTo>
                  <a:lnTo>
                    <a:pt x="2204" y="10187"/>
                  </a:lnTo>
                  <a:close/>
                  <a:moveTo>
                    <a:pt x="8797" y="9835"/>
                  </a:moveTo>
                  <a:lnTo>
                    <a:pt x="9381" y="11344"/>
                  </a:lnTo>
                  <a:lnTo>
                    <a:pt x="9029" y="11344"/>
                  </a:lnTo>
                  <a:lnTo>
                    <a:pt x="8566" y="9955"/>
                  </a:lnTo>
                  <a:lnTo>
                    <a:pt x="8455" y="9835"/>
                  </a:lnTo>
                  <a:lnTo>
                    <a:pt x="8334" y="9835"/>
                  </a:lnTo>
                  <a:lnTo>
                    <a:pt x="8223" y="9835"/>
                  </a:lnTo>
                  <a:cubicBezTo>
                    <a:pt x="8103" y="9835"/>
                    <a:pt x="8103" y="9955"/>
                    <a:pt x="8103" y="9955"/>
                  </a:cubicBezTo>
                  <a:lnTo>
                    <a:pt x="7640" y="10992"/>
                  </a:lnTo>
                  <a:lnTo>
                    <a:pt x="7297" y="10992"/>
                  </a:lnTo>
                  <a:lnTo>
                    <a:pt x="7297" y="10992"/>
                  </a:lnTo>
                  <a:lnTo>
                    <a:pt x="7871" y="9835"/>
                  </a:lnTo>
                  <a:cubicBezTo>
                    <a:pt x="7871" y="9724"/>
                    <a:pt x="7992" y="9724"/>
                    <a:pt x="7992" y="9603"/>
                  </a:cubicBezTo>
                  <a:cubicBezTo>
                    <a:pt x="8103" y="9603"/>
                    <a:pt x="8223" y="9492"/>
                    <a:pt x="8334" y="9492"/>
                  </a:cubicBezTo>
                  <a:cubicBezTo>
                    <a:pt x="8455" y="9492"/>
                    <a:pt x="8566" y="9603"/>
                    <a:pt x="8566" y="9603"/>
                  </a:cubicBezTo>
                  <a:cubicBezTo>
                    <a:pt x="8686" y="9724"/>
                    <a:pt x="8797" y="9724"/>
                    <a:pt x="8797" y="9835"/>
                  </a:cubicBezTo>
                  <a:close/>
                  <a:moveTo>
                    <a:pt x="9724" y="7288"/>
                  </a:moveTo>
                  <a:lnTo>
                    <a:pt x="14122" y="5557"/>
                  </a:lnTo>
                  <a:lnTo>
                    <a:pt x="14242" y="5557"/>
                  </a:lnTo>
                  <a:cubicBezTo>
                    <a:pt x="14242" y="5436"/>
                    <a:pt x="14242" y="5436"/>
                    <a:pt x="14354" y="5436"/>
                  </a:cubicBezTo>
                  <a:lnTo>
                    <a:pt x="14354" y="5325"/>
                  </a:lnTo>
                  <a:cubicBezTo>
                    <a:pt x="14354" y="5325"/>
                    <a:pt x="14354" y="5205"/>
                    <a:pt x="14242" y="5205"/>
                  </a:cubicBezTo>
                  <a:cubicBezTo>
                    <a:pt x="14011" y="4631"/>
                    <a:pt x="13659" y="4168"/>
                    <a:pt x="13196" y="3705"/>
                  </a:cubicBezTo>
                  <a:cubicBezTo>
                    <a:pt x="12733" y="3242"/>
                    <a:pt x="12270" y="2779"/>
                    <a:pt x="11696" y="2427"/>
                  </a:cubicBezTo>
                  <a:lnTo>
                    <a:pt x="11576" y="2427"/>
                  </a:lnTo>
                  <a:lnTo>
                    <a:pt x="11464" y="2427"/>
                  </a:lnTo>
                  <a:lnTo>
                    <a:pt x="11344" y="2547"/>
                  </a:lnTo>
                  <a:lnTo>
                    <a:pt x="11344" y="2658"/>
                  </a:lnTo>
                  <a:lnTo>
                    <a:pt x="9381" y="6946"/>
                  </a:lnTo>
                  <a:lnTo>
                    <a:pt x="9381" y="7177"/>
                  </a:lnTo>
                  <a:lnTo>
                    <a:pt x="9492" y="7288"/>
                  </a:lnTo>
                  <a:lnTo>
                    <a:pt x="9612" y="7288"/>
                  </a:lnTo>
                  <a:close/>
                  <a:moveTo>
                    <a:pt x="14242" y="5788"/>
                  </a:moveTo>
                  <a:cubicBezTo>
                    <a:pt x="14354" y="5788"/>
                    <a:pt x="14354" y="5788"/>
                    <a:pt x="14474" y="5668"/>
                  </a:cubicBezTo>
                  <a:lnTo>
                    <a:pt x="14585" y="5557"/>
                  </a:lnTo>
                  <a:lnTo>
                    <a:pt x="14585" y="5325"/>
                  </a:lnTo>
                  <a:lnTo>
                    <a:pt x="14585" y="5094"/>
                  </a:lnTo>
                  <a:cubicBezTo>
                    <a:pt x="14242" y="4510"/>
                    <a:pt x="13779" y="3936"/>
                    <a:pt x="13316" y="3473"/>
                  </a:cubicBezTo>
                  <a:cubicBezTo>
                    <a:pt x="12853" y="3010"/>
                    <a:pt x="12390" y="2547"/>
                    <a:pt x="11807" y="2195"/>
                  </a:cubicBezTo>
                  <a:lnTo>
                    <a:pt x="11576" y="2195"/>
                  </a:lnTo>
                  <a:lnTo>
                    <a:pt x="11344" y="2195"/>
                  </a:lnTo>
                  <a:cubicBezTo>
                    <a:pt x="11233" y="2195"/>
                    <a:pt x="11233" y="2316"/>
                    <a:pt x="11113" y="2316"/>
                  </a:cubicBezTo>
                  <a:cubicBezTo>
                    <a:pt x="11113" y="2316"/>
                    <a:pt x="11113" y="2427"/>
                    <a:pt x="11001" y="2547"/>
                  </a:cubicBezTo>
                  <a:lnTo>
                    <a:pt x="9149" y="6825"/>
                  </a:lnTo>
                  <a:cubicBezTo>
                    <a:pt x="9149" y="6946"/>
                    <a:pt x="9029" y="7057"/>
                    <a:pt x="9149" y="7177"/>
                  </a:cubicBezTo>
                  <a:cubicBezTo>
                    <a:pt x="9149" y="7288"/>
                    <a:pt x="9149" y="7409"/>
                    <a:pt x="9261" y="7409"/>
                  </a:cubicBezTo>
                  <a:cubicBezTo>
                    <a:pt x="9261" y="7520"/>
                    <a:pt x="9381" y="7520"/>
                    <a:pt x="9492" y="7640"/>
                  </a:cubicBezTo>
                  <a:cubicBezTo>
                    <a:pt x="9612" y="7640"/>
                    <a:pt x="9724" y="7640"/>
                    <a:pt x="9844" y="7520"/>
                  </a:cubicBezTo>
                  <a:close/>
                  <a:moveTo>
                    <a:pt x="7297" y="6946"/>
                  </a:moveTo>
                  <a:lnTo>
                    <a:pt x="5556" y="2547"/>
                  </a:lnTo>
                  <a:cubicBezTo>
                    <a:pt x="5556" y="2427"/>
                    <a:pt x="5556" y="2427"/>
                    <a:pt x="5445" y="2427"/>
                  </a:cubicBezTo>
                  <a:lnTo>
                    <a:pt x="5445" y="2316"/>
                  </a:lnTo>
                  <a:lnTo>
                    <a:pt x="5325" y="2316"/>
                  </a:lnTo>
                  <a:cubicBezTo>
                    <a:pt x="5214" y="2316"/>
                    <a:pt x="5214" y="2316"/>
                    <a:pt x="5214" y="2427"/>
                  </a:cubicBezTo>
                  <a:cubicBezTo>
                    <a:pt x="4630" y="2658"/>
                    <a:pt x="4056" y="3010"/>
                    <a:pt x="3593" y="3473"/>
                  </a:cubicBezTo>
                  <a:cubicBezTo>
                    <a:pt x="3130" y="3936"/>
                    <a:pt x="2778" y="4399"/>
                    <a:pt x="2436" y="4973"/>
                  </a:cubicBezTo>
                  <a:lnTo>
                    <a:pt x="2436" y="5094"/>
                  </a:lnTo>
                  <a:lnTo>
                    <a:pt x="2436" y="5205"/>
                  </a:lnTo>
                  <a:cubicBezTo>
                    <a:pt x="2436" y="5205"/>
                    <a:pt x="2436" y="5325"/>
                    <a:pt x="2547" y="5325"/>
                  </a:cubicBezTo>
                  <a:lnTo>
                    <a:pt x="2547" y="5325"/>
                  </a:lnTo>
                  <a:lnTo>
                    <a:pt x="6945" y="7288"/>
                  </a:lnTo>
                  <a:lnTo>
                    <a:pt x="7066" y="7288"/>
                  </a:lnTo>
                  <a:cubicBezTo>
                    <a:pt x="7177" y="7288"/>
                    <a:pt x="7177" y="7288"/>
                    <a:pt x="7297" y="7177"/>
                  </a:cubicBezTo>
                  <a:lnTo>
                    <a:pt x="7297" y="7057"/>
                  </a:lnTo>
                  <a:close/>
                  <a:moveTo>
                    <a:pt x="5788" y="2427"/>
                  </a:moveTo>
                  <a:cubicBezTo>
                    <a:pt x="5788" y="2316"/>
                    <a:pt x="5788" y="2316"/>
                    <a:pt x="5677" y="2195"/>
                  </a:cubicBezTo>
                  <a:cubicBezTo>
                    <a:pt x="5677" y="2195"/>
                    <a:pt x="5556" y="2084"/>
                    <a:pt x="5445" y="2084"/>
                  </a:cubicBezTo>
                  <a:lnTo>
                    <a:pt x="5325" y="2084"/>
                  </a:lnTo>
                  <a:lnTo>
                    <a:pt x="5093" y="2084"/>
                  </a:lnTo>
                  <a:cubicBezTo>
                    <a:pt x="4519" y="2427"/>
                    <a:pt x="3936" y="2779"/>
                    <a:pt x="3473" y="3242"/>
                  </a:cubicBezTo>
                  <a:cubicBezTo>
                    <a:pt x="3010" y="3705"/>
                    <a:pt x="2547" y="4279"/>
                    <a:pt x="2204" y="4862"/>
                  </a:cubicBezTo>
                  <a:lnTo>
                    <a:pt x="2204" y="5094"/>
                  </a:lnTo>
                  <a:lnTo>
                    <a:pt x="2204" y="5325"/>
                  </a:lnTo>
                  <a:cubicBezTo>
                    <a:pt x="2204" y="5436"/>
                    <a:pt x="2204" y="5436"/>
                    <a:pt x="2315" y="5557"/>
                  </a:cubicBezTo>
                  <a:cubicBezTo>
                    <a:pt x="2315" y="5557"/>
                    <a:pt x="2436" y="5557"/>
                    <a:pt x="2436" y="5668"/>
                  </a:cubicBezTo>
                  <a:lnTo>
                    <a:pt x="6834" y="7520"/>
                  </a:lnTo>
                  <a:cubicBezTo>
                    <a:pt x="6945" y="7520"/>
                    <a:pt x="7066" y="7640"/>
                    <a:pt x="7177" y="7520"/>
                  </a:cubicBezTo>
                  <a:cubicBezTo>
                    <a:pt x="7297" y="7520"/>
                    <a:pt x="7408" y="7520"/>
                    <a:pt x="7408" y="7409"/>
                  </a:cubicBezTo>
                  <a:lnTo>
                    <a:pt x="7640" y="7177"/>
                  </a:lnTo>
                  <a:cubicBezTo>
                    <a:pt x="7640" y="7057"/>
                    <a:pt x="7640" y="6946"/>
                    <a:pt x="7529" y="6825"/>
                  </a:cubicBezTo>
                  <a:close/>
                  <a:moveTo>
                    <a:pt x="9955" y="7872"/>
                  </a:moveTo>
                  <a:cubicBezTo>
                    <a:pt x="9844" y="7872"/>
                    <a:pt x="9724" y="7983"/>
                    <a:pt x="9724" y="8103"/>
                  </a:cubicBezTo>
                  <a:cubicBezTo>
                    <a:pt x="9612" y="8103"/>
                    <a:pt x="9612" y="8214"/>
                    <a:pt x="9612" y="8335"/>
                  </a:cubicBezTo>
                  <a:cubicBezTo>
                    <a:pt x="9612" y="8446"/>
                    <a:pt x="9612" y="8566"/>
                    <a:pt x="9724" y="8677"/>
                  </a:cubicBezTo>
                  <a:cubicBezTo>
                    <a:pt x="9724" y="8798"/>
                    <a:pt x="9844" y="8798"/>
                    <a:pt x="9955" y="8909"/>
                  </a:cubicBezTo>
                  <a:lnTo>
                    <a:pt x="13316" y="10298"/>
                  </a:lnTo>
                  <a:cubicBezTo>
                    <a:pt x="13548" y="10298"/>
                    <a:pt x="13659" y="10298"/>
                    <a:pt x="13779" y="10187"/>
                  </a:cubicBezTo>
                  <a:lnTo>
                    <a:pt x="10075" y="8566"/>
                  </a:lnTo>
                  <a:lnTo>
                    <a:pt x="9955" y="8566"/>
                  </a:lnTo>
                  <a:cubicBezTo>
                    <a:pt x="9844" y="8446"/>
                    <a:pt x="9844" y="8446"/>
                    <a:pt x="9844" y="8335"/>
                  </a:cubicBezTo>
                  <a:lnTo>
                    <a:pt x="9955" y="8214"/>
                  </a:lnTo>
                  <a:cubicBezTo>
                    <a:pt x="9955" y="8214"/>
                    <a:pt x="9955" y="8103"/>
                    <a:pt x="10075" y="8103"/>
                  </a:cubicBezTo>
                  <a:lnTo>
                    <a:pt x="14474" y="6362"/>
                  </a:lnTo>
                  <a:lnTo>
                    <a:pt x="14585" y="6362"/>
                  </a:lnTo>
                  <a:lnTo>
                    <a:pt x="14706" y="6362"/>
                  </a:lnTo>
                  <a:cubicBezTo>
                    <a:pt x="14706" y="6362"/>
                    <a:pt x="14706" y="6483"/>
                    <a:pt x="14817" y="6483"/>
                  </a:cubicBezTo>
                  <a:lnTo>
                    <a:pt x="14817" y="6594"/>
                  </a:lnTo>
                  <a:cubicBezTo>
                    <a:pt x="14937" y="7177"/>
                    <a:pt x="15048" y="7872"/>
                    <a:pt x="15048" y="8446"/>
                  </a:cubicBezTo>
                  <a:cubicBezTo>
                    <a:pt x="15048" y="9029"/>
                    <a:pt x="14937" y="9603"/>
                    <a:pt x="14817" y="10066"/>
                  </a:cubicBezTo>
                  <a:lnTo>
                    <a:pt x="15169" y="10066"/>
                  </a:lnTo>
                  <a:cubicBezTo>
                    <a:pt x="15280" y="9603"/>
                    <a:pt x="15280" y="9029"/>
                    <a:pt x="15400" y="8446"/>
                  </a:cubicBezTo>
                  <a:cubicBezTo>
                    <a:pt x="15400" y="7751"/>
                    <a:pt x="15280" y="7177"/>
                    <a:pt x="15048" y="6483"/>
                  </a:cubicBezTo>
                  <a:cubicBezTo>
                    <a:pt x="15048" y="6362"/>
                    <a:pt x="15048" y="6362"/>
                    <a:pt x="14937" y="6251"/>
                  </a:cubicBezTo>
                  <a:cubicBezTo>
                    <a:pt x="14937" y="6251"/>
                    <a:pt x="14937" y="6131"/>
                    <a:pt x="14817" y="6131"/>
                  </a:cubicBezTo>
                  <a:lnTo>
                    <a:pt x="14585" y="6131"/>
                  </a:lnTo>
                  <a:lnTo>
                    <a:pt x="14354" y="6131"/>
                  </a:lnTo>
                  <a:close/>
                  <a:moveTo>
                    <a:pt x="6371" y="2195"/>
                  </a:moveTo>
                  <a:lnTo>
                    <a:pt x="8103" y="6594"/>
                  </a:lnTo>
                  <a:cubicBezTo>
                    <a:pt x="8103" y="6714"/>
                    <a:pt x="8223" y="6714"/>
                    <a:pt x="8223" y="6714"/>
                  </a:cubicBezTo>
                  <a:lnTo>
                    <a:pt x="8334" y="6825"/>
                  </a:lnTo>
                  <a:cubicBezTo>
                    <a:pt x="8455" y="6825"/>
                    <a:pt x="8455" y="6714"/>
                    <a:pt x="8455" y="6714"/>
                  </a:cubicBezTo>
                  <a:cubicBezTo>
                    <a:pt x="8566" y="6714"/>
                    <a:pt x="8566" y="6714"/>
                    <a:pt x="8566" y="6594"/>
                  </a:cubicBezTo>
                  <a:lnTo>
                    <a:pt x="10538" y="2195"/>
                  </a:lnTo>
                  <a:lnTo>
                    <a:pt x="10538" y="2195"/>
                  </a:lnTo>
                  <a:lnTo>
                    <a:pt x="10538" y="2084"/>
                  </a:lnTo>
                  <a:lnTo>
                    <a:pt x="10418" y="1964"/>
                  </a:lnTo>
                  <a:lnTo>
                    <a:pt x="10307" y="1853"/>
                  </a:lnTo>
                  <a:cubicBezTo>
                    <a:pt x="9724" y="1732"/>
                    <a:pt x="9029" y="1621"/>
                    <a:pt x="8455" y="1621"/>
                  </a:cubicBezTo>
                  <a:cubicBezTo>
                    <a:pt x="7760" y="1621"/>
                    <a:pt x="7177" y="1621"/>
                    <a:pt x="6482" y="1853"/>
                  </a:cubicBezTo>
                  <a:lnTo>
                    <a:pt x="6482" y="1853"/>
                  </a:lnTo>
                  <a:lnTo>
                    <a:pt x="6371" y="1964"/>
                  </a:lnTo>
                  <a:lnTo>
                    <a:pt x="6371" y="208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1"/>
            <p:cNvSpPr/>
            <p:nvPr/>
          </p:nvSpPr>
          <p:spPr>
            <a:xfrm>
              <a:off x="1710075" y="2401150"/>
              <a:ext cx="31725" cy="37525"/>
            </a:xfrm>
            <a:custGeom>
              <a:avLst/>
              <a:gdLst/>
              <a:ahLst/>
              <a:cxnLst/>
              <a:rect l="l" t="t" r="r" b="b"/>
              <a:pathLst>
                <a:path w="1269" h="1501" extrusionOk="0">
                  <a:moveTo>
                    <a:pt x="111" y="1269"/>
                  </a:moveTo>
                  <a:cubicBezTo>
                    <a:pt x="232" y="1158"/>
                    <a:pt x="343" y="1038"/>
                    <a:pt x="463" y="1038"/>
                  </a:cubicBezTo>
                  <a:cubicBezTo>
                    <a:pt x="463" y="1038"/>
                    <a:pt x="463" y="1269"/>
                    <a:pt x="343" y="1390"/>
                  </a:cubicBezTo>
                  <a:lnTo>
                    <a:pt x="463" y="1390"/>
                  </a:lnTo>
                  <a:cubicBezTo>
                    <a:pt x="574" y="1269"/>
                    <a:pt x="695" y="1158"/>
                    <a:pt x="695" y="1038"/>
                  </a:cubicBezTo>
                  <a:lnTo>
                    <a:pt x="695" y="1038"/>
                  </a:lnTo>
                  <a:cubicBezTo>
                    <a:pt x="695" y="806"/>
                    <a:pt x="806" y="695"/>
                    <a:pt x="806" y="464"/>
                  </a:cubicBezTo>
                  <a:cubicBezTo>
                    <a:pt x="806" y="464"/>
                    <a:pt x="806" y="1"/>
                    <a:pt x="695" y="1"/>
                  </a:cubicBezTo>
                  <a:lnTo>
                    <a:pt x="695" y="232"/>
                  </a:lnTo>
                  <a:lnTo>
                    <a:pt x="695" y="464"/>
                  </a:lnTo>
                  <a:cubicBezTo>
                    <a:pt x="695" y="695"/>
                    <a:pt x="574" y="695"/>
                    <a:pt x="574" y="927"/>
                  </a:cubicBezTo>
                  <a:lnTo>
                    <a:pt x="343" y="927"/>
                  </a:lnTo>
                  <a:cubicBezTo>
                    <a:pt x="232" y="1038"/>
                    <a:pt x="0" y="1158"/>
                    <a:pt x="0" y="1269"/>
                  </a:cubicBezTo>
                  <a:close/>
                  <a:moveTo>
                    <a:pt x="1037" y="1501"/>
                  </a:moveTo>
                  <a:cubicBezTo>
                    <a:pt x="1037" y="1501"/>
                    <a:pt x="1158" y="1390"/>
                    <a:pt x="1158" y="1269"/>
                  </a:cubicBezTo>
                  <a:cubicBezTo>
                    <a:pt x="1158" y="1158"/>
                    <a:pt x="1269" y="927"/>
                    <a:pt x="1269" y="806"/>
                  </a:cubicBezTo>
                  <a:cubicBezTo>
                    <a:pt x="1158" y="927"/>
                    <a:pt x="1158" y="1038"/>
                    <a:pt x="1158" y="1158"/>
                  </a:cubicBezTo>
                  <a:lnTo>
                    <a:pt x="1037" y="1269"/>
                  </a:lnTo>
                  <a:cubicBezTo>
                    <a:pt x="1037" y="1390"/>
                    <a:pt x="926" y="1390"/>
                    <a:pt x="806" y="150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1"/>
            <p:cNvSpPr/>
            <p:nvPr/>
          </p:nvSpPr>
          <p:spPr>
            <a:xfrm>
              <a:off x="1553800" y="2308550"/>
              <a:ext cx="135925" cy="75275"/>
            </a:xfrm>
            <a:custGeom>
              <a:avLst/>
              <a:gdLst/>
              <a:ahLst/>
              <a:cxnLst/>
              <a:rect l="l" t="t" r="r" b="b"/>
              <a:pathLst>
                <a:path w="5437" h="3011" extrusionOk="0">
                  <a:moveTo>
                    <a:pt x="4399" y="2195"/>
                  </a:moveTo>
                  <a:cubicBezTo>
                    <a:pt x="4279" y="2195"/>
                    <a:pt x="4047" y="2084"/>
                    <a:pt x="3936" y="1964"/>
                  </a:cubicBezTo>
                  <a:lnTo>
                    <a:pt x="3816" y="1964"/>
                  </a:lnTo>
                  <a:lnTo>
                    <a:pt x="3584" y="1732"/>
                  </a:lnTo>
                  <a:lnTo>
                    <a:pt x="3121" y="1501"/>
                  </a:lnTo>
                  <a:cubicBezTo>
                    <a:pt x="3010" y="1390"/>
                    <a:pt x="2779" y="1269"/>
                    <a:pt x="2779" y="1269"/>
                  </a:cubicBezTo>
                  <a:lnTo>
                    <a:pt x="2890" y="1269"/>
                  </a:lnTo>
                  <a:lnTo>
                    <a:pt x="3010" y="1269"/>
                  </a:lnTo>
                  <a:cubicBezTo>
                    <a:pt x="3242" y="1269"/>
                    <a:pt x="3121" y="1158"/>
                    <a:pt x="3242" y="1269"/>
                  </a:cubicBezTo>
                  <a:lnTo>
                    <a:pt x="3816" y="1501"/>
                  </a:lnTo>
                  <a:lnTo>
                    <a:pt x="4047" y="1732"/>
                  </a:lnTo>
                  <a:cubicBezTo>
                    <a:pt x="4168" y="1853"/>
                    <a:pt x="4279" y="2084"/>
                    <a:pt x="4399" y="2195"/>
                  </a:cubicBezTo>
                  <a:close/>
                  <a:moveTo>
                    <a:pt x="3473" y="2084"/>
                  </a:moveTo>
                  <a:cubicBezTo>
                    <a:pt x="3353" y="1964"/>
                    <a:pt x="3353" y="1964"/>
                    <a:pt x="3242" y="1964"/>
                  </a:cubicBezTo>
                  <a:cubicBezTo>
                    <a:pt x="3121" y="1964"/>
                    <a:pt x="2890" y="1853"/>
                    <a:pt x="2779" y="1853"/>
                  </a:cubicBezTo>
                  <a:lnTo>
                    <a:pt x="2427" y="1853"/>
                  </a:lnTo>
                  <a:lnTo>
                    <a:pt x="2084" y="1853"/>
                  </a:lnTo>
                  <a:cubicBezTo>
                    <a:pt x="1964" y="1732"/>
                    <a:pt x="1964" y="1732"/>
                    <a:pt x="1853" y="1732"/>
                  </a:cubicBezTo>
                  <a:lnTo>
                    <a:pt x="1732" y="1732"/>
                  </a:lnTo>
                  <a:lnTo>
                    <a:pt x="1269" y="1732"/>
                  </a:lnTo>
                  <a:lnTo>
                    <a:pt x="1501" y="1853"/>
                  </a:lnTo>
                  <a:lnTo>
                    <a:pt x="1501" y="1853"/>
                  </a:lnTo>
                  <a:cubicBezTo>
                    <a:pt x="1621" y="1853"/>
                    <a:pt x="1732" y="1964"/>
                    <a:pt x="1853" y="1964"/>
                  </a:cubicBezTo>
                  <a:cubicBezTo>
                    <a:pt x="1964" y="1964"/>
                    <a:pt x="2195" y="2084"/>
                    <a:pt x="2316" y="2084"/>
                  </a:cubicBezTo>
                  <a:lnTo>
                    <a:pt x="2890" y="2084"/>
                  </a:lnTo>
                  <a:cubicBezTo>
                    <a:pt x="3121" y="1964"/>
                    <a:pt x="3242" y="1964"/>
                    <a:pt x="3473" y="2084"/>
                  </a:cubicBezTo>
                  <a:close/>
                  <a:moveTo>
                    <a:pt x="3242" y="1853"/>
                  </a:moveTo>
                  <a:cubicBezTo>
                    <a:pt x="3121" y="1621"/>
                    <a:pt x="2779" y="1390"/>
                    <a:pt x="2547" y="1269"/>
                  </a:cubicBezTo>
                  <a:cubicBezTo>
                    <a:pt x="2316" y="1158"/>
                    <a:pt x="2427" y="1158"/>
                    <a:pt x="2084" y="1158"/>
                  </a:cubicBezTo>
                  <a:lnTo>
                    <a:pt x="1964" y="1158"/>
                  </a:lnTo>
                  <a:lnTo>
                    <a:pt x="2084" y="1269"/>
                  </a:lnTo>
                  <a:cubicBezTo>
                    <a:pt x="2316" y="1390"/>
                    <a:pt x="2316" y="1501"/>
                    <a:pt x="2547" y="1621"/>
                  </a:cubicBezTo>
                  <a:cubicBezTo>
                    <a:pt x="2658" y="1621"/>
                    <a:pt x="2779" y="1732"/>
                    <a:pt x="2890" y="1732"/>
                  </a:cubicBezTo>
                  <a:cubicBezTo>
                    <a:pt x="3010" y="1732"/>
                    <a:pt x="3242" y="1853"/>
                    <a:pt x="3242" y="1853"/>
                  </a:cubicBezTo>
                  <a:close/>
                  <a:moveTo>
                    <a:pt x="464" y="232"/>
                  </a:moveTo>
                  <a:cubicBezTo>
                    <a:pt x="343" y="232"/>
                    <a:pt x="232" y="112"/>
                    <a:pt x="232" y="112"/>
                  </a:cubicBezTo>
                  <a:cubicBezTo>
                    <a:pt x="232" y="232"/>
                    <a:pt x="806" y="695"/>
                    <a:pt x="927" y="695"/>
                  </a:cubicBezTo>
                  <a:lnTo>
                    <a:pt x="1158" y="927"/>
                  </a:lnTo>
                  <a:lnTo>
                    <a:pt x="1269" y="927"/>
                  </a:lnTo>
                  <a:cubicBezTo>
                    <a:pt x="1269" y="927"/>
                    <a:pt x="1390" y="927"/>
                    <a:pt x="1390" y="1038"/>
                  </a:cubicBezTo>
                  <a:lnTo>
                    <a:pt x="1501" y="1038"/>
                  </a:lnTo>
                  <a:cubicBezTo>
                    <a:pt x="1621" y="1038"/>
                    <a:pt x="1621" y="1158"/>
                    <a:pt x="1732" y="1158"/>
                  </a:cubicBezTo>
                  <a:cubicBezTo>
                    <a:pt x="1732" y="1269"/>
                    <a:pt x="1853" y="1269"/>
                    <a:pt x="1964" y="1390"/>
                  </a:cubicBezTo>
                  <a:cubicBezTo>
                    <a:pt x="2084" y="1501"/>
                    <a:pt x="2316" y="1621"/>
                    <a:pt x="2427" y="1621"/>
                  </a:cubicBezTo>
                  <a:cubicBezTo>
                    <a:pt x="2427" y="1732"/>
                    <a:pt x="2547" y="1732"/>
                    <a:pt x="2547" y="1732"/>
                  </a:cubicBezTo>
                  <a:lnTo>
                    <a:pt x="2195" y="1732"/>
                  </a:lnTo>
                  <a:cubicBezTo>
                    <a:pt x="1621" y="1501"/>
                    <a:pt x="927" y="1158"/>
                    <a:pt x="464" y="806"/>
                  </a:cubicBezTo>
                  <a:cubicBezTo>
                    <a:pt x="464" y="695"/>
                    <a:pt x="343" y="464"/>
                    <a:pt x="232" y="464"/>
                  </a:cubicBezTo>
                  <a:cubicBezTo>
                    <a:pt x="112" y="575"/>
                    <a:pt x="343" y="806"/>
                    <a:pt x="464" y="927"/>
                  </a:cubicBezTo>
                  <a:cubicBezTo>
                    <a:pt x="575" y="1038"/>
                    <a:pt x="695" y="1158"/>
                    <a:pt x="806" y="1158"/>
                  </a:cubicBezTo>
                  <a:lnTo>
                    <a:pt x="1158" y="1390"/>
                  </a:lnTo>
                  <a:cubicBezTo>
                    <a:pt x="1269" y="1501"/>
                    <a:pt x="1501" y="1621"/>
                    <a:pt x="1501" y="1621"/>
                  </a:cubicBezTo>
                  <a:lnTo>
                    <a:pt x="1269" y="1621"/>
                  </a:lnTo>
                  <a:lnTo>
                    <a:pt x="1158" y="1621"/>
                  </a:lnTo>
                  <a:cubicBezTo>
                    <a:pt x="806" y="1621"/>
                    <a:pt x="575" y="1621"/>
                    <a:pt x="343" y="1390"/>
                  </a:cubicBezTo>
                  <a:cubicBezTo>
                    <a:pt x="232" y="1390"/>
                    <a:pt x="232" y="1390"/>
                    <a:pt x="112" y="1269"/>
                  </a:cubicBezTo>
                  <a:lnTo>
                    <a:pt x="112" y="1269"/>
                  </a:lnTo>
                  <a:cubicBezTo>
                    <a:pt x="1" y="1269"/>
                    <a:pt x="232" y="1501"/>
                    <a:pt x="232" y="1501"/>
                  </a:cubicBezTo>
                  <a:cubicBezTo>
                    <a:pt x="232" y="1621"/>
                    <a:pt x="464" y="1621"/>
                    <a:pt x="464" y="1732"/>
                  </a:cubicBezTo>
                  <a:lnTo>
                    <a:pt x="1038" y="1732"/>
                  </a:lnTo>
                  <a:lnTo>
                    <a:pt x="1158" y="1853"/>
                  </a:lnTo>
                  <a:cubicBezTo>
                    <a:pt x="1269" y="1853"/>
                    <a:pt x="1732" y="2084"/>
                    <a:pt x="1964" y="2084"/>
                  </a:cubicBezTo>
                  <a:cubicBezTo>
                    <a:pt x="2084" y="2195"/>
                    <a:pt x="2195" y="2195"/>
                    <a:pt x="2316" y="2195"/>
                  </a:cubicBezTo>
                  <a:lnTo>
                    <a:pt x="2779" y="2195"/>
                  </a:lnTo>
                  <a:cubicBezTo>
                    <a:pt x="2890" y="2195"/>
                    <a:pt x="3010" y="2195"/>
                    <a:pt x="3242" y="2084"/>
                  </a:cubicBezTo>
                  <a:lnTo>
                    <a:pt x="3353" y="2195"/>
                  </a:lnTo>
                  <a:cubicBezTo>
                    <a:pt x="3584" y="2195"/>
                    <a:pt x="3473" y="2084"/>
                    <a:pt x="3584" y="2316"/>
                  </a:cubicBezTo>
                  <a:cubicBezTo>
                    <a:pt x="3705" y="2547"/>
                    <a:pt x="3936" y="2779"/>
                    <a:pt x="4168" y="2890"/>
                  </a:cubicBezTo>
                  <a:cubicBezTo>
                    <a:pt x="4168" y="2890"/>
                    <a:pt x="4510" y="3010"/>
                    <a:pt x="4510" y="2890"/>
                  </a:cubicBezTo>
                  <a:cubicBezTo>
                    <a:pt x="4510" y="2890"/>
                    <a:pt x="4399" y="2779"/>
                    <a:pt x="4279" y="2779"/>
                  </a:cubicBezTo>
                  <a:lnTo>
                    <a:pt x="4279" y="2779"/>
                  </a:lnTo>
                  <a:lnTo>
                    <a:pt x="4279" y="2779"/>
                  </a:lnTo>
                  <a:cubicBezTo>
                    <a:pt x="3936" y="2658"/>
                    <a:pt x="3816" y="2427"/>
                    <a:pt x="3705" y="2084"/>
                  </a:cubicBezTo>
                  <a:cubicBezTo>
                    <a:pt x="3584" y="2084"/>
                    <a:pt x="3584" y="1964"/>
                    <a:pt x="3584" y="1964"/>
                  </a:cubicBezTo>
                  <a:lnTo>
                    <a:pt x="3936" y="2195"/>
                  </a:lnTo>
                  <a:cubicBezTo>
                    <a:pt x="4047" y="2195"/>
                    <a:pt x="4168" y="2316"/>
                    <a:pt x="4168" y="2316"/>
                  </a:cubicBezTo>
                  <a:cubicBezTo>
                    <a:pt x="4399" y="2427"/>
                    <a:pt x="4631" y="2427"/>
                    <a:pt x="4862" y="2547"/>
                  </a:cubicBezTo>
                  <a:cubicBezTo>
                    <a:pt x="4973" y="2547"/>
                    <a:pt x="5325" y="2547"/>
                    <a:pt x="5436" y="2427"/>
                  </a:cubicBezTo>
                  <a:lnTo>
                    <a:pt x="5436" y="2427"/>
                  </a:lnTo>
                  <a:lnTo>
                    <a:pt x="5205" y="2427"/>
                  </a:lnTo>
                  <a:lnTo>
                    <a:pt x="4973" y="2316"/>
                  </a:lnTo>
                  <a:lnTo>
                    <a:pt x="4510" y="2316"/>
                  </a:lnTo>
                  <a:cubicBezTo>
                    <a:pt x="4510" y="2195"/>
                    <a:pt x="4510" y="2084"/>
                    <a:pt x="4399" y="2084"/>
                  </a:cubicBezTo>
                  <a:cubicBezTo>
                    <a:pt x="4279" y="1732"/>
                    <a:pt x="4047" y="1501"/>
                    <a:pt x="3705" y="1390"/>
                  </a:cubicBezTo>
                  <a:cubicBezTo>
                    <a:pt x="3705" y="1390"/>
                    <a:pt x="3473" y="1269"/>
                    <a:pt x="3473" y="1158"/>
                  </a:cubicBezTo>
                  <a:lnTo>
                    <a:pt x="3353" y="1158"/>
                  </a:lnTo>
                  <a:cubicBezTo>
                    <a:pt x="3242" y="1158"/>
                    <a:pt x="3242" y="1158"/>
                    <a:pt x="3242" y="1038"/>
                  </a:cubicBezTo>
                  <a:lnTo>
                    <a:pt x="3010" y="1038"/>
                  </a:lnTo>
                  <a:cubicBezTo>
                    <a:pt x="2890" y="1038"/>
                    <a:pt x="3010" y="1038"/>
                    <a:pt x="3010" y="1158"/>
                  </a:cubicBezTo>
                  <a:cubicBezTo>
                    <a:pt x="2779" y="1158"/>
                    <a:pt x="2547" y="1038"/>
                    <a:pt x="2316" y="1038"/>
                  </a:cubicBezTo>
                  <a:lnTo>
                    <a:pt x="2195" y="1038"/>
                  </a:lnTo>
                  <a:lnTo>
                    <a:pt x="2084" y="1038"/>
                  </a:lnTo>
                  <a:lnTo>
                    <a:pt x="1269" y="232"/>
                  </a:lnTo>
                  <a:lnTo>
                    <a:pt x="1038" y="232"/>
                  </a:lnTo>
                  <a:cubicBezTo>
                    <a:pt x="1038" y="112"/>
                    <a:pt x="927" y="1"/>
                    <a:pt x="806" y="112"/>
                  </a:cubicBezTo>
                  <a:cubicBezTo>
                    <a:pt x="806" y="232"/>
                    <a:pt x="1158" y="464"/>
                    <a:pt x="1390" y="464"/>
                  </a:cubicBezTo>
                  <a:lnTo>
                    <a:pt x="1621" y="695"/>
                  </a:lnTo>
                  <a:cubicBezTo>
                    <a:pt x="1621" y="806"/>
                    <a:pt x="1732" y="927"/>
                    <a:pt x="1853" y="927"/>
                  </a:cubicBezTo>
                  <a:lnTo>
                    <a:pt x="1621" y="927"/>
                  </a:lnTo>
                  <a:cubicBezTo>
                    <a:pt x="1501" y="927"/>
                    <a:pt x="1269" y="806"/>
                    <a:pt x="1158" y="695"/>
                  </a:cubicBezTo>
                  <a:lnTo>
                    <a:pt x="1038" y="695"/>
                  </a:lnTo>
                  <a:cubicBezTo>
                    <a:pt x="927" y="575"/>
                    <a:pt x="806" y="464"/>
                    <a:pt x="575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1"/>
            <p:cNvSpPr/>
            <p:nvPr/>
          </p:nvSpPr>
          <p:spPr>
            <a:xfrm>
              <a:off x="1707050" y="2195575"/>
              <a:ext cx="72500" cy="136150"/>
            </a:xfrm>
            <a:custGeom>
              <a:avLst/>
              <a:gdLst/>
              <a:ahLst/>
              <a:cxnLst/>
              <a:rect l="l" t="t" r="r" b="b"/>
              <a:pathLst>
                <a:path w="2900" h="5446" extrusionOk="0">
                  <a:moveTo>
                    <a:pt x="816" y="4288"/>
                  </a:moveTo>
                  <a:lnTo>
                    <a:pt x="927" y="3936"/>
                  </a:lnTo>
                  <a:cubicBezTo>
                    <a:pt x="1047" y="3705"/>
                    <a:pt x="1158" y="3594"/>
                    <a:pt x="1279" y="3362"/>
                  </a:cubicBezTo>
                  <a:lnTo>
                    <a:pt x="1390" y="3242"/>
                  </a:lnTo>
                  <a:cubicBezTo>
                    <a:pt x="1390" y="3242"/>
                    <a:pt x="1510" y="3131"/>
                    <a:pt x="1510" y="3010"/>
                  </a:cubicBezTo>
                  <a:lnTo>
                    <a:pt x="1742" y="2668"/>
                  </a:lnTo>
                  <a:lnTo>
                    <a:pt x="1742" y="3131"/>
                  </a:lnTo>
                  <a:lnTo>
                    <a:pt x="1742" y="3242"/>
                  </a:lnTo>
                  <a:cubicBezTo>
                    <a:pt x="1742" y="3242"/>
                    <a:pt x="1622" y="3362"/>
                    <a:pt x="1622" y="3473"/>
                  </a:cubicBezTo>
                  <a:lnTo>
                    <a:pt x="1510" y="3594"/>
                  </a:lnTo>
                  <a:cubicBezTo>
                    <a:pt x="1390" y="3825"/>
                    <a:pt x="1158" y="4057"/>
                    <a:pt x="1047" y="4168"/>
                  </a:cubicBezTo>
                  <a:cubicBezTo>
                    <a:pt x="927" y="4168"/>
                    <a:pt x="816" y="4288"/>
                    <a:pt x="816" y="4288"/>
                  </a:cubicBezTo>
                  <a:close/>
                  <a:moveTo>
                    <a:pt x="1158" y="3242"/>
                  </a:moveTo>
                  <a:cubicBezTo>
                    <a:pt x="1279" y="3242"/>
                    <a:pt x="1390" y="3010"/>
                    <a:pt x="1390" y="2899"/>
                  </a:cubicBezTo>
                  <a:cubicBezTo>
                    <a:pt x="1510" y="2779"/>
                    <a:pt x="1742" y="2436"/>
                    <a:pt x="1742" y="2316"/>
                  </a:cubicBezTo>
                  <a:cubicBezTo>
                    <a:pt x="1853" y="2316"/>
                    <a:pt x="1853" y="2084"/>
                    <a:pt x="1853" y="2084"/>
                  </a:cubicBezTo>
                  <a:lnTo>
                    <a:pt x="1853" y="1853"/>
                  </a:lnTo>
                  <a:cubicBezTo>
                    <a:pt x="1742" y="1973"/>
                    <a:pt x="1742" y="1973"/>
                    <a:pt x="1742" y="2084"/>
                  </a:cubicBezTo>
                  <a:lnTo>
                    <a:pt x="1510" y="2316"/>
                  </a:lnTo>
                  <a:cubicBezTo>
                    <a:pt x="1510" y="2436"/>
                    <a:pt x="1390" y="2436"/>
                    <a:pt x="1390" y="2547"/>
                  </a:cubicBezTo>
                  <a:cubicBezTo>
                    <a:pt x="1279" y="2668"/>
                    <a:pt x="1279" y="2899"/>
                    <a:pt x="1158" y="3010"/>
                  </a:cubicBezTo>
                  <a:close/>
                  <a:moveTo>
                    <a:pt x="927" y="3362"/>
                  </a:moveTo>
                  <a:cubicBezTo>
                    <a:pt x="1047" y="3362"/>
                    <a:pt x="1047" y="3362"/>
                    <a:pt x="1047" y="3131"/>
                  </a:cubicBezTo>
                  <a:cubicBezTo>
                    <a:pt x="1047" y="3131"/>
                    <a:pt x="1158" y="2899"/>
                    <a:pt x="1158" y="2779"/>
                  </a:cubicBezTo>
                  <a:cubicBezTo>
                    <a:pt x="1158" y="2547"/>
                    <a:pt x="1047" y="2316"/>
                    <a:pt x="1158" y="2084"/>
                  </a:cubicBezTo>
                  <a:lnTo>
                    <a:pt x="1279" y="1853"/>
                  </a:lnTo>
                  <a:lnTo>
                    <a:pt x="1279" y="1742"/>
                  </a:lnTo>
                  <a:lnTo>
                    <a:pt x="1158" y="1279"/>
                  </a:lnTo>
                  <a:lnTo>
                    <a:pt x="1158" y="1510"/>
                  </a:lnTo>
                  <a:cubicBezTo>
                    <a:pt x="1047" y="1621"/>
                    <a:pt x="1047" y="1621"/>
                    <a:pt x="1047" y="1742"/>
                  </a:cubicBezTo>
                  <a:cubicBezTo>
                    <a:pt x="927" y="2084"/>
                    <a:pt x="927" y="2436"/>
                    <a:pt x="927" y="2779"/>
                  </a:cubicBezTo>
                  <a:cubicBezTo>
                    <a:pt x="1047" y="3242"/>
                    <a:pt x="927" y="3242"/>
                    <a:pt x="927" y="3362"/>
                  </a:cubicBezTo>
                  <a:close/>
                  <a:moveTo>
                    <a:pt x="1390" y="1510"/>
                  </a:moveTo>
                  <a:cubicBezTo>
                    <a:pt x="1390" y="1279"/>
                    <a:pt x="1279" y="1047"/>
                    <a:pt x="1390" y="816"/>
                  </a:cubicBezTo>
                  <a:cubicBezTo>
                    <a:pt x="1390" y="584"/>
                    <a:pt x="1510" y="353"/>
                    <a:pt x="1622" y="232"/>
                  </a:cubicBezTo>
                  <a:lnTo>
                    <a:pt x="1622" y="121"/>
                  </a:lnTo>
                  <a:lnTo>
                    <a:pt x="1742" y="121"/>
                  </a:lnTo>
                  <a:cubicBezTo>
                    <a:pt x="1742" y="1"/>
                    <a:pt x="1622" y="1"/>
                    <a:pt x="1390" y="353"/>
                  </a:cubicBezTo>
                  <a:cubicBezTo>
                    <a:pt x="1279" y="353"/>
                    <a:pt x="1279" y="464"/>
                    <a:pt x="1279" y="584"/>
                  </a:cubicBezTo>
                  <a:cubicBezTo>
                    <a:pt x="1279" y="695"/>
                    <a:pt x="1279" y="695"/>
                    <a:pt x="1158" y="695"/>
                  </a:cubicBezTo>
                  <a:lnTo>
                    <a:pt x="1158" y="816"/>
                  </a:lnTo>
                  <a:lnTo>
                    <a:pt x="1158" y="1047"/>
                  </a:lnTo>
                  <a:lnTo>
                    <a:pt x="1158" y="1158"/>
                  </a:lnTo>
                  <a:cubicBezTo>
                    <a:pt x="1047" y="1279"/>
                    <a:pt x="1047" y="1390"/>
                    <a:pt x="1047" y="1390"/>
                  </a:cubicBezTo>
                  <a:lnTo>
                    <a:pt x="1047" y="1510"/>
                  </a:lnTo>
                  <a:cubicBezTo>
                    <a:pt x="927" y="1621"/>
                    <a:pt x="816" y="1742"/>
                    <a:pt x="816" y="1973"/>
                  </a:cubicBezTo>
                  <a:lnTo>
                    <a:pt x="816" y="2084"/>
                  </a:lnTo>
                  <a:lnTo>
                    <a:pt x="816" y="2779"/>
                  </a:lnTo>
                  <a:lnTo>
                    <a:pt x="816" y="3473"/>
                  </a:lnTo>
                  <a:cubicBezTo>
                    <a:pt x="695" y="3594"/>
                    <a:pt x="353" y="3825"/>
                    <a:pt x="232" y="3936"/>
                  </a:cubicBezTo>
                  <a:cubicBezTo>
                    <a:pt x="121" y="4057"/>
                    <a:pt x="121" y="4057"/>
                    <a:pt x="121" y="4168"/>
                  </a:cubicBezTo>
                  <a:lnTo>
                    <a:pt x="121" y="4288"/>
                  </a:lnTo>
                  <a:cubicBezTo>
                    <a:pt x="1" y="4288"/>
                    <a:pt x="1" y="4399"/>
                    <a:pt x="1" y="4520"/>
                  </a:cubicBezTo>
                  <a:lnTo>
                    <a:pt x="1" y="4520"/>
                  </a:lnTo>
                  <a:cubicBezTo>
                    <a:pt x="121" y="4520"/>
                    <a:pt x="121" y="4288"/>
                    <a:pt x="232" y="4288"/>
                  </a:cubicBezTo>
                  <a:cubicBezTo>
                    <a:pt x="232" y="4168"/>
                    <a:pt x="232" y="4057"/>
                    <a:pt x="353" y="3936"/>
                  </a:cubicBezTo>
                  <a:cubicBezTo>
                    <a:pt x="464" y="3825"/>
                    <a:pt x="816" y="3705"/>
                    <a:pt x="1047" y="3594"/>
                  </a:cubicBezTo>
                  <a:lnTo>
                    <a:pt x="927" y="3594"/>
                  </a:lnTo>
                  <a:cubicBezTo>
                    <a:pt x="927" y="3705"/>
                    <a:pt x="816" y="3825"/>
                    <a:pt x="816" y="3825"/>
                  </a:cubicBezTo>
                  <a:cubicBezTo>
                    <a:pt x="695" y="3936"/>
                    <a:pt x="584" y="4288"/>
                    <a:pt x="584" y="4399"/>
                  </a:cubicBezTo>
                  <a:cubicBezTo>
                    <a:pt x="584" y="4520"/>
                    <a:pt x="464" y="4751"/>
                    <a:pt x="464" y="4862"/>
                  </a:cubicBezTo>
                  <a:cubicBezTo>
                    <a:pt x="464" y="4983"/>
                    <a:pt x="464" y="5325"/>
                    <a:pt x="584" y="5446"/>
                  </a:cubicBezTo>
                  <a:lnTo>
                    <a:pt x="584" y="5094"/>
                  </a:lnTo>
                  <a:cubicBezTo>
                    <a:pt x="584" y="4862"/>
                    <a:pt x="584" y="4862"/>
                    <a:pt x="695" y="4631"/>
                  </a:cubicBezTo>
                  <a:cubicBezTo>
                    <a:pt x="695" y="4399"/>
                    <a:pt x="695" y="4520"/>
                    <a:pt x="816" y="4399"/>
                  </a:cubicBezTo>
                  <a:cubicBezTo>
                    <a:pt x="1158" y="4288"/>
                    <a:pt x="1390" y="4057"/>
                    <a:pt x="1622" y="3705"/>
                  </a:cubicBezTo>
                  <a:cubicBezTo>
                    <a:pt x="1622" y="3705"/>
                    <a:pt x="1742" y="3473"/>
                    <a:pt x="1742" y="3362"/>
                  </a:cubicBezTo>
                  <a:cubicBezTo>
                    <a:pt x="1853" y="3362"/>
                    <a:pt x="1853" y="3473"/>
                    <a:pt x="1853" y="3362"/>
                  </a:cubicBezTo>
                  <a:lnTo>
                    <a:pt x="1853" y="3131"/>
                  </a:lnTo>
                  <a:cubicBezTo>
                    <a:pt x="1853" y="3131"/>
                    <a:pt x="1973" y="3010"/>
                    <a:pt x="1973" y="2899"/>
                  </a:cubicBezTo>
                  <a:lnTo>
                    <a:pt x="1853" y="2899"/>
                  </a:lnTo>
                  <a:cubicBezTo>
                    <a:pt x="1853" y="2779"/>
                    <a:pt x="1853" y="2668"/>
                    <a:pt x="1973" y="2436"/>
                  </a:cubicBezTo>
                  <a:lnTo>
                    <a:pt x="1973" y="2205"/>
                  </a:lnTo>
                  <a:lnTo>
                    <a:pt x="1973" y="1973"/>
                  </a:lnTo>
                  <a:cubicBezTo>
                    <a:pt x="2085" y="1973"/>
                    <a:pt x="2085" y="1853"/>
                    <a:pt x="2205" y="1742"/>
                  </a:cubicBezTo>
                  <a:cubicBezTo>
                    <a:pt x="2205" y="1742"/>
                    <a:pt x="2316" y="1742"/>
                    <a:pt x="2316" y="1621"/>
                  </a:cubicBezTo>
                  <a:lnTo>
                    <a:pt x="2668" y="1279"/>
                  </a:lnTo>
                  <a:lnTo>
                    <a:pt x="2668" y="1158"/>
                  </a:lnTo>
                  <a:cubicBezTo>
                    <a:pt x="2779" y="1047"/>
                    <a:pt x="2899" y="927"/>
                    <a:pt x="2899" y="816"/>
                  </a:cubicBezTo>
                  <a:lnTo>
                    <a:pt x="2899" y="816"/>
                  </a:lnTo>
                  <a:cubicBezTo>
                    <a:pt x="2779" y="816"/>
                    <a:pt x="2668" y="927"/>
                    <a:pt x="2668" y="1047"/>
                  </a:cubicBezTo>
                  <a:cubicBezTo>
                    <a:pt x="2548" y="1158"/>
                    <a:pt x="2436" y="1390"/>
                    <a:pt x="2205" y="1510"/>
                  </a:cubicBezTo>
                  <a:lnTo>
                    <a:pt x="1973" y="1853"/>
                  </a:lnTo>
                  <a:cubicBezTo>
                    <a:pt x="1973" y="1742"/>
                    <a:pt x="2085" y="1621"/>
                    <a:pt x="2085" y="1621"/>
                  </a:cubicBezTo>
                  <a:cubicBezTo>
                    <a:pt x="2205" y="1047"/>
                    <a:pt x="2436" y="816"/>
                    <a:pt x="2779" y="353"/>
                  </a:cubicBezTo>
                  <a:cubicBezTo>
                    <a:pt x="2779" y="353"/>
                    <a:pt x="2899" y="232"/>
                    <a:pt x="2899" y="121"/>
                  </a:cubicBezTo>
                  <a:lnTo>
                    <a:pt x="2668" y="353"/>
                  </a:lnTo>
                  <a:lnTo>
                    <a:pt x="2316" y="695"/>
                  </a:lnTo>
                  <a:cubicBezTo>
                    <a:pt x="2316" y="816"/>
                    <a:pt x="2316" y="816"/>
                    <a:pt x="2205" y="816"/>
                  </a:cubicBezTo>
                  <a:cubicBezTo>
                    <a:pt x="2205" y="1047"/>
                    <a:pt x="2085" y="1158"/>
                    <a:pt x="1973" y="1279"/>
                  </a:cubicBezTo>
                  <a:cubicBezTo>
                    <a:pt x="1973" y="1390"/>
                    <a:pt x="1853" y="1510"/>
                    <a:pt x="1853" y="1621"/>
                  </a:cubicBezTo>
                  <a:cubicBezTo>
                    <a:pt x="1742" y="1742"/>
                    <a:pt x="1742" y="1853"/>
                    <a:pt x="1622" y="1973"/>
                  </a:cubicBezTo>
                  <a:lnTo>
                    <a:pt x="1279" y="2316"/>
                  </a:lnTo>
                  <a:lnTo>
                    <a:pt x="1279" y="2547"/>
                  </a:lnTo>
                  <a:cubicBezTo>
                    <a:pt x="1158" y="2316"/>
                    <a:pt x="1279" y="1973"/>
                    <a:pt x="1390" y="1853"/>
                  </a:cubicBezTo>
                  <a:lnTo>
                    <a:pt x="1390" y="1742"/>
                  </a:lnTo>
                  <a:lnTo>
                    <a:pt x="1390" y="1742"/>
                  </a:lnTo>
                  <a:cubicBezTo>
                    <a:pt x="1510" y="1621"/>
                    <a:pt x="1390" y="1621"/>
                    <a:pt x="1510" y="1621"/>
                  </a:cubicBezTo>
                  <a:lnTo>
                    <a:pt x="1622" y="1279"/>
                  </a:lnTo>
                  <a:cubicBezTo>
                    <a:pt x="1622" y="1279"/>
                    <a:pt x="1742" y="1047"/>
                    <a:pt x="1853" y="927"/>
                  </a:cubicBezTo>
                  <a:lnTo>
                    <a:pt x="1973" y="816"/>
                  </a:lnTo>
                  <a:lnTo>
                    <a:pt x="1973" y="695"/>
                  </a:lnTo>
                  <a:cubicBezTo>
                    <a:pt x="2085" y="584"/>
                    <a:pt x="2205" y="464"/>
                    <a:pt x="2436" y="353"/>
                  </a:cubicBezTo>
                  <a:cubicBezTo>
                    <a:pt x="2436" y="232"/>
                    <a:pt x="2548" y="232"/>
                    <a:pt x="2548" y="232"/>
                  </a:cubicBezTo>
                  <a:lnTo>
                    <a:pt x="2436" y="232"/>
                  </a:lnTo>
                  <a:cubicBezTo>
                    <a:pt x="1973" y="353"/>
                    <a:pt x="1742" y="816"/>
                    <a:pt x="1510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1"/>
            <p:cNvSpPr/>
            <p:nvPr/>
          </p:nvSpPr>
          <p:spPr>
            <a:xfrm>
              <a:off x="1759150" y="2349075"/>
              <a:ext cx="136150" cy="63675"/>
            </a:xfrm>
            <a:custGeom>
              <a:avLst/>
              <a:gdLst/>
              <a:ahLst/>
              <a:cxnLst/>
              <a:rect l="l" t="t" r="r" b="b"/>
              <a:pathLst>
                <a:path w="5446" h="2547" extrusionOk="0">
                  <a:moveTo>
                    <a:pt x="3130" y="1732"/>
                  </a:moveTo>
                  <a:lnTo>
                    <a:pt x="3010" y="1732"/>
                  </a:lnTo>
                  <a:cubicBezTo>
                    <a:pt x="2667" y="1621"/>
                    <a:pt x="2436" y="1389"/>
                    <a:pt x="2204" y="1158"/>
                  </a:cubicBezTo>
                  <a:lnTo>
                    <a:pt x="2316" y="1158"/>
                  </a:lnTo>
                  <a:lnTo>
                    <a:pt x="2547" y="1158"/>
                  </a:lnTo>
                  <a:cubicBezTo>
                    <a:pt x="2779" y="1269"/>
                    <a:pt x="2899" y="1389"/>
                    <a:pt x="3010" y="1500"/>
                  </a:cubicBezTo>
                  <a:lnTo>
                    <a:pt x="3473" y="1732"/>
                  </a:lnTo>
                  <a:close/>
                  <a:moveTo>
                    <a:pt x="4168" y="1158"/>
                  </a:moveTo>
                  <a:lnTo>
                    <a:pt x="4056" y="1158"/>
                  </a:lnTo>
                  <a:cubicBezTo>
                    <a:pt x="3936" y="1158"/>
                    <a:pt x="3936" y="1037"/>
                    <a:pt x="3936" y="1037"/>
                  </a:cubicBezTo>
                  <a:cubicBezTo>
                    <a:pt x="3705" y="1037"/>
                    <a:pt x="3593" y="926"/>
                    <a:pt x="3362" y="926"/>
                  </a:cubicBezTo>
                  <a:cubicBezTo>
                    <a:pt x="3010" y="806"/>
                    <a:pt x="2899" y="806"/>
                    <a:pt x="2547" y="926"/>
                  </a:cubicBezTo>
                  <a:lnTo>
                    <a:pt x="1973" y="926"/>
                  </a:lnTo>
                  <a:lnTo>
                    <a:pt x="2084" y="926"/>
                  </a:lnTo>
                  <a:cubicBezTo>
                    <a:pt x="2204" y="926"/>
                    <a:pt x="2547" y="1037"/>
                    <a:pt x="2667" y="1037"/>
                  </a:cubicBezTo>
                  <a:lnTo>
                    <a:pt x="2779" y="1037"/>
                  </a:lnTo>
                  <a:cubicBezTo>
                    <a:pt x="3010" y="1037"/>
                    <a:pt x="3130" y="1037"/>
                    <a:pt x="3362" y="1158"/>
                  </a:cubicBezTo>
                  <a:lnTo>
                    <a:pt x="3825" y="1158"/>
                  </a:lnTo>
                  <a:close/>
                  <a:moveTo>
                    <a:pt x="2316" y="1389"/>
                  </a:moveTo>
                  <a:cubicBezTo>
                    <a:pt x="2204" y="1389"/>
                    <a:pt x="2204" y="1269"/>
                    <a:pt x="2084" y="1269"/>
                  </a:cubicBezTo>
                  <a:cubicBezTo>
                    <a:pt x="1973" y="1269"/>
                    <a:pt x="1741" y="1037"/>
                    <a:pt x="1621" y="926"/>
                  </a:cubicBezTo>
                  <a:lnTo>
                    <a:pt x="1510" y="926"/>
                  </a:lnTo>
                  <a:cubicBezTo>
                    <a:pt x="1390" y="806"/>
                    <a:pt x="1158" y="695"/>
                    <a:pt x="1047" y="695"/>
                  </a:cubicBezTo>
                  <a:cubicBezTo>
                    <a:pt x="1158" y="1037"/>
                    <a:pt x="1621" y="1389"/>
                    <a:pt x="1973" y="1500"/>
                  </a:cubicBezTo>
                  <a:cubicBezTo>
                    <a:pt x="2436" y="1732"/>
                    <a:pt x="2204" y="1732"/>
                    <a:pt x="2547" y="1732"/>
                  </a:cubicBezTo>
                  <a:lnTo>
                    <a:pt x="2667" y="1732"/>
                  </a:lnTo>
                  <a:cubicBezTo>
                    <a:pt x="2667" y="1621"/>
                    <a:pt x="2547" y="1621"/>
                    <a:pt x="2436" y="1621"/>
                  </a:cubicBezTo>
                  <a:cubicBezTo>
                    <a:pt x="2436" y="1500"/>
                    <a:pt x="2316" y="1500"/>
                    <a:pt x="2316" y="1389"/>
                  </a:cubicBezTo>
                  <a:close/>
                  <a:moveTo>
                    <a:pt x="927" y="0"/>
                  </a:moveTo>
                  <a:lnTo>
                    <a:pt x="927" y="0"/>
                  </a:lnTo>
                  <a:lnTo>
                    <a:pt x="1158" y="111"/>
                  </a:lnTo>
                  <a:cubicBezTo>
                    <a:pt x="1278" y="232"/>
                    <a:pt x="1390" y="232"/>
                    <a:pt x="1510" y="343"/>
                  </a:cubicBezTo>
                  <a:cubicBezTo>
                    <a:pt x="1510" y="343"/>
                    <a:pt x="1621" y="463"/>
                    <a:pt x="1621" y="574"/>
                  </a:cubicBezTo>
                  <a:cubicBezTo>
                    <a:pt x="1741" y="695"/>
                    <a:pt x="1853" y="926"/>
                    <a:pt x="1853" y="926"/>
                  </a:cubicBezTo>
                  <a:lnTo>
                    <a:pt x="1741" y="926"/>
                  </a:lnTo>
                  <a:lnTo>
                    <a:pt x="1390" y="695"/>
                  </a:lnTo>
                  <a:cubicBezTo>
                    <a:pt x="1278" y="574"/>
                    <a:pt x="1158" y="574"/>
                    <a:pt x="1047" y="574"/>
                  </a:cubicBezTo>
                  <a:cubicBezTo>
                    <a:pt x="815" y="463"/>
                    <a:pt x="232" y="343"/>
                    <a:pt x="1" y="463"/>
                  </a:cubicBezTo>
                  <a:cubicBezTo>
                    <a:pt x="1" y="574"/>
                    <a:pt x="121" y="574"/>
                    <a:pt x="121" y="574"/>
                  </a:cubicBezTo>
                  <a:lnTo>
                    <a:pt x="695" y="574"/>
                  </a:lnTo>
                  <a:cubicBezTo>
                    <a:pt x="815" y="574"/>
                    <a:pt x="927" y="695"/>
                    <a:pt x="927" y="695"/>
                  </a:cubicBezTo>
                  <a:cubicBezTo>
                    <a:pt x="927" y="695"/>
                    <a:pt x="927" y="806"/>
                    <a:pt x="1047" y="926"/>
                  </a:cubicBezTo>
                  <a:cubicBezTo>
                    <a:pt x="1158" y="1158"/>
                    <a:pt x="1390" y="1389"/>
                    <a:pt x="1741" y="1621"/>
                  </a:cubicBezTo>
                  <a:cubicBezTo>
                    <a:pt x="1853" y="1621"/>
                    <a:pt x="1853" y="1732"/>
                    <a:pt x="1973" y="1732"/>
                  </a:cubicBezTo>
                  <a:lnTo>
                    <a:pt x="1973" y="1732"/>
                  </a:lnTo>
                  <a:cubicBezTo>
                    <a:pt x="1973" y="1852"/>
                    <a:pt x="2084" y="1852"/>
                    <a:pt x="2084" y="1852"/>
                  </a:cubicBezTo>
                  <a:cubicBezTo>
                    <a:pt x="2316" y="1852"/>
                    <a:pt x="2436" y="1963"/>
                    <a:pt x="2547" y="1852"/>
                  </a:cubicBezTo>
                  <a:lnTo>
                    <a:pt x="2436" y="1852"/>
                  </a:lnTo>
                  <a:lnTo>
                    <a:pt x="2779" y="1852"/>
                  </a:lnTo>
                  <a:lnTo>
                    <a:pt x="3242" y="1852"/>
                  </a:lnTo>
                  <a:cubicBezTo>
                    <a:pt x="3362" y="1852"/>
                    <a:pt x="3362" y="1852"/>
                    <a:pt x="3362" y="1963"/>
                  </a:cubicBezTo>
                  <a:cubicBezTo>
                    <a:pt x="3473" y="1963"/>
                    <a:pt x="3593" y="2084"/>
                    <a:pt x="3593" y="2195"/>
                  </a:cubicBezTo>
                  <a:lnTo>
                    <a:pt x="3936" y="2547"/>
                  </a:lnTo>
                  <a:lnTo>
                    <a:pt x="4056" y="2547"/>
                  </a:lnTo>
                  <a:lnTo>
                    <a:pt x="4288" y="2547"/>
                  </a:lnTo>
                  <a:lnTo>
                    <a:pt x="4168" y="2426"/>
                  </a:lnTo>
                  <a:lnTo>
                    <a:pt x="3593" y="1963"/>
                  </a:lnTo>
                  <a:lnTo>
                    <a:pt x="3825" y="1963"/>
                  </a:lnTo>
                  <a:cubicBezTo>
                    <a:pt x="3825" y="1963"/>
                    <a:pt x="3936" y="2084"/>
                    <a:pt x="4056" y="2084"/>
                  </a:cubicBezTo>
                  <a:cubicBezTo>
                    <a:pt x="4168" y="2195"/>
                    <a:pt x="4519" y="2315"/>
                    <a:pt x="4751" y="2426"/>
                  </a:cubicBezTo>
                  <a:lnTo>
                    <a:pt x="4862" y="2426"/>
                  </a:lnTo>
                  <a:lnTo>
                    <a:pt x="4862" y="2426"/>
                  </a:lnTo>
                  <a:lnTo>
                    <a:pt x="4862" y="2426"/>
                  </a:lnTo>
                  <a:cubicBezTo>
                    <a:pt x="4751" y="2315"/>
                    <a:pt x="4519" y="2195"/>
                    <a:pt x="4399" y="2084"/>
                  </a:cubicBezTo>
                  <a:lnTo>
                    <a:pt x="4056" y="1963"/>
                  </a:lnTo>
                  <a:lnTo>
                    <a:pt x="3936" y="1852"/>
                  </a:lnTo>
                  <a:lnTo>
                    <a:pt x="3825" y="1852"/>
                  </a:lnTo>
                  <a:lnTo>
                    <a:pt x="3825" y="1732"/>
                  </a:lnTo>
                  <a:cubicBezTo>
                    <a:pt x="3593" y="1621"/>
                    <a:pt x="3362" y="1500"/>
                    <a:pt x="3242" y="1389"/>
                  </a:cubicBezTo>
                  <a:lnTo>
                    <a:pt x="2899" y="1158"/>
                  </a:lnTo>
                  <a:lnTo>
                    <a:pt x="3010" y="1158"/>
                  </a:lnTo>
                  <a:cubicBezTo>
                    <a:pt x="3130" y="1269"/>
                    <a:pt x="3130" y="1269"/>
                    <a:pt x="3242" y="1269"/>
                  </a:cubicBezTo>
                  <a:lnTo>
                    <a:pt x="3362" y="1269"/>
                  </a:lnTo>
                  <a:cubicBezTo>
                    <a:pt x="3593" y="1389"/>
                    <a:pt x="3705" y="1389"/>
                    <a:pt x="3825" y="1500"/>
                  </a:cubicBezTo>
                  <a:lnTo>
                    <a:pt x="4168" y="1621"/>
                  </a:lnTo>
                  <a:cubicBezTo>
                    <a:pt x="4288" y="1621"/>
                    <a:pt x="4399" y="1732"/>
                    <a:pt x="4631" y="1852"/>
                  </a:cubicBezTo>
                  <a:lnTo>
                    <a:pt x="4862" y="2084"/>
                  </a:lnTo>
                  <a:cubicBezTo>
                    <a:pt x="4983" y="2195"/>
                    <a:pt x="5094" y="2315"/>
                    <a:pt x="5094" y="2426"/>
                  </a:cubicBezTo>
                  <a:lnTo>
                    <a:pt x="5214" y="2426"/>
                  </a:lnTo>
                  <a:lnTo>
                    <a:pt x="5214" y="2426"/>
                  </a:lnTo>
                  <a:cubicBezTo>
                    <a:pt x="5214" y="2315"/>
                    <a:pt x="5094" y="2084"/>
                    <a:pt x="4983" y="1963"/>
                  </a:cubicBezTo>
                  <a:cubicBezTo>
                    <a:pt x="4862" y="1963"/>
                    <a:pt x="4751" y="1852"/>
                    <a:pt x="4631" y="1732"/>
                  </a:cubicBezTo>
                  <a:lnTo>
                    <a:pt x="4288" y="1500"/>
                  </a:lnTo>
                  <a:cubicBezTo>
                    <a:pt x="4288" y="1500"/>
                    <a:pt x="4168" y="1500"/>
                    <a:pt x="4168" y="1389"/>
                  </a:cubicBezTo>
                  <a:cubicBezTo>
                    <a:pt x="4056" y="1389"/>
                    <a:pt x="4056" y="1389"/>
                    <a:pt x="3936" y="1269"/>
                  </a:cubicBezTo>
                  <a:lnTo>
                    <a:pt x="4288" y="1269"/>
                  </a:lnTo>
                  <a:cubicBezTo>
                    <a:pt x="4519" y="1269"/>
                    <a:pt x="4631" y="1269"/>
                    <a:pt x="4751" y="1389"/>
                  </a:cubicBezTo>
                  <a:cubicBezTo>
                    <a:pt x="4983" y="1389"/>
                    <a:pt x="5094" y="1389"/>
                    <a:pt x="5214" y="1621"/>
                  </a:cubicBezTo>
                  <a:lnTo>
                    <a:pt x="5325" y="1621"/>
                  </a:lnTo>
                  <a:cubicBezTo>
                    <a:pt x="5446" y="1732"/>
                    <a:pt x="5446" y="1621"/>
                    <a:pt x="5325" y="1500"/>
                  </a:cubicBezTo>
                  <a:cubicBezTo>
                    <a:pt x="5214" y="1500"/>
                    <a:pt x="5214" y="1389"/>
                    <a:pt x="5214" y="1389"/>
                  </a:cubicBezTo>
                  <a:cubicBezTo>
                    <a:pt x="5094" y="1269"/>
                    <a:pt x="4751" y="1158"/>
                    <a:pt x="4631" y="1158"/>
                  </a:cubicBezTo>
                  <a:lnTo>
                    <a:pt x="4519" y="1158"/>
                  </a:lnTo>
                  <a:lnTo>
                    <a:pt x="4288" y="1158"/>
                  </a:lnTo>
                  <a:cubicBezTo>
                    <a:pt x="4288" y="1037"/>
                    <a:pt x="4168" y="1037"/>
                    <a:pt x="4056" y="1037"/>
                  </a:cubicBezTo>
                  <a:cubicBezTo>
                    <a:pt x="3705" y="926"/>
                    <a:pt x="3473" y="806"/>
                    <a:pt x="3130" y="695"/>
                  </a:cubicBezTo>
                  <a:cubicBezTo>
                    <a:pt x="2779" y="695"/>
                    <a:pt x="2547" y="806"/>
                    <a:pt x="2204" y="806"/>
                  </a:cubicBezTo>
                  <a:cubicBezTo>
                    <a:pt x="1973" y="806"/>
                    <a:pt x="1973" y="806"/>
                    <a:pt x="1853" y="695"/>
                  </a:cubicBezTo>
                  <a:cubicBezTo>
                    <a:pt x="1741" y="463"/>
                    <a:pt x="1621" y="232"/>
                    <a:pt x="1510" y="111"/>
                  </a:cubicBezTo>
                  <a:cubicBezTo>
                    <a:pt x="1278" y="0"/>
                    <a:pt x="1390" y="111"/>
                    <a:pt x="1278" y="111"/>
                  </a:cubicBezTo>
                  <a:cubicBezTo>
                    <a:pt x="1158" y="0"/>
                    <a:pt x="1047" y="0"/>
                    <a:pt x="92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1"/>
            <p:cNvSpPr/>
            <p:nvPr/>
          </p:nvSpPr>
          <p:spPr>
            <a:xfrm>
              <a:off x="1750575" y="2386575"/>
              <a:ext cx="46325" cy="57900"/>
            </a:xfrm>
            <a:custGeom>
              <a:avLst/>
              <a:gdLst/>
              <a:ahLst/>
              <a:cxnLst/>
              <a:rect l="l" t="t" r="r" b="b"/>
              <a:pathLst>
                <a:path w="1853" h="2316" extrusionOk="0">
                  <a:moveTo>
                    <a:pt x="1158" y="2315"/>
                  </a:moveTo>
                  <a:lnTo>
                    <a:pt x="1158" y="1973"/>
                  </a:lnTo>
                  <a:cubicBezTo>
                    <a:pt x="1270" y="2084"/>
                    <a:pt x="1270" y="2204"/>
                    <a:pt x="1270" y="2315"/>
                  </a:cubicBezTo>
                  <a:cubicBezTo>
                    <a:pt x="1390" y="2315"/>
                    <a:pt x="1390" y="2204"/>
                    <a:pt x="1501" y="2204"/>
                  </a:cubicBezTo>
                  <a:lnTo>
                    <a:pt x="1390" y="2204"/>
                  </a:lnTo>
                  <a:cubicBezTo>
                    <a:pt x="1390" y="2084"/>
                    <a:pt x="1390" y="2084"/>
                    <a:pt x="1270" y="1973"/>
                  </a:cubicBezTo>
                  <a:cubicBezTo>
                    <a:pt x="1158" y="1852"/>
                    <a:pt x="1158" y="1852"/>
                    <a:pt x="1158" y="1741"/>
                  </a:cubicBezTo>
                  <a:cubicBezTo>
                    <a:pt x="1270" y="1741"/>
                    <a:pt x="1270" y="1852"/>
                    <a:pt x="1390" y="1973"/>
                  </a:cubicBezTo>
                  <a:lnTo>
                    <a:pt x="1501" y="2084"/>
                  </a:lnTo>
                  <a:cubicBezTo>
                    <a:pt x="1621" y="2084"/>
                    <a:pt x="1621" y="2204"/>
                    <a:pt x="1733" y="2204"/>
                  </a:cubicBezTo>
                  <a:lnTo>
                    <a:pt x="1853" y="2204"/>
                  </a:lnTo>
                  <a:lnTo>
                    <a:pt x="1853" y="2084"/>
                  </a:lnTo>
                  <a:lnTo>
                    <a:pt x="1733" y="2084"/>
                  </a:lnTo>
                  <a:lnTo>
                    <a:pt x="1270" y="1621"/>
                  </a:lnTo>
                  <a:cubicBezTo>
                    <a:pt x="1158" y="1510"/>
                    <a:pt x="1270" y="1510"/>
                    <a:pt x="1270" y="1510"/>
                  </a:cubicBezTo>
                  <a:cubicBezTo>
                    <a:pt x="1270" y="1389"/>
                    <a:pt x="1270" y="1158"/>
                    <a:pt x="1390" y="1047"/>
                  </a:cubicBezTo>
                  <a:cubicBezTo>
                    <a:pt x="1390" y="926"/>
                    <a:pt x="1390" y="815"/>
                    <a:pt x="1270" y="695"/>
                  </a:cubicBezTo>
                  <a:cubicBezTo>
                    <a:pt x="1270" y="584"/>
                    <a:pt x="1158" y="463"/>
                    <a:pt x="1158" y="352"/>
                  </a:cubicBezTo>
                  <a:lnTo>
                    <a:pt x="1038" y="352"/>
                  </a:lnTo>
                  <a:lnTo>
                    <a:pt x="1038" y="463"/>
                  </a:lnTo>
                  <a:cubicBezTo>
                    <a:pt x="1158" y="815"/>
                    <a:pt x="1270" y="815"/>
                    <a:pt x="1158" y="1278"/>
                  </a:cubicBezTo>
                  <a:lnTo>
                    <a:pt x="1038" y="1621"/>
                  </a:lnTo>
                  <a:lnTo>
                    <a:pt x="1038" y="1389"/>
                  </a:lnTo>
                  <a:cubicBezTo>
                    <a:pt x="927" y="1047"/>
                    <a:pt x="695" y="695"/>
                    <a:pt x="464" y="352"/>
                  </a:cubicBezTo>
                  <a:cubicBezTo>
                    <a:pt x="464" y="232"/>
                    <a:pt x="344" y="232"/>
                    <a:pt x="232" y="121"/>
                  </a:cubicBezTo>
                  <a:lnTo>
                    <a:pt x="112" y="121"/>
                  </a:lnTo>
                  <a:cubicBezTo>
                    <a:pt x="112" y="0"/>
                    <a:pt x="112" y="0"/>
                    <a:pt x="1" y="0"/>
                  </a:cubicBezTo>
                  <a:cubicBezTo>
                    <a:pt x="112" y="121"/>
                    <a:pt x="232" y="352"/>
                    <a:pt x="344" y="352"/>
                  </a:cubicBezTo>
                  <a:cubicBezTo>
                    <a:pt x="344" y="463"/>
                    <a:pt x="575" y="695"/>
                    <a:pt x="575" y="815"/>
                  </a:cubicBezTo>
                  <a:lnTo>
                    <a:pt x="575" y="815"/>
                  </a:lnTo>
                  <a:cubicBezTo>
                    <a:pt x="575" y="926"/>
                    <a:pt x="464" y="926"/>
                    <a:pt x="464" y="1047"/>
                  </a:cubicBezTo>
                  <a:cubicBezTo>
                    <a:pt x="344" y="1389"/>
                    <a:pt x="464" y="1973"/>
                    <a:pt x="575" y="2315"/>
                  </a:cubicBezTo>
                  <a:lnTo>
                    <a:pt x="695" y="2315"/>
                  </a:lnTo>
                  <a:cubicBezTo>
                    <a:pt x="695" y="1973"/>
                    <a:pt x="575" y="1741"/>
                    <a:pt x="575" y="1389"/>
                  </a:cubicBezTo>
                  <a:lnTo>
                    <a:pt x="575" y="1158"/>
                  </a:lnTo>
                  <a:cubicBezTo>
                    <a:pt x="575" y="1158"/>
                    <a:pt x="575" y="926"/>
                    <a:pt x="695" y="926"/>
                  </a:cubicBezTo>
                  <a:cubicBezTo>
                    <a:pt x="807" y="1158"/>
                    <a:pt x="807" y="1278"/>
                    <a:pt x="807" y="1510"/>
                  </a:cubicBezTo>
                  <a:lnTo>
                    <a:pt x="1038" y="2084"/>
                  </a:lnTo>
                  <a:lnTo>
                    <a:pt x="1038" y="2204"/>
                  </a:lnTo>
                  <a:lnTo>
                    <a:pt x="1038" y="231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1"/>
            <p:cNvSpPr/>
            <p:nvPr/>
          </p:nvSpPr>
          <p:spPr>
            <a:xfrm>
              <a:off x="1620250" y="2210175"/>
              <a:ext cx="78275" cy="133125"/>
            </a:xfrm>
            <a:custGeom>
              <a:avLst/>
              <a:gdLst/>
              <a:ahLst/>
              <a:cxnLst/>
              <a:rect l="l" t="t" r="r" b="b"/>
              <a:pathLst>
                <a:path w="3131" h="5325" extrusionOk="0">
                  <a:moveTo>
                    <a:pt x="2436" y="4399"/>
                  </a:moveTo>
                  <a:lnTo>
                    <a:pt x="2436" y="4167"/>
                  </a:lnTo>
                  <a:cubicBezTo>
                    <a:pt x="2315" y="3936"/>
                    <a:pt x="2204" y="3815"/>
                    <a:pt x="2204" y="3473"/>
                  </a:cubicBezTo>
                  <a:cubicBezTo>
                    <a:pt x="2204" y="3352"/>
                    <a:pt x="2084" y="3352"/>
                    <a:pt x="2084" y="3121"/>
                  </a:cubicBezTo>
                  <a:lnTo>
                    <a:pt x="2084" y="3010"/>
                  </a:lnTo>
                  <a:cubicBezTo>
                    <a:pt x="2084" y="2889"/>
                    <a:pt x="2084" y="2778"/>
                    <a:pt x="1973" y="2547"/>
                  </a:cubicBezTo>
                  <a:lnTo>
                    <a:pt x="2084" y="2658"/>
                  </a:lnTo>
                  <a:lnTo>
                    <a:pt x="2084" y="2658"/>
                  </a:lnTo>
                  <a:lnTo>
                    <a:pt x="2204" y="2778"/>
                  </a:lnTo>
                  <a:cubicBezTo>
                    <a:pt x="2436" y="2889"/>
                    <a:pt x="2315" y="2889"/>
                    <a:pt x="2436" y="3241"/>
                  </a:cubicBezTo>
                  <a:cubicBezTo>
                    <a:pt x="2547" y="3473"/>
                    <a:pt x="2547" y="3704"/>
                    <a:pt x="2547" y="3936"/>
                  </a:cubicBezTo>
                  <a:cubicBezTo>
                    <a:pt x="2547" y="4047"/>
                    <a:pt x="2547" y="4278"/>
                    <a:pt x="2436" y="4399"/>
                  </a:cubicBezTo>
                  <a:close/>
                  <a:moveTo>
                    <a:pt x="1973" y="3352"/>
                  </a:moveTo>
                  <a:cubicBezTo>
                    <a:pt x="1973" y="3121"/>
                    <a:pt x="1973" y="2889"/>
                    <a:pt x="1852" y="2658"/>
                  </a:cubicBezTo>
                  <a:lnTo>
                    <a:pt x="1852" y="2547"/>
                  </a:lnTo>
                  <a:cubicBezTo>
                    <a:pt x="1621" y="1963"/>
                    <a:pt x="1741" y="2315"/>
                    <a:pt x="1510" y="1963"/>
                  </a:cubicBezTo>
                  <a:lnTo>
                    <a:pt x="1510" y="2315"/>
                  </a:lnTo>
                  <a:cubicBezTo>
                    <a:pt x="1621" y="2547"/>
                    <a:pt x="1621" y="2778"/>
                    <a:pt x="1741" y="3010"/>
                  </a:cubicBezTo>
                  <a:cubicBezTo>
                    <a:pt x="1852" y="3121"/>
                    <a:pt x="1973" y="3352"/>
                    <a:pt x="1973" y="3352"/>
                  </a:cubicBezTo>
                  <a:close/>
                  <a:moveTo>
                    <a:pt x="584" y="1963"/>
                  </a:moveTo>
                  <a:lnTo>
                    <a:pt x="815" y="2084"/>
                  </a:lnTo>
                  <a:cubicBezTo>
                    <a:pt x="815" y="2195"/>
                    <a:pt x="926" y="2195"/>
                    <a:pt x="1047" y="2315"/>
                  </a:cubicBezTo>
                  <a:lnTo>
                    <a:pt x="1047" y="2426"/>
                  </a:lnTo>
                  <a:cubicBezTo>
                    <a:pt x="1389" y="2889"/>
                    <a:pt x="1621" y="3010"/>
                    <a:pt x="1741" y="3121"/>
                  </a:cubicBezTo>
                  <a:cubicBezTo>
                    <a:pt x="1741" y="3241"/>
                    <a:pt x="1852" y="3473"/>
                    <a:pt x="1973" y="3584"/>
                  </a:cubicBezTo>
                  <a:lnTo>
                    <a:pt x="1973" y="3584"/>
                  </a:lnTo>
                  <a:lnTo>
                    <a:pt x="1973" y="3584"/>
                  </a:lnTo>
                  <a:lnTo>
                    <a:pt x="1973" y="3704"/>
                  </a:lnTo>
                  <a:cubicBezTo>
                    <a:pt x="1741" y="3241"/>
                    <a:pt x="1389" y="3241"/>
                    <a:pt x="926" y="2547"/>
                  </a:cubicBezTo>
                  <a:cubicBezTo>
                    <a:pt x="815" y="2315"/>
                    <a:pt x="695" y="2084"/>
                    <a:pt x="584" y="1963"/>
                  </a:cubicBezTo>
                  <a:close/>
                  <a:moveTo>
                    <a:pt x="1158" y="1269"/>
                  </a:moveTo>
                  <a:cubicBezTo>
                    <a:pt x="1158" y="1389"/>
                    <a:pt x="1278" y="1500"/>
                    <a:pt x="1278" y="1500"/>
                  </a:cubicBezTo>
                  <a:lnTo>
                    <a:pt x="1278" y="1732"/>
                  </a:lnTo>
                  <a:cubicBezTo>
                    <a:pt x="1389" y="2084"/>
                    <a:pt x="1389" y="2426"/>
                    <a:pt x="1510" y="2778"/>
                  </a:cubicBezTo>
                  <a:cubicBezTo>
                    <a:pt x="1510" y="2778"/>
                    <a:pt x="1389" y="2547"/>
                    <a:pt x="1278" y="2547"/>
                  </a:cubicBezTo>
                  <a:cubicBezTo>
                    <a:pt x="1158" y="2195"/>
                    <a:pt x="1047" y="2084"/>
                    <a:pt x="926" y="1732"/>
                  </a:cubicBezTo>
                  <a:cubicBezTo>
                    <a:pt x="926" y="1621"/>
                    <a:pt x="815" y="1158"/>
                    <a:pt x="815" y="926"/>
                  </a:cubicBezTo>
                  <a:cubicBezTo>
                    <a:pt x="695" y="806"/>
                    <a:pt x="695" y="695"/>
                    <a:pt x="815" y="463"/>
                  </a:cubicBezTo>
                  <a:lnTo>
                    <a:pt x="815" y="232"/>
                  </a:lnTo>
                  <a:cubicBezTo>
                    <a:pt x="695" y="343"/>
                    <a:pt x="695" y="463"/>
                    <a:pt x="695" y="574"/>
                  </a:cubicBezTo>
                  <a:cubicBezTo>
                    <a:pt x="584" y="695"/>
                    <a:pt x="584" y="806"/>
                    <a:pt x="584" y="1037"/>
                  </a:cubicBezTo>
                  <a:cubicBezTo>
                    <a:pt x="695" y="1389"/>
                    <a:pt x="815" y="1621"/>
                    <a:pt x="926" y="1963"/>
                  </a:cubicBezTo>
                  <a:lnTo>
                    <a:pt x="815" y="1963"/>
                  </a:lnTo>
                  <a:cubicBezTo>
                    <a:pt x="584" y="1732"/>
                    <a:pt x="232" y="1389"/>
                    <a:pt x="121" y="926"/>
                  </a:cubicBezTo>
                  <a:lnTo>
                    <a:pt x="121" y="695"/>
                  </a:lnTo>
                  <a:cubicBezTo>
                    <a:pt x="0" y="695"/>
                    <a:pt x="0" y="806"/>
                    <a:pt x="0" y="806"/>
                  </a:cubicBezTo>
                  <a:cubicBezTo>
                    <a:pt x="0" y="1158"/>
                    <a:pt x="121" y="1389"/>
                    <a:pt x="352" y="1732"/>
                  </a:cubicBezTo>
                  <a:lnTo>
                    <a:pt x="463" y="1852"/>
                  </a:lnTo>
                  <a:cubicBezTo>
                    <a:pt x="463" y="1852"/>
                    <a:pt x="463" y="1963"/>
                    <a:pt x="584" y="2084"/>
                  </a:cubicBezTo>
                  <a:cubicBezTo>
                    <a:pt x="695" y="2426"/>
                    <a:pt x="926" y="3010"/>
                    <a:pt x="1278" y="3241"/>
                  </a:cubicBezTo>
                  <a:lnTo>
                    <a:pt x="1621" y="3473"/>
                  </a:lnTo>
                  <a:cubicBezTo>
                    <a:pt x="1741" y="3473"/>
                    <a:pt x="1741" y="3584"/>
                    <a:pt x="1852" y="3704"/>
                  </a:cubicBezTo>
                  <a:cubicBezTo>
                    <a:pt x="1852" y="3815"/>
                    <a:pt x="1973" y="3815"/>
                    <a:pt x="1852" y="3815"/>
                  </a:cubicBezTo>
                  <a:lnTo>
                    <a:pt x="1852" y="4167"/>
                  </a:lnTo>
                  <a:cubicBezTo>
                    <a:pt x="1741" y="4399"/>
                    <a:pt x="1741" y="4510"/>
                    <a:pt x="1852" y="4630"/>
                  </a:cubicBezTo>
                  <a:cubicBezTo>
                    <a:pt x="1852" y="4741"/>
                    <a:pt x="1973" y="5093"/>
                    <a:pt x="2084" y="5093"/>
                  </a:cubicBezTo>
                  <a:cubicBezTo>
                    <a:pt x="2084" y="4973"/>
                    <a:pt x="1852" y="4630"/>
                    <a:pt x="1973" y="4278"/>
                  </a:cubicBezTo>
                  <a:lnTo>
                    <a:pt x="2084" y="3704"/>
                  </a:lnTo>
                  <a:cubicBezTo>
                    <a:pt x="2204" y="3936"/>
                    <a:pt x="2204" y="4278"/>
                    <a:pt x="2315" y="4510"/>
                  </a:cubicBezTo>
                  <a:cubicBezTo>
                    <a:pt x="2436" y="4630"/>
                    <a:pt x="2436" y="4630"/>
                    <a:pt x="2436" y="4741"/>
                  </a:cubicBezTo>
                  <a:cubicBezTo>
                    <a:pt x="2547" y="4741"/>
                    <a:pt x="2547" y="4862"/>
                    <a:pt x="2667" y="4973"/>
                  </a:cubicBezTo>
                  <a:cubicBezTo>
                    <a:pt x="2667" y="5093"/>
                    <a:pt x="2899" y="5204"/>
                    <a:pt x="3010" y="5325"/>
                  </a:cubicBezTo>
                  <a:lnTo>
                    <a:pt x="3130" y="5325"/>
                  </a:lnTo>
                  <a:cubicBezTo>
                    <a:pt x="3130" y="5204"/>
                    <a:pt x="2899" y="5093"/>
                    <a:pt x="2899" y="5093"/>
                  </a:cubicBezTo>
                  <a:lnTo>
                    <a:pt x="2667" y="4862"/>
                  </a:lnTo>
                  <a:lnTo>
                    <a:pt x="2667" y="4741"/>
                  </a:lnTo>
                  <a:cubicBezTo>
                    <a:pt x="2547" y="4510"/>
                    <a:pt x="2547" y="4630"/>
                    <a:pt x="2667" y="4399"/>
                  </a:cubicBezTo>
                  <a:lnTo>
                    <a:pt x="2667" y="4278"/>
                  </a:lnTo>
                  <a:cubicBezTo>
                    <a:pt x="2778" y="4047"/>
                    <a:pt x="2667" y="3704"/>
                    <a:pt x="2667" y="3352"/>
                  </a:cubicBezTo>
                  <a:cubicBezTo>
                    <a:pt x="2667" y="3241"/>
                    <a:pt x="2547" y="3121"/>
                    <a:pt x="2547" y="3010"/>
                  </a:cubicBezTo>
                  <a:lnTo>
                    <a:pt x="2547" y="3010"/>
                  </a:lnTo>
                  <a:cubicBezTo>
                    <a:pt x="2547" y="2889"/>
                    <a:pt x="2547" y="2889"/>
                    <a:pt x="2436" y="2778"/>
                  </a:cubicBezTo>
                  <a:cubicBezTo>
                    <a:pt x="2436" y="2778"/>
                    <a:pt x="2436" y="2658"/>
                    <a:pt x="2315" y="2658"/>
                  </a:cubicBezTo>
                  <a:lnTo>
                    <a:pt x="2315" y="2547"/>
                  </a:lnTo>
                  <a:lnTo>
                    <a:pt x="2315" y="2658"/>
                  </a:lnTo>
                  <a:cubicBezTo>
                    <a:pt x="2204" y="2658"/>
                    <a:pt x="2084" y="2547"/>
                    <a:pt x="2084" y="2426"/>
                  </a:cubicBezTo>
                  <a:cubicBezTo>
                    <a:pt x="1973" y="2195"/>
                    <a:pt x="1973" y="2315"/>
                    <a:pt x="1741" y="2084"/>
                  </a:cubicBezTo>
                  <a:lnTo>
                    <a:pt x="1741" y="1963"/>
                  </a:lnTo>
                  <a:lnTo>
                    <a:pt x="1741" y="1621"/>
                  </a:lnTo>
                  <a:cubicBezTo>
                    <a:pt x="1741" y="1500"/>
                    <a:pt x="1741" y="1269"/>
                    <a:pt x="1621" y="1037"/>
                  </a:cubicBezTo>
                  <a:cubicBezTo>
                    <a:pt x="1621" y="926"/>
                    <a:pt x="1510" y="463"/>
                    <a:pt x="1510" y="463"/>
                  </a:cubicBezTo>
                  <a:cubicBezTo>
                    <a:pt x="1389" y="463"/>
                    <a:pt x="1389" y="463"/>
                    <a:pt x="1389" y="574"/>
                  </a:cubicBezTo>
                  <a:cubicBezTo>
                    <a:pt x="1510" y="695"/>
                    <a:pt x="1510" y="926"/>
                    <a:pt x="1510" y="1037"/>
                  </a:cubicBezTo>
                  <a:lnTo>
                    <a:pt x="1510" y="1621"/>
                  </a:lnTo>
                  <a:lnTo>
                    <a:pt x="1510" y="1732"/>
                  </a:lnTo>
                  <a:cubicBezTo>
                    <a:pt x="1389" y="1500"/>
                    <a:pt x="1278" y="1037"/>
                    <a:pt x="1158" y="574"/>
                  </a:cubicBezTo>
                  <a:lnTo>
                    <a:pt x="1158" y="343"/>
                  </a:lnTo>
                  <a:cubicBezTo>
                    <a:pt x="1047" y="232"/>
                    <a:pt x="1047" y="111"/>
                    <a:pt x="1047" y="0"/>
                  </a:cubicBezTo>
                  <a:cubicBezTo>
                    <a:pt x="926" y="0"/>
                    <a:pt x="926" y="232"/>
                    <a:pt x="1047" y="343"/>
                  </a:cubicBezTo>
                  <a:lnTo>
                    <a:pt x="1047" y="926"/>
                  </a:lnTo>
                  <a:cubicBezTo>
                    <a:pt x="1047" y="1037"/>
                    <a:pt x="1158" y="1158"/>
                    <a:pt x="1158" y="126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1"/>
            <p:cNvSpPr/>
            <p:nvPr/>
          </p:nvSpPr>
          <p:spPr>
            <a:xfrm>
              <a:off x="1568150" y="2389575"/>
              <a:ext cx="138925" cy="78050"/>
            </a:xfrm>
            <a:custGeom>
              <a:avLst/>
              <a:gdLst/>
              <a:ahLst/>
              <a:cxnLst/>
              <a:rect l="l" t="t" r="r" b="b"/>
              <a:pathLst>
                <a:path w="5557" h="3122" extrusionOk="0">
                  <a:moveTo>
                    <a:pt x="3010" y="1732"/>
                  </a:moveTo>
                  <a:cubicBezTo>
                    <a:pt x="3242" y="1390"/>
                    <a:pt x="3362" y="1501"/>
                    <a:pt x="3594" y="1269"/>
                  </a:cubicBezTo>
                  <a:lnTo>
                    <a:pt x="3705" y="1269"/>
                  </a:lnTo>
                  <a:cubicBezTo>
                    <a:pt x="3594" y="1390"/>
                    <a:pt x="3473" y="1390"/>
                    <a:pt x="3362" y="1621"/>
                  </a:cubicBezTo>
                  <a:lnTo>
                    <a:pt x="3362" y="1621"/>
                  </a:lnTo>
                  <a:lnTo>
                    <a:pt x="3473" y="1621"/>
                  </a:lnTo>
                  <a:cubicBezTo>
                    <a:pt x="3594" y="1621"/>
                    <a:pt x="3594" y="1501"/>
                    <a:pt x="3594" y="1501"/>
                  </a:cubicBezTo>
                  <a:cubicBezTo>
                    <a:pt x="3705" y="1390"/>
                    <a:pt x="3825" y="1390"/>
                    <a:pt x="3825" y="1269"/>
                  </a:cubicBezTo>
                  <a:cubicBezTo>
                    <a:pt x="3936" y="1269"/>
                    <a:pt x="3936" y="1390"/>
                    <a:pt x="4057" y="1390"/>
                  </a:cubicBezTo>
                  <a:cubicBezTo>
                    <a:pt x="4168" y="1390"/>
                    <a:pt x="4520" y="1501"/>
                    <a:pt x="4631" y="1390"/>
                  </a:cubicBezTo>
                  <a:cubicBezTo>
                    <a:pt x="4751" y="1390"/>
                    <a:pt x="5094" y="1269"/>
                    <a:pt x="5094" y="1158"/>
                  </a:cubicBezTo>
                  <a:cubicBezTo>
                    <a:pt x="5094" y="1038"/>
                    <a:pt x="4983" y="1158"/>
                    <a:pt x="4983" y="1158"/>
                  </a:cubicBezTo>
                  <a:lnTo>
                    <a:pt x="4862" y="1158"/>
                  </a:lnTo>
                  <a:cubicBezTo>
                    <a:pt x="4520" y="1269"/>
                    <a:pt x="4520" y="1269"/>
                    <a:pt x="4168" y="1269"/>
                  </a:cubicBezTo>
                  <a:cubicBezTo>
                    <a:pt x="4168" y="1269"/>
                    <a:pt x="3825" y="1158"/>
                    <a:pt x="3705" y="1158"/>
                  </a:cubicBezTo>
                  <a:cubicBezTo>
                    <a:pt x="3825" y="1038"/>
                    <a:pt x="4288" y="1038"/>
                    <a:pt x="4751" y="695"/>
                  </a:cubicBezTo>
                  <a:cubicBezTo>
                    <a:pt x="5446" y="343"/>
                    <a:pt x="5557" y="1"/>
                    <a:pt x="5214" y="112"/>
                  </a:cubicBezTo>
                  <a:cubicBezTo>
                    <a:pt x="5214" y="232"/>
                    <a:pt x="5094" y="232"/>
                    <a:pt x="5094" y="343"/>
                  </a:cubicBezTo>
                  <a:cubicBezTo>
                    <a:pt x="4983" y="464"/>
                    <a:pt x="4751" y="575"/>
                    <a:pt x="4631" y="695"/>
                  </a:cubicBezTo>
                  <a:cubicBezTo>
                    <a:pt x="4520" y="695"/>
                    <a:pt x="4631" y="695"/>
                    <a:pt x="4520" y="575"/>
                  </a:cubicBezTo>
                  <a:lnTo>
                    <a:pt x="4288" y="575"/>
                  </a:lnTo>
                  <a:cubicBezTo>
                    <a:pt x="3825" y="464"/>
                    <a:pt x="3473" y="575"/>
                    <a:pt x="3131" y="695"/>
                  </a:cubicBezTo>
                  <a:cubicBezTo>
                    <a:pt x="3131" y="575"/>
                    <a:pt x="3010" y="695"/>
                    <a:pt x="2899" y="806"/>
                  </a:cubicBezTo>
                  <a:cubicBezTo>
                    <a:pt x="2779" y="806"/>
                    <a:pt x="2668" y="806"/>
                    <a:pt x="2668" y="927"/>
                  </a:cubicBezTo>
                  <a:lnTo>
                    <a:pt x="2668" y="927"/>
                  </a:lnTo>
                  <a:cubicBezTo>
                    <a:pt x="2668" y="927"/>
                    <a:pt x="2547" y="1158"/>
                    <a:pt x="2436" y="1158"/>
                  </a:cubicBezTo>
                  <a:cubicBezTo>
                    <a:pt x="2436" y="1158"/>
                    <a:pt x="2316" y="1269"/>
                    <a:pt x="2205" y="1269"/>
                  </a:cubicBezTo>
                  <a:cubicBezTo>
                    <a:pt x="2205" y="1390"/>
                    <a:pt x="2084" y="1501"/>
                    <a:pt x="1973" y="1501"/>
                  </a:cubicBezTo>
                  <a:lnTo>
                    <a:pt x="1047" y="1501"/>
                  </a:lnTo>
                  <a:cubicBezTo>
                    <a:pt x="927" y="1501"/>
                    <a:pt x="464" y="1621"/>
                    <a:pt x="464" y="1732"/>
                  </a:cubicBezTo>
                  <a:cubicBezTo>
                    <a:pt x="464" y="1853"/>
                    <a:pt x="695" y="1732"/>
                    <a:pt x="816" y="1732"/>
                  </a:cubicBezTo>
                  <a:lnTo>
                    <a:pt x="1158" y="1732"/>
                  </a:lnTo>
                  <a:cubicBezTo>
                    <a:pt x="1158" y="1621"/>
                    <a:pt x="1742" y="1621"/>
                    <a:pt x="1853" y="1621"/>
                  </a:cubicBezTo>
                  <a:cubicBezTo>
                    <a:pt x="1742" y="1621"/>
                    <a:pt x="1742" y="1732"/>
                    <a:pt x="1621" y="1732"/>
                  </a:cubicBezTo>
                  <a:cubicBezTo>
                    <a:pt x="1279" y="1964"/>
                    <a:pt x="1047" y="1964"/>
                    <a:pt x="695" y="2084"/>
                  </a:cubicBezTo>
                  <a:cubicBezTo>
                    <a:pt x="584" y="2084"/>
                    <a:pt x="121" y="2084"/>
                    <a:pt x="1" y="2195"/>
                  </a:cubicBezTo>
                  <a:lnTo>
                    <a:pt x="121" y="2195"/>
                  </a:lnTo>
                  <a:lnTo>
                    <a:pt x="695" y="2195"/>
                  </a:lnTo>
                  <a:cubicBezTo>
                    <a:pt x="927" y="2195"/>
                    <a:pt x="1158" y="2084"/>
                    <a:pt x="1390" y="1964"/>
                  </a:cubicBezTo>
                  <a:lnTo>
                    <a:pt x="1621" y="1964"/>
                  </a:lnTo>
                  <a:cubicBezTo>
                    <a:pt x="1742" y="1853"/>
                    <a:pt x="2084" y="1853"/>
                    <a:pt x="2205" y="1853"/>
                  </a:cubicBezTo>
                  <a:cubicBezTo>
                    <a:pt x="2436" y="1732"/>
                    <a:pt x="2547" y="1732"/>
                    <a:pt x="2899" y="1732"/>
                  </a:cubicBezTo>
                  <a:lnTo>
                    <a:pt x="2779" y="1732"/>
                  </a:lnTo>
                  <a:lnTo>
                    <a:pt x="3010" y="1732"/>
                  </a:lnTo>
                  <a:close/>
                  <a:moveTo>
                    <a:pt x="1973" y="1732"/>
                  </a:moveTo>
                  <a:cubicBezTo>
                    <a:pt x="1973" y="1732"/>
                    <a:pt x="2084" y="1621"/>
                    <a:pt x="2205" y="1621"/>
                  </a:cubicBezTo>
                  <a:lnTo>
                    <a:pt x="2316" y="1501"/>
                  </a:lnTo>
                  <a:cubicBezTo>
                    <a:pt x="2436" y="1390"/>
                    <a:pt x="2899" y="1269"/>
                    <a:pt x="3010" y="1269"/>
                  </a:cubicBezTo>
                  <a:cubicBezTo>
                    <a:pt x="3131" y="1269"/>
                    <a:pt x="3362" y="1158"/>
                    <a:pt x="3362" y="1269"/>
                  </a:cubicBezTo>
                  <a:cubicBezTo>
                    <a:pt x="3242" y="1269"/>
                    <a:pt x="3010" y="1390"/>
                    <a:pt x="2899" y="1501"/>
                  </a:cubicBezTo>
                  <a:cubicBezTo>
                    <a:pt x="2779" y="1501"/>
                    <a:pt x="2547" y="1621"/>
                    <a:pt x="2436" y="1621"/>
                  </a:cubicBezTo>
                  <a:close/>
                  <a:moveTo>
                    <a:pt x="2668" y="1158"/>
                  </a:moveTo>
                  <a:lnTo>
                    <a:pt x="2899" y="927"/>
                  </a:lnTo>
                  <a:cubicBezTo>
                    <a:pt x="2899" y="927"/>
                    <a:pt x="2899" y="806"/>
                    <a:pt x="3010" y="806"/>
                  </a:cubicBezTo>
                  <a:cubicBezTo>
                    <a:pt x="3362" y="806"/>
                    <a:pt x="3705" y="695"/>
                    <a:pt x="4057" y="695"/>
                  </a:cubicBezTo>
                  <a:lnTo>
                    <a:pt x="4520" y="695"/>
                  </a:lnTo>
                  <a:cubicBezTo>
                    <a:pt x="4168" y="806"/>
                    <a:pt x="3825" y="927"/>
                    <a:pt x="3594" y="1038"/>
                  </a:cubicBezTo>
                  <a:lnTo>
                    <a:pt x="3362" y="1038"/>
                  </a:lnTo>
                  <a:lnTo>
                    <a:pt x="3131" y="1038"/>
                  </a:lnTo>
                  <a:cubicBezTo>
                    <a:pt x="2899" y="1158"/>
                    <a:pt x="2779" y="1158"/>
                    <a:pt x="2668" y="1158"/>
                  </a:cubicBezTo>
                  <a:close/>
                  <a:moveTo>
                    <a:pt x="1742" y="2316"/>
                  </a:moveTo>
                  <a:cubicBezTo>
                    <a:pt x="1390" y="2427"/>
                    <a:pt x="927" y="2547"/>
                    <a:pt x="584" y="2427"/>
                  </a:cubicBezTo>
                  <a:lnTo>
                    <a:pt x="353" y="2427"/>
                  </a:lnTo>
                  <a:lnTo>
                    <a:pt x="464" y="2547"/>
                  </a:lnTo>
                  <a:cubicBezTo>
                    <a:pt x="695" y="2658"/>
                    <a:pt x="1158" y="2547"/>
                    <a:pt x="1510" y="2547"/>
                  </a:cubicBezTo>
                  <a:cubicBezTo>
                    <a:pt x="1510" y="2427"/>
                    <a:pt x="1621" y="2316"/>
                    <a:pt x="1742" y="2316"/>
                  </a:cubicBezTo>
                  <a:close/>
                  <a:moveTo>
                    <a:pt x="1047" y="3010"/>
                  </a:moveTo>
                  <a:cubicBezTo>
                    <a:pt x="927" y="3010"/>
                    <a:pt x="816" y="3121"/>
                    <a:pt x="816" y="3121"/>
                  </a:cubicBezTo>
                  <a:lnTo>
                    <a:pt x="927" y="3121"/>
                  </a:lnTo>
                  <a:lnTo>
                    <a:pt x="927" y="312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1"/>
            <p:cNvSpPr/>
            <p:nvPr/>
          </p:nvSpPr>
          <p:spPr>
            <a:xfrm>
              <a:off x="1744800" y="2262250"/>
              <a:ext cx="135925" cy="75275"/>
            </a:xfrm>
            <a:custGeom>
              <a:avLst/>
              <a:gdLst/>
              <a:ahLst/>
              <a:cxnLst/>
              <a:rect l="l" t="t" r="r" b="b"/>
              <a:pathLst>
                <a:path w="5437" h="3011" extrusionOk="0">
                  <a:moveTo>
                    <a:pt x="2778" y="1964"/>
                  </a:moveTo>
                  <a:cubicBezTo>
                    <a:pt x="2778" y="1964"/>
                    <a:pt x="2658" y="2084"/>
                    <a:pt x="2658" y="2195"/>
                  </a:cubicBezTo>
                  <a:cubicBezTo>
                    <a:pt x="2547" y="2316"/>
                    <a:pt x="2547" y="2316"/>
                    <a:pt x="2427" y="2316"/>
                  </a:cubicBezTo>
                  <a:cubicBezTo>
                    <a:pt x="2084" y="2427"/>
                    <a:pt x="1732" y="2547"/>
                    <a:pt x="1389" y="2547"/>
                  </a:cubicBezTo>
                  <a:cubicBezTo>
                    <a:pt x="1389" y="2547"/>
                    <a:pt x="1038" y="2427"/>
                    <a:pt x="926" y="2427"/>
                  </a:cubicBezTo>
                  <a:cubicBezTo>
                    <a:pt x="1158" y="2316"/>
                    <a:pt x="1269" y="2316"/>
                    <a:pt x="1501" y="2195"/>
                  </a:cubicBezTo>
                  <a:lnTo>
                    <a:pt x="2195" y="2084"/>
                  </a:lnTo>
                  <a:lnTo>
                    <a:pt x="2547" y="2084"/>
                  </a:lnTo>
                  <a:cubicBezTo>
                    <a:pt x="2658" y="2084"/>
                    <a:pt x="2778" y="1964"/>
                    <a:pt x="2778" y="1964"/>
                  </a:cubicBezTo>
                  <a:close/>
                  <a:moveTo>
                    <a:pt x="2084" y="1964"/>
                  </a:moveTo>
                  <a:cubicBezTo>
                    <a:pt x="2084" y="1853"/>
                    <a:pt x="2547" y="1621"/>
                    <a:pt x="2547" y="1621"/>
                  </a:cubicBezTo>
                  <a:cubicBezTo>
                    <a:pt x="2890" y="1501"/>
                    <a:pt x="3010" y="1501"/>
                    <a:pt x="3241" y="1501"/>
                  </a:cubicBezTo>
                  <a:lnTo>
                    <a:pt x="3473" y="1501"/>
                  </a:lnTo>
                  <a:lnTo>
                    <a:pt x="3241" y="1732"/>
                  </a:lnTo>
                  <a:cubicBezTo>
                    <a:pt x="3121" y="1732"/>
                    <a:pt x="2547" y="1964"/>
                    <a:pt x="2427" y="1964"/>
                  </a:cubicBezTo>
                  <a:close/>
                  <a:moveTo>
                    <a:pt x="1732" y="1853"/>
                  </a:moveTo>
                  <a:cubicBezTo>
                    <a:pt x="1852" y="1964"/>
                    <a:pt x="1852" y="1964"/>
                    <a:pt x="1852" y="1853"/>
                  </a:cubicBezTo>
                  <a:cubicBezTo>
                    <a:pt x="2084" y="1732"/>
                    <a:pt x="2195" y="1732"/>
                    <a:pt x="2315" y="1621"/>
                  </a:cubicBezTo>
                  <a:lnTo>
                    <a:pt x="2427" y="1501"/>
                  </a:lnTo>
                  <a:cubicBezTo>
                    <a:pt x="2658" y="1158"/>
                    <a:pt x="3010" y="1038"/>
                    <a:pt x="3121" y="927"/>
                  </a:cubicBezTo>
                  <a:lnTo>
                    <a:pt x="3241" y="806"/>
                  </a:lnTo>
                  <a:lnTo>
                    <a:pt x="3473" y="575"/>
                  </a:lnTo>
                  <a:lnTo>
                    <a:pt x="2890" y="806"/>
                  </a:lnTo>
                  <a:cubicBezTo>
                    <a:pt x="2658" y="927"/>
                    <a:pt x="2547" y="1038"/>
                    <a:pt x="2427" y="1158"/>
                  </a:cubicBezTo>
                  <a:cubicBezTo>
                    <a:pt x="2195" y="1390"/>
                    <a:pt x="2195" y="1621"/>
                    <a:pt x="1964" y="1732"/>
                  </a:cubicBezTo>
                  <a:close/>
                  <a:moveTo>
                    <a:pt x="3353" y="806"/>
                  </a:moveTo>
                  <a:lnTo>
                    <a:pt x="3473" y="806"/>
                  </a:lnTo>
                  <a:lnTo>
                    <a:pt x="3473" y="695"/>
                  </a:lnTo>
                  <a:cubicBezTo>
                    <a:pt x="3704" y="575"/>
                    <a:pt x="3704" y="464"/>
                    <a:pt x="3936" y="343"/>
                  </a:cubicBezTo>
                  <a:cubicBezTo>
                    <a:pt x="4167" y="112"/>
                    <a:pt x="4279" y="112"/>
                    <a:pt x="4510" y="112"/>
                  </a:cubicBezTo>
                  <a:cubicBezTo>
                    <a:pt x="4630" y="112"/>
                    <a:pt x="4630" y="112"/>
                    <a:pt x="4630" y="1"/>
                  </a:cubicBezTo>
                  <a:lnTo>
                    <a:pt x="4399" y="1"/>
                  </a:lnTo>
                  <a:cubicBezTo>
                    <a:pt x="4167" y="1"/>
                    <a:pt x="4047" y="112"/>
                    <a:pt x="3816" y="232"/>
                  </a:cubicBezTo>
                  <a:lnTo>
                    <a:pt x="3584" y="464"/>
                  </a:lnTo>
                  <a:lnTo>
                    <a:pt x="3473" y="464"/>
                  </a:lnTo>
                  <a:cubicBezTo>
                    <a:pt x="3241" y="575"/>
                    <a:pt x="3121" y="575"/>
                    <a:pt x="2890" y="695"/>
                  </a:cubicBezTo>
                  <a:cubicBezTo>
                    <a:pt x="2658" y="806"/>
                    <a:pt x="2427" y="927"/>
                    <a:pt x="2315" y="1038"/>
                  </a:cubicBezTo>
                  <a:cubicBezTo>
                    <a:pt x="2195" y="1158"/>
                    <a:pt x="2084" y="1390"/>
                    <a:pt x="1964" y="1501"/>
                  </a:cubicBezTo>
                  <a:cubicBezTo>
                    <a:pt x="1964" y="1621"/>
                    <a:pt x="1852" y="1621"/>
                    <a:pt x="1852" y="1732"/>
                  </a:cubicBezTo>
                  <a:cubicBezTo>
                    <a:pt x="1732" y="1732"/>
                    <a:pt x="1732" y="1732"/>
                    <a:pt x="1732" y="1853"/>
                  </a:cubicBezTo>
                  <a:lnTo>
                    <a:pt x="1621" y="1853"/>
                  </a:lnTo>
                  <a:lnTo>
                    <a:pt x="1269" y="1732"/>
                  </a:lnTo>
                  <a:cubicBezTo>
                    <a:pt x="1158" y="1732"/>
                    <a:pt x="926" y="1732"/>
                    <a:pt x="695" y="1853"/>
                  </a:cubicBezTo>
                  <a:cubicBezTo>
                    <a:pt x="575" y="1853"/>
                    <a:pt x="343" y="1964"/>
                    <a:pt x="343" y="2084"/>
                  </a:cubicBezTo>
                  <a:cubicBezTo>
                    <a:pt x="463" y="2084"/>
                    <a:pt x="463" y="1964"/>
                    <a:pt x="575" y="1964"/>
                  </a:cubicBezTo>
                  <a:cubicBezTo>
                    <a:pt x="926" y="1853"/>
                    <a:pt x="926" y="1853"/>
                    <a:pt x="1269" y="1964"/>
                  </a:cubicBezTo>
                  <a:lnTo>
                    <a:pt x="1732" y="2084"/>
                  </a:lnTo>
                  <a:lnTo>
                    <a:pt x="1501" y="2084"/>
                  </a:lnTo>
                  <a:cubicBezTo>
                    <a:pt x="1158" y="2195"/>
                    <a:pt x="1158" y="2195"/>
                    <a:pt x="926" y="2316"/>
                  </a:cubicBezTo>
                  <a:cubicBezTo>
                    <a:pt x="695" y="2427"/>
                    <a:pt x="232" y="2658"/>
                    <a:pt x="112" y="3010"/>
                  </a:cubicBezTo>
                  <a:cubicBezTo>
                    <a:pt x="112" y="3010"/>
                    <a:pt x="0" y="3010"/>
                    <a:pt x="112" y="3010"/>
                  </a:cubicBezTo>
                  <a:cubicBezTo>
                    <a:pt x="112" y="3010"/>
                    <a:pt x="343" y="2890"/>
                    <a:pt x="343" y="2779"/>
                  </a:cubicBezTo>
                  <a:cubicBezTo>
                    <a:pt x="463" y="2779"/>
                    <a:pt x="695" y="2547"/>
                    <a:pt x="806" y="2547"/>
                  </a:cubicBezTo>
                  <a:lnTo>
                    <a:pt x="1038" y="2547"/>
                  </a:lnTo>
                  <a:lnTo>
                    <a:pt x="1158" y="2658"/>
                  </a:lnTo>
                  <a:lnTo>
                    <a:pt x="1501" y="2658"/>
                  </a:lnTo>
                  <a:cubicBezTo>
                    <a:pt x="1732" y="2658"/>
                    <a:pt x="2084" y="2547"/>
                    <a:pt x="2315" y="2547"/>
                  </a:cubicBezTo>
                  <a:lnTo>
                    <a:pt x="2427" y="2547"/>
                  </a:lnTo>
                  <a:lnTo>
                    <a:pt x="2547" y="2427"/>
                  </a:lnTo>
                  <a:cubicBezTo>
                    <a:pt x="2658" y="2316"/>
                    <a:pt x="2778" y="2316"/>
                    <a:pt x="2778" y="2195"/>
                  </a:cubicBezTo>
                  <a:lnTo>
                    <a:pt x="2778" y="2195"/>
                  </a:lnTo>
                  <a:lnTo>
                    <a:pt x="2890" y="2084"/>
                  </a:lnTo>
                  <a:cubicBezTo>
                    <a:pt x="3010" y="1964"/>
                    <a:pt x="3121" y="1964"/>
                    <a:pt x="3241" y="1853"/>
                  </a:cubicBezTo>
                  <a:lnTo>
                    <a:pt x="3353" y="1732"/>
                  </a:lnTo>
                  <a:cubicBezTo>
                    <a:pt x="3473" y="1621"/>
                    <a:pt x="3473" y="1621"/>
                    <a:pt x="3584" y="1621"/>
                  </a:cubicBezTo>
                  <a:lnTo>
                    <a:pt x="4510" y="1621"/>
                  </a:lnTo>
                  <a:cubicBezTo>
                    <a:pt x="4630" y="1621"/>
                    <a:pt x="4973" y="1501"/>
                    <a:pt x="4973" y="1390"/>
                  </a:cubicBezTo>
                  <a:lnTo>
                    <a:pt x="4973" y="1390"/>
                  </a:lnTo>
                  <a:lnTo>
                    <a:pt x="4630" y="1390"/>
                  </a:lnTo>
                  <a:cubicBezTo>
                    <a:pt x="4167" y="1501"/>
                    <a:pt x="3816" y="1501"/>
                    <a:pt x="3584" y="1501"/>
                  </a:cubicBezTo>
                  <a:cubicBezTo>
                    <a:pt x="3704" y="1501"/>
                    <a:pt x="3936" y="1390"/>
                    <a:pt x="3936" y="1390"/>
                  </a:cubicBezTo>
                  <a:cubicBezTo>
                    <a:pt x="4167" y="1269"/>
                    <a:pt x="4279" y="1269"/>
                    <a:pt x="4510" y="1158"/>
                  </a:cubicBezTo>
                  <a:lnTo>
                    <a:pt x="4742" y="1158"/>
                  </a:lnTo>
                  <a:cubicBezTo>
                    <a:pt x="4862" y="1038"/>
                    <a:pt x="5325" y="1038"/>
                    <a:pt x="5436" y="927"/>
                  </a:cubicBezTo>
                  <a:lnTo>
                    <a:pt x="5325" y="927"/>
                  </a:lnTo>
                  <a:cubicBezTo>
                    <a:pt x="4973" y="927"/>
                    <a:pt x="4279" y="1038"/>
                    <a:pt x="4047" y="1158"/>
                  </a:cubicBezTo>
                  <a:cubicBezTo>
                    <a:pt x="3936" y="1158"/>
                    <a:pt x="3936" y="1269"/>
                    <a:pt x="3816" y="1269"/>
                  </a:cubicBezTo>
                  <a:cubicBezTo>
                    <a:pt x="3704" y="1269"/>
                    <a:pt x="3473" y="1269"/>
                    <a:pt x="3241" y="1390"/>
                  </a:cubicBezTo>
                  <a:cubicBezTo>
                    <a:pt x="3010" y="1390"/>
                    <a:pt x="2890" y="1390"/>
                    <a:pt x="2547" y="1501"/>
                  </a:cubicBezTo>
                  <a:cubicBezTo>
                    <a:pt x="2658" y="1390"/>
                    <a:pt x="2778" y="1390"/>
                    <a:pt x="2890" y="1269"/>
                  </a:cubicBezTo>
                  <a:cubicBezTo>
                    <a:pt x="2890" y="1269"/>
                    <a:pt x="3010" y="1158"/>
                    <a:pt x="3121" y="1158"/>
                  </a:cubicBezTo>
                  <a:cubicBezTo>
                    <a:pt x="3584" y="927"/>
                    <a:pt x="4167" y="695"/>
                    <a:pt x="4510" y="695"/>
                  </a:cubicBezTo>
                  <a:lnTo>
                    <a:pt x="4973" y="695"/>
                  </a:lnTo>
                  <a:cubicBezTo>
                    <a:pt x="5205" y="806"/>
                    <a:pt x="5093" y="695"/>
                    <a:pt x="4973" y="575"/>
                  </a:cubicBezTo>
                  <a:lnTo>
                    <a:pt x="4399" y="575"/>
                  </a:lnTo>
                  <a:cubicBezTo>
                    <a:pt x="4047" y="695"/>
                    <a:pt x="3704" y="695"/>
                    <a:pt x="3353" y="80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1"/>
            <p:cNvSpPr/>
            <p:nvPr/>
          </p:nvSpPr>
          <p:spPr>
            <a:xfrm>
              <a:off x="1681125" y="2192800"/>
              <a:ext cx="54900" cy="106975"/>
            </a:xfrm>
            <a:custGeom>
              <a:avLst/>
              <a:gdLst/>
              <a:ahLst/>
              <a:cxnLst/>
              <a:rect l="l" t="t" r="r" b="b"/>
              <a:pathLst>
                <a:path w="2196" h="4279" extrusionOk="0">
                  <a:moveTo>
                    <a:pt x="1158" y="3242"/>
                  </a:moveTo>
                  <a:lnTo>
                    <a:pt x="1158" y="2890"/>
                  </a:lnTo>
                  <a:cubicBezTo>
                    <a:pt x="1158" y="2316"/>
                    <a:pt x="1038" y="1964"/>
                    <a:pt x="1038" y="1390"/>
                  </a:cubicBezTo>
                  <a:cubicBezTo>
                    <a:pt x="1038" y="1158"/>
                    <a:pt x="1158" y="1158"/>
                    <a:pt x="1269" y="927"/>
                  </a:cubicBezTo>
                  <a:lnTo>
                    <a:pt x="1269" y="1269"/>
                  </a:lnTo>
                  <a:cubicBezTo>
                    <a:pt x="1390" y="1732"/>
                    <a:pt x="1501" y="1964"/>
                    <a:pt x="1621" y="2427"/>
                  </a:cubicBezTo>
                  <a:cubicBezTo>
                    <a:pt x="1621" y="2658"/>
                    <a:pt x="1621" y="2890"/>
                    <a:pt x="1501" y="3121"/>
                  </a:cubicBezTo>
                  <a:cubicBezTo>
                    <a:pt x="1501" y="3242"/>
                    <a:pt x="1501" y="3242"/>
                    <a:pt x="1390" y="3353"/>
                  </a:cubicBezTo>
                  <a:lnTo>
                    <a:pt x="1158" y="3584"/>
                  </a:lnTo>
                  <a:close/>
                  <a:moveTo>
                    <a:pt x="575" y="2195"/>
                  </a:moveTo>
                  <a:lnTo>
                    <a:pt x="575" y="2084"/>
                  </a:lnTo>
                  <a:cubicBezTo>
                    <a:pt x="575" y="1964"/>
                    <a:pt x="575" y="1964"/>
                    <a:pt x="464" y="1964"/>
                  </a:cubicBezTo>
                  <a:cubicBezTo>
                    <a:pt x="343" y="1390"/>
                    <a:pt x="112" y="1269"/>
                    <a:pt x="232" y="695"/>
                  </a:cubicBezTo>
                  <a:lnTo>
                    <a:pt x="232" y="464"/>
                  </a:lnTo>
                  <a:cubicBezTo>
                    <a:pt x="232" y="343"/>
                    <a:pt x="343" y="232"/>
                    <a:pt x="232" y="232"/>
                  </a:cubicBezTo>
                  <a:lnTo>
                    <a:pt x="232" y="343"/>
                  </a:lnTo>
                  <a:cubicBezTo>
                    <a:pt x="112" y="343"/>
                    <a:pt x="112" y="575"/>
                    <a:pt x="1" y="695"/>
                  </a:cubicBezTo>
                  <a:lnTo>
                    <a:pt x="1" y="1158"/>
                  </a:lnTo>
                  <a:lnTo>
                    <a:pt x="343" y="1853"/>
                  </a:lnTo>
                  <a:cubicBezTo>
                    <a:pt x="464" y="2084"/>
                    <a:pt x="464" y="2195"/>
                    <a:pt x="575" y="2427"/>
                  </a:cubicBezTo>
                  <a:lnTo>
                    <a:pt x="575" y="2779"/>
                  </a:lnTo>
                  <a:cubicBezTo>
                    <a:pt x="575" y="3010"/>
                    <a:pt x="464" y="3010"/>
                    <a:pt x="464" y="3121"/>
                  </a:cubicBezTo>
                  <a:lnTo>
                    <a:pt x="464" y="3242"/>
                  </a:lnTo>
                  <a:lnTo>
                    <a:pt x="575" y="3121"/>
                  </a:lnTo>
                  <a:cubicBezTo>
                    <a:pt x="695" y="3010"/>
                    <a:pt x="806" y="2779"/>
                    <a:pt x="806" y="2547"/>
                  </a:cubicBezTo>
                  <a:lnTo>
                    <a:pt x="806" y="2084"/>
                  </a:lnTo>
                  <a:lnTo>
                    <a:pt x="806" y="1964"/>
                  </a:lnTo>
                  <a:cubicBezTo>
                    <a:pt x="806" y="2084"/>
                    <a:pt x="806" y="2195"/>
                    <a:pt x="927" y="2195"/>
                  </a:cubicBezTo>
                  <a:cubicBezTo>
                    <a:pt x="927" y="2427"/>
                    <a:pt x="927" y="2547"/>
                    <a:pt x="1038" y="2779"/>
                  </a:cubicBezTo>
                  <a:lnTo>
                    <a:pt x="1038" y="3473"/>
                  </a:lnTo>
                  <a:lnTo>
                    <a:pt x="1038" y="3816"/>
                  </a:lnTo>
                  <a:lnTo>
                    <a:pt x="1038" y="3936"/>
                  </a:lnTo>
                  <a:lnTo>
                    <a:pt x="1038" y="3936"/>
                  </a:lnTo>
                  <a:cubicBezTo>
                    <a:pt x="927" y="4279"/>
                    <a:pt x="927" y="4168"/>
                    <a:pt x="927" y="4279"/>
                  </a:cubicBezTo>
                  <a:lnTo>
                    <a:pt x="927" y="4279"/>
                  </a:lnTo>
                  <a:lnTo>
                    <a:pt x="1038" y="4279"/>
                  </a:lnTo>
                  <a:lnTo>
                    <a:pt x="1038" y="4168"/>
                  </a:lnTo>
                  <a:cubicBezTo>
                    <a:pt x="1158" y="4047"/>
                    <a:pt x="1158" y="3936"/>
                    <a:pt x="1158" y="3816"/>
                  </a:cubicBezTo>
                  <a:lnTo>
                    <a:pt x="1269" y="3705"/>
                  </a:lnTo>
                  <a:lnTo>
                    <a:pt x="1390" y="3584"/>
                  </a:lnTo>
                  <a:cubicBezTo>
                    <a:pt x="1732" y="3121"/>
                    <a:pt x="1853" y="2658"/>
                    <a:pt x="1621" y="2084"/>
                  </a:cubicBezTo>
                  <a:lnTo>
                    <a:pt x="1621" y="1964"/>
                  </a:lnTo>
                  <a:cubicBezTo>
                    <a:pt x="1732" y="1853"/>
                    <a:pt x="1621" y="1732"/>
                    <a:pt x="1621" y="1621"/>
                  </a:cubicBezTo>
                  <a:cubicBezTo>
                    <a:pt x="1732" y="1501"/>
                    <a:pt x="1732" y="1390"/>
                    <a:pt x="1732" y="1158"/>
                  </a:cubicBezTo>
                  <a:lnTo>
                    <a:pt x="1853" y="927"/>
                  </a:lnTo>
                  <a:lnTo>
                    <a:pt x="1964" y="927"/>
                  </a:lnTo>
                  <a:cubicBezTo>
                    <a:pt x="1964" y="806"/>
                    <a:pt x="2084" y="695"/>
                    <a:pt x="2084" y="575"/>
                  </a:cubicBezTo>
                  <a:cubicBezTo>
                    <a:pt x="2084" y="464"/>
                    <a:pt x="2195" y="112"/>
                    <a:pt x="2195" y="1"/>
                  </a:cubicBezTo>
                  <a:cubicBezTo>
                    <a:pt x="2084" y="1"/>
                    <a:pt x="2084" y="112"/>
                    <a:pt x="2084" y="232"/>
                  </a:cubicBezTo>
                  <a:lnTo>
                    <a:pt x="1964" y="464"/>
                  </a:lnTo>
                  <a:cubicBezTo>
                    <a:pt x="1964" y="464"/>
                    <a:pt x="1964" y="575"/>
                    <a:pt x="1853" y="695"/>
                  </a:cubicBezTo>
                  <a:cubicBezTo>
                    <a:pt x="1732" y="927"/>
                    <a:pt x="1501" y="1269"/>
                    <a:pt x="1501" y="1621"/>
                  </a:cubicBezTo>
                  <a:lnTo>
                    <a:pt x="1501" y="1732"/>
                  </a:lnTo>
                  <a:cubicBezTo>
                    <a:pt x="1390" y="1390"/>
                    <a:pt x="1390" y="1269"/>
                    <a:pt x="1390" y="927"/>
                  </a:cubicBezTo>
                  <a:lnTo>
                    <a:pt x="1390" y="806"/>
                  </a:lnTo>
                  <a:cubicBezTo>
                    <a:pt x="1621" y="695"/>
                    <a:pt x="1621" y="464"/>
                    <a:pt x="1732" y="343"/>
                  </a:cubicBezTo>
                  <a:lnTo>
                    <a:pt x="1732" y="1"/>
                  </a:lnTo>
                  <a:cubicBezTo>
                    <a:pt x="1621" y="1"/>
                    <a:pt x="1621" y="232"/>
                    <a:pt x="1621" y="232"/>
                  </a:cubicBezTo>
                  <a:cubicBezTo>
                    <a:pt x="1501" y="343"/>
                    <a:pt x="1501" y="464"/>
                    <a:pt x="1390" y="695"/>
                  </a:cubicBezTo>
                  <a:cubicBezTo>
                    <a:pt x="1269" y="806"/>
                    <a:pt x="1158" y="927"/>
                    <a:pt x="1038" y="927"/>
                  </a:cubicBezTo>
                  <a:cubicBezTo>
                    <a:pt x="1038" y="806"/>
                    <a:pt x="1158" y="575"/>
                    <a:pt x="1158" y="464"/>
                  </a:cubicBezTo>
                  <a:lnTo>
                    <a:pt x="1390" y="232"/>
                  </a:lnTo>
                  <a:lnTo>
                    <a:pt x="1390" y="112"/>
                  </a:lnTo>
                  <a:cubicBezTo>
                    <a:pt x="1501" y="112"/>
                    <a:pt x="1501" y="1"/>
                    <a:pt x="1501" y="1"/>
                  </a:cubicBezTo>
                  <a:cubicBezTo>
                    <a:pt x="1390" y="1"/>
                    <a:pt x="1269" y="112"/>
                    <a:pt x="1269" y="112"/>
                  </a:cubicBezTo>
                  <a:cubicBezTo>
                    <a:pt x="1158" y="232"/>
                    <a:pt x="1158" y="343"/>
                    <a:pt x="1038" y="464"/>
                  </a:cubicBezTo>
                  <a:cubicBezTo>
                    <a:pt x="1038" y="575"/>
                    <a:pt x="927" y="806"/>
                    <a:pt x="927" y="927"/>
                  </a:cubicBezTo>
                  <a:lnTo>
                    <a:pt x="927" y="1390"/>
                  </a:lnTo>
                  <a:lnTo>
                    <a:pt x="927" y="1964"/>
                  </a:lnTo>
                  <a:cubicBezTo>
                    <a:pt x="806" y="1732"/>
                    <a:pt x="695" y="1390"/>
                    <a:pt x="695" y="1158"/>
                  </a:cubicBezTo>
                  <a:cubicBezTo>
                    <a:pt x="464" y="464"/>
                    <a:pt x="806" y="232"/>
                    <a:pt x="806" y="112"/>
                  </a:cubicBezTo>
                  <a:cubicBezTo>
                    <a:pt x="695" y="112"/>
                    <a:pt x="695" y="112"/>
                    <a:pt x="695" y="232"/>
                  </a:cubicBezTo>
                  <a:cubicBezTo>
                    <a:pt x="575" y="343"/>
                    <a:pt x="464" y="464"/>
                    <a:pt x="464" y="695"/>
                  </a:cubicBezTo>
                  <a:lnTo>
                    <a:pt x="464" y="806"/>
                  </a:lnTo>
                  <a:lnTo>
                    <a:pt x="464" y="1038"/>
                  </a:lnTo>
                  <a:cubicBezTo>
                    <a:pt x="464" y="1158"/>
                    <a:pt x="575" y="1269"/>
                    <a:pt x="575" y="139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1"/>
            <p:cNvSpPr/>
            <p:nvPr/>
          </p:nvSpPr>
          <p:spPr>
            <a:xfrm>
              <a:off x="1681125" y="2424300"/>
              <a:ext cx="14375" cy="5825"/>
            </a:xfrm>
            <a:custGeom>
              <a:avLst/>
              <a:gdLst/>
              <a:ahLst/>
              <a:cxnLst/>
              <a:rect l="l" t="t" r="r" b="b"/>
              <a:pathLst>
                <a:path w="575" h="233" extrusionOk="0">
                  <a:moveTo>
                    <a:pt x="112" y="232"/>
                  </a:moveTo>
                  <a:lnTo>
                    <a:pt x="232" y="232"/>
                  </a:lnTo>
                  <a:cubicBezTo>
                    <a:pt x="343" y="112"/>
                    <a:pt x="464" y="112"/>
                    <a:pt x="464" y="112"/>
                  </a:cubicBezTo>
                  <a:cubicBezTo>
                    <a:pt x="575" y="1"/>
                    <a:pt x="232" y="1"/>
                    <a:pt x="1" y="232"/>
                  </a:cubicBezTo>
                  <a:lnTo>
                    <a:pt x="1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1"/>
            <p:cNvSpPr/>
            <p:nvPr/>
          </p:nvSpPr>
          <p:spPr>
            <a:xfrm>
              <a:off x="1788100" y="2320125"/>
              <a:ext cx="113000" cy="57900"/>
            </a:xfrm>
            <a:custGeom>
              <a:avLst/>
              <a:gdLst/>
              <a:ahLst/>
              <a:cxnLst/>
              <a:rect l="l" t="t" r="r" b="b"/>
              <a:pathLst>
                <a:path w="4520" h="2316" extrusionOk="0">
                  <a:moveTo>
                    <a:pt x="3361" y="1390"/>
                  </a:moveTo>
                  <a:cubicBezTo>
                    <a:pt x="3241" y="1390"/>
                    <a:pt x="3241" y="1269"/>
                    <a:pt x="3010" y="1390"/>
                  </a:cubicBezTo>
                  <a:cubicBezTo>
                    <a:pt x="2667" y="1390"/>
                    <a:pt x="2315" y="1621"/>
                    <a:pt x="1972" y="1732"/>
                  </a:cubicBezTo>
                  <a:cubicBezTo>
                    <a:pt x="1621" y="1732"/>
                    <a:pt x="1278" y="1732"/>
                    <a:pt x="1158" y="1621"/>
                  </a:cubicBezTo>
                  <a:cubicBezTo>
                    <a:pt x="1046" y="1501"/>
                    <a:pt x="815" y="1390"/>
                    <a:pt x="815" y="1269"/>
                  </a:cubicBezTo>
                  <a:lnTo>
                    <a:pt x="926" y="1269"/>
                  </a:lnTo>
                  <a:lnTo>
                    <a:pt x="1158" y="1269"/>
                  </a:lnTo>
                  <a:cubicBezTo>
                    <a:pt x="1621" y="1269"/>
                    <a:pt x="2547" y="1158"/>
                    <a:pt x="3010" y="1158"/>
                  </a:cubicBezTo>
                  <a:lnTo>
                    <a:pt x="3130" y="1158"/>
                  </a:lnTo>
                  <a:cubicBezTo>
                    <a:pt x="3241" y="1158"/>
                    <a:pt x="3361" y="1269"/>
                    <a:pt x="3361" y="1390"/>
                  </a:cubicBezTo>
                  <a:close/>
                  <a:moveTo>
                    <a:pt x="2547" y="343"/>
                  </a:moveTo>
                  <a:cubicBezTo>
                    <a:pt x="2204" y="575"/>
                    <a:pt x="2204" y="575"/>
                    <a:pt x="1852" y="575"/>
                  </a:cubicBezTo>
                  <a:cubicBezTo>
                    <a:pt x="1852" y="695"/>
                    <a:pt x="1621" y="695"/>
                    <a:pt x="1621" y="695"/>
                  </a:cubicBezTo>
                  <a:lnTo>
                    <a:pt x="1158" y="464"/>
                  </a:lnTo>
                  <a:cubicBezTo>
                    <a:pt x="1158" y="575"/>
                    <a:pt x="1278" y="695"/>
                    <a:pt x="1389" y="806"/>
                  </a:cubicBezTo>
                  <a:lnTo>
                    <a:pt x="1852" y="806"/>
                  </a:lnTo>
                  <a:cubicBezTo>
                    <a:pt x="1972" y="927"/>
                    <a:pt x="2084" y="806"/>
                    <a:pt x="2204" y="806"/>
                  </a:cubicBezTo>
                  <a:lnTo>
                    <a:pt x="2435" y="806"/>
                  </a:lnTo>
                  <a:lnTo>
                    <a:pt x="2084" y="927"/>
                  </a:lnTo>
                  <a:cubicBezTo>
                    <a:pt x="1972" y="1038"/>
                    <a:pt x="1852" y="1038"/>
                    <a:pt x="1741" y="1038"/>
                  </a:cubicBezTo>
                  <a:lnTo>
                    <a:pt x="1509" y="1038"/>
                  </a:lnTo>
                  <a:cubicBezTo>
                    <a:pt x="1278" y="1158"/>
                    <a:pt x="1046" y="1158"/>
                    <a:pt x="695" y="1158"/>
                  </a:cubicBezTo>
                  <a:lnTo>
                    <a:pt x="583" y="1158"/>
                  </a:lnTo>
                  <a:lnTo>
                    <a:pt x="463" y="1158"/>
                  </a:lnTo>
                  <a:cubicBezTo>
                    <a:pt x="352" y="1158"/>
                    <a:pt x="232" y="1038"/>
                    <a:pt x="232" y="1038"/>
                  </a:cubicBezTo>
                  <a:lnTo>
                    <a:pt x="120" y="1038"/>
                  </a:lnTo>
                  <a:cubicBezTo>
                    <a:pt x="120" y="927"/>
                    <a:pt x="0" y="1038"/>
                    <a:pt x="232" y="1158"/>
                  </a:cubicBezTo>
                  <a:cubicBezTo>
                    <a:pt x="463" y="1269"/>
                    <a:pt x="583" y="1269"/>
                    <a:pt x="583" y="1269"/>
                  </a:cubicBezTo>
                  <a:cubicBezTo>
                    <a:pt x="815" y="1390"/>
                    <a:pt x="815" y="1501"/>
                    <a:pt x="1046" y="1621"/>
                  </a:cubicBezTo>
                  <a:cubicBezTo>
                    <a:pt x="1046" y="1732"/>
                    <a:pt x="1158" y="1732"/>
                    <a:pt x="1278" y="1732"/>
                  </a:cubicBezTo>
                  <a:cubicBezTo>
                    <a:pt x="1509" y="1853"/>
                    <a:pt x="1852" y="1853"/>
                    <a:pt x="2084" y="1853"/>
                  </a:cubicBezTo>
                  <a:cubicBezTo>
                    <a:pt x="2204" y="1732"/>
                    <a:pt x="2204" y="1732"/>
                    <a:pt x="2315" y="1732"/>
                  </a:cubicBezTo>
                  <a:lnTo>
                    <a:pt x="2435" y="1732"/>
                  </a:lnTo>
                  <a:lnTo>
                    <a:pt x="2778" y="1732"/>
                  </a:lnTo>
                  <a:cubicBezTo>
                    <a:pt x="2898" y="1732"/>
                    <a:pt x="2898" y="1732"/>
                    <a:pt x="3010" y="1853"/>
                  </a:cubicBezTo>
                  <a:cubicBezTo>
                    <a:pt x="3241" y="1853"/>
                    <a:pt x="3473" y="2084"/>
                    <a:pt x="3825" y="2084"/>
                  </a:cubicBezTo>
                  <a:cubicBezTo>
                    <a:pt x="3825" y="2195"/>
                    <a:pt x="3825" y="2195"/>
                    <a:pt x="3936" y="2195"/>
                  </a:cubicBezTo>
                  <a:cubicBezTo>
                    <a:pt x="4056" y="2195"/>
                    <a:pt x="4288" y="2316"/>
                    <a:pt x="4288" y="2195"/>
                  </a:cubicBezTo>
                  <a:cubicBezTo>
                    <a:pt x="4288" y="2195"/>
                    <a:pt x="4167" y="2084"/>
                    <a:pt x="4056" y="2084"/>
                  </a:cubicBezTo>
                  <a:cubicBezTo>
                    <a:pt x="3936" y="2084"/>
                    <a:pt x="3704" y="1964"/>
                    <a:pt x="3593" y="1853"/>
                  </a:cubicBezTo>
                  <a:cubicBezTo>
                    <a:pt x="3241" y="1732"/>
                    <a:pt x="3010" y="1621"/>
                    <a:pt x="2667" y="1621"/>
                  </a:cubicBezTo>
                  <a:cubicBezTo>
                    <a:pt x="2898" y="1501"/>
                    <a:pt x="3130" y="1390"/>
                    <a:pt x="3361" y="1501"/>
                  </a:cubicBezTo>
                  <a:cubicBezTo>
                    <a:pt x="3473" y="1501"/>
                    <a:pt x="3473" y="1390"/>
                    <a:pt x="3593" y="1501"/>
                  </a:cubicBezTo>
                  <a:cubicBezTo>
                    <a:pt x="3593" y="1621"/>
                    <a:pt x="3704" y="1621"/>
                    <a:pt x="3825" y="1732"/>
                  </a:cubicBezTo>
                  <a:cubicBezTo>
                    <a:pt x="3936" y="1732"/>
                    <a:pt x="4167" y="1853"/>
                    <a:pt x="4288" y="1853"/>
                  </a:cubicBezTo>
                  <a:cubicBezTo>
                    <a:pt x="4519" y="1853"/>
                    <a:pt x="4167" y="1732"/>
                    <a:pt x="4167" y="1621"/>
                  </a:cubicBezTo>
                  <a:cubicBezTo>
                    <a:pt x="3936" y="1621"/>
                    <a:pt x="3825" y="1501"/>
                    <a:pt x="3593" y="1390"/>
                  </a:cubicBezTo>
                  <a:cubicBezTo>
                    <a:pt x="3593" y="1269"/>
                    <a:pt x="3473" y="1269"/>
                    <a:pt x="3361" y="1158"/>
                  </a:cubicBezTo>
                  <a:cubicBezTo>
                    <a:pt x="3593" y="1158"/>
                    <a:pt x="3825" y="1269"/>
                    <a:pt x="3936" y="1269"/>
                  </a:cubicBezTo>
                  <a:cubicBezTo>
                    <a:pt x="4056" y="1269"/>
                    <a:pt x="4056" y="1390"/>
                    <a:pt x="4167" y="1390"/>
                  </a:cubicBezTo>
                  <a:lnTo>
                    <a:pt x="4288" y="1501"/>
                  </a:lnTo>
                  <a:lnTo>
                    <a:pt x="4288" y="1621"/>
                  </a:lnTo>
                  <a:lnTo>
                    <a:pt x="4399" y="1621"/>
                  </a:lnTo>
                  <a:lnTo>
                    <a:pt x="4399" y="1501"/>
                  </a:lnTo>
                  <a:cubicBezTo>
                    <a:pt x="4288" y="1390"/>
                    <a:pt x="4056" y="1269"/>
                    <a:pt x="3936" y="1158"/>
                  </a:cubicBezTo>
                  <a:cubicBezTo>
                    <a:pt x="3593" y="927"/>
                    <a:pt x="2898" y="927"/>
                    <a:pt x="2435" y="1038"/>
                  </a:cubicBezTo>
                  <a:lnTo>
                    <a:pt x="2435" y="1038"/>
                  </a:lnTo>
                  <a:cubicBezTo>
                    <a:pt x="2547" y="927"/>
                    <a:pt x="2778" y="806"/>
                    <a:pt x="3010" y="806"/>
                  </a:cubicBezTo>
                  <a:cubicBezTo>
                    <a:pt x="3130" y="695"/>
                    <a:pt x="3361" y="695"/>
                    <a:pt x="3473" y="695"/>
                  </a:cubicBezTo>
                  <a:cubicBezTo>
                    <a:pt x="3825" y="695"/>
                    <a:pt x="3825" y="695"/>
                    <a:pt x="4056" y="806"/>
                  </a:cubicBezTo>
                  <a:lnTo>
                    <a:pt x="4288" y="806"/>
                  </a:lnTo>
                  <a:cubicBezTo>
                    <a:pt x="4288" y="806"/>
                    <a:pt x="4167" y="695"/>
                    <a:pt x="4056" y="695"/>
                  </a:cubicBezTo>
                  <a:cubicBezTo>
                    <a:pt x="3936" y="575"/>
                    <a:pt x="3825" y="575"/>
                    <a:pt x="3593" y="575"/>
                  </a:cubicBezTo>
                  <a:lnTo>
                    <a:pt x="3010" y="575"/>
                  </a:lnTo>
                  <a:cubicBezTo>
                    <a:pt x="2898" y="695"/>
                    <a:pt x="2898" y="695"/>
                    <a:pt x="2778" y="695"/>
                  </a:cubicBezTo>
                  <a:lnTo>
                    <a:pt x="2204" y="695"/>
                  </a:lnTo>
                  <a:cubicBezTo>
                    <a:pt x="2667" y="575"/>
                    <a:pt x="2898" y="232"/>
                    <a:pt x="3361" y="232"/>
                  </a:cubicBezTo>
                  <a:lnTo>
                    <a:pt x="3825" y="232"/>
                  </a:lnTo>
                  <a:cubicBezTo>
                    <a:pt x="3825" y="343"/>
                    <a:pt x="3936" y="343"/>
                    <a:pt x="3936" y="343"/>
                  </a:cubicBezTo>
                  <a:lnTo>
                    <a:pt x="4056" y="343"/>
                  </a:lnTo>
                  <a:lnTo>
                    <a:pt x="4167" y="343"/>
                  </a:lnTo>
                  <a:cubicBezTo>
                    <a:pt x="4167" y="343"/>
                    <a:pt x="4167" y="232"/>
                    <a:pt x="4056" y="232"/>
                  </a:cubicBezTo>
                  <a:cubicBezTo>
                    <a:pt x="3936" y="232"/>
                    <a:pt x="3936" y="232"/>
                    <a:pt x="3825" y="112"/>
                  </a:cubicBezTo>
                  <a:lnTo>
                    <a:pt x="3593" y="112"/>
                  </a:lnTo>
                  <a:cubicBezTo>
                    <a:pt x="3130" y="1"/>
                    <a:pt x="2898" y="232"/>
                    <a:pt x="2547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1"/>
            <p:cNvSpPr/>
            <p:nvPr/>
          </p:nvSpPr>
          <p:spPr>
            <a:xfrm>
              <a:off x="1756375" y="2218725"/>
              <a:ext cx="98400" cy="86850"/>
            </a:xfrm>
            <a:custGeom>
              <a:avLst/>
              <a:gdLst/>
              <a:ahLst/>
              <a:cxnLst/>
              <a:rect l="l" t="t" r="r" b="b"/>
              <a:pathLst>
                <a:path w="3936" h="3474" extrusionOk="0">
                  <a:moveTo>
                    <a:pt x="695" y="3131"/>
                  </a:moveTo>
                  <a:lnTo>
                    <a:pt x="1158" y="2668"/>
                  </a:lnTo>
                  <a:cubicBezTo>
                    <a:pt x="1269" y="2547"/>
                    <a:pt x="1501" y="2205"/>
                    <a:pt x="1621" y="2205"/>
                  </a:cubicBezTo>
                  <a:lnTo>
                    <a:pt x="1732" y="1973"/>
                  </a:lnTo>
                  <a:cubicBezTo>
                    <a:pt x="1852" y="1853"/>
                    <a:pt x="2195" y="1510"/>
                    <a:pt x="2195" y="1390"/>
                  </a:cubicBezTo>
                  <a:lnTo>
                    <a:pt x="2547" y="1390"/>
                  </a:lnTo>
                  <a:lnTo>
                    <a:pt x="2427" y="1390"/>
                  </a:lnTo>
                  <a:cubicBezTo>
                    <a:pt x="2315" y="1621"/>
                    <a:pt x="2195" y="1973"/>
                    <a:pt x="2084" y="2084"/>
                  </a:cubicBezTo>
                  <a:lnTo>
                    <a:pt x="1964" y="2205"/>
                  </a:lnTo>
                  <a:cubicBezTo>
                    <a:pt x="1964" y="2316"/>
                    <a:pt x="1964" y="2316"/>
                    <a:pt x="1852" y="2436"/>
                  </a:cubicBezTo>
                  <a:cubicBezTo>
                    <a:pt x="1732" y="2779"/>
                    <a:pt x="1389" y="3131"/>
                    <a:pt x="926" y="3131"/>
                  </a:cubicBezTo>
                  <a:close/>
                  <a:moveTo>
                    <a:pt x="1269" y="1742"/>
                  </a:moveTo>
                  <a:lnTo>
                    <a:pt x="1269" y="1621"/>
                  </a:lnTo>
                  <a:cubicBezTo>
                    <a:pt x="1389" y="1510"/>
                    <a:pt x="1501" y="1279"/>
                    <a:pt x="1501" y="1158"/>
                  </a:cubicBezTo>
                  <a:cubicBezTo>
                    <a:pt x="1621" y="816"/>
                    <a:pt x="1732" y="584"/>
                    <a:pt x="1964" y="353"/>
                  </a:cubicBezTo>
                  <a:cubicBezTo>
                    <a:pt x="2084" y="353"/>
                    <a:pt x="2195" y="353"/>
                    <a:pt x="2195" y="232"/>
                  </a:cubicBezTo>
                  <a:cubicBezTo>
                    <a:pt x="2315" y="232"/>
                    <a:pt x="2427" y="121"/>
                    <a:pt x="2427" y="121"/>
                  </a:cubicBezTo>
                  <a:cubicBezTo>
                    <a:pt x="2427" y="1"/>
                    <a:pt x="2315" y="121"/>
                    <a:pt x="2195" y="121"/>
                  </a:cubicBezTo>
                  <a:lnTo>
                    <a:pt x="2084" y="232"/>
                  </a:lnTo>
                  <a:cubicBezTo>
                    <a:pt x="1852" y="232"/>
                    <a:pt x="1852" y="353"/>
                    <a:pt x="1732" y="464"/>
                  </a:cubicBezTo>
                  <a:cubicBezTo>
                    <a:pt x="1621" y="584"/>
                    <a:pt x="1501" y="695"/>
                    <a:pt x="1389" y="927"/>
                  </a:cubicBezTo>
                  <a:lnTo>
                    <a:pt x="1389" y="927"/>
                  </a:lnTo>
                  <a:lnTo>
                    <a:pt x="1389" y="1047"/>
                  </a:lnTo>
                  <a:cubicBezTo>
                    <a:pt x="1269" y="1279"/>
                    <a:pt x="1269" y="1510"/>
                    <a:pt x="1158" y="1742"/>
                  </a:cubicBezTo>
                  <a:cubicBezTo>
                    <a:pt x="1038" y="1853"/>
                    <a:pt x="926" y="1973"/>
                    <a:pt x="926" y="2084"/>
                  </a:cubicBezTo>
                  <a:cubicBezTo>
                    <a:pt x="926" y="2084"/>
                    <a:pt x="806" y="2205"/>
                    <a:pt x="695" y="2205"/>
                  </a:cubicBezTo>
                  <a:cubicBezTo>
                    <a:pt x="575" y="2316"/>
                    <a:pt x="463" y="2316"/>
                    <a:pt x="463" y="2316"/>
                  </a:cubicBezTo>
                  <a:cubicBezTo>
                    <a:pt x="463" y="2436"/>
                    <a:pt x="463" y="2436"/>
                    <a:pt x="575" y="2436"/>
                  </a:cubicBezTo>
                  <a:lnTo>
                    <a:pt x="1269" y="2084"/>
                  </a:lnTo>
                  <a:cubicBezTo>
                    <a:pt x="1389" y="1973"/>
                    <a:pt x="1389" y="1853"/>
                    <a:pt x="1501" y="1742"/>
                  </a:cubicBezTo>
                  <a:cubicBezTo>
                    <a:pt x="1501" y="1742"/>
                    <a:pt x="1269" y="2084"/>
                    <a:pt x="1269" y="2205"/>
                  </a:cubicBezTo>
                  <a:lnTo>
                    <a:pt x="1038" y="2436"/>
                  </a:lnTo>
                  <a:cubicBezTo>
                    <a:pt x="1038" y="2668"/>
                    <a:pt x="575" y="3131"/>
                    <a:pt x="463" y="3131"/>
                  </a:cubicBezTo>
                  <a:lnTo>
                    <a:pt x="343" y="3242"/>
                  </a:lnTo>
                  <a:cubicBezTo>
                    <a:pt x="463" y="3242"/>
                    <a:pt x="463" y="3242"/>
                    <a:pt x="343" y="3242"/>
                  </a:cubicBezTo>
                  <a:cubicBezTo>
                    <a:pt x="232" y="3362"/>
                    <a:pt x="232" y="3362"/>
                    <a:pt x="112" y="3362"/>
                  </a:cubicBezTo>
                  <a:cubicBezTo>
                    <a:pt x="0" y="3362"/>
                    <a:pt x="112" y="3362"/>
                    <a:pt x="112" y="3362"/>
                  </a:cubicBezTo>
                  <a:cubicBezTo>
                    <a:pt x="0" y="3473"/>
                    <a:pt x="0" y="3473"/>
                    <a:pt x="112" y="3473"/>
                  </a:cubicBezTo>
                  <a:cubicBezTo>
                    <a:pt x="232" y="3473"/>
                    <a:pt x="343" y="3473"/>
                    <a:pt x="463" y="3362"/>
                  </a:cubicBezTo>
                  <a:cubicBezTo>
                    <a:pt x="695" y="3242"/>
                    <a:pt x="463" y="3242"/>
                    <a:pt x="695" y="3242"/>
                  </a:cubicBezTo>
                  <a:cubicBezTo>
                    <a:pt x="1038" y="3242"/>
                    <a:pt x="1158" y="3242"/>
                    <a:pt x="1389" y="3131"/>
                  </a:cubicBezTo>
                  <a:cubicBezTo>
                    <a:pt x="1732" y="3010"/>
                    <a:pt x="1964" y="2779"/>
                    <a:pt x="2084" y="2547"/>
                  </a:cubicBezTo>
                  <a:cubicBezTo>
                    <a:pt x="2084" y="2436"/>
                    <a:pt x="2084" y="2316"/>
                    <a:pt x="2195" y="2316"/>
                  </a:cubicBezTo>
                  <a:lnTo>
                    <a:pt x="2195" y="2316"/>
                  </a:lnTo>
                  <a:lnTo>
                    <a:pt x="2315" y="2205"/>
                  </a:lnTo>
                  <a:cubicBezTo>
                    <a:pt x="2427" y="2084"/>
                    <a:pt x="2547" y="1973"/>
                    <a:pt x="2658" y="1973"/>
                  </a:cubicBezTo>
                  <a:lnTo>
                    <a:pt x="3121" y="1742"/>
                  </a:lnTo>
                  <a:cubicBezTo>
                    <a:pt x="3241" y="1742"/>
                    <a:pt x="3353" y="1621"/>
                    <a:pt x="3584" y="1621"/>
                  </a:cubicBezTo>
                  <a:cubicBezTo>
                    <a:pt x="3584" y="1510"/>
                    <a:pt x="3584" y="1510"/>
                    <a:pt x="3704" y="1510"/>
                  </a:cubicBezTo>
                  <a:cubicBezTo>
                    <a:pt x="3704" y="1510"/>
                    <a:pt x="3936" y="1390"/>
                    <a:pt x="3936" y="1279"/>
                  </a:cubicBezTo>
                  <a:cubicBezTo>
                    <a:pt x="3816" y="1279"/>
                    <a:pt x="3584" y="1390"/>
                    <a:pt x="3473" y="1510"/>
                  </a:cubicBezTo>
                  <a:cubicBezTo>
                    <a:pt x="3241" y="1510"/>
                    <a:pt x="3010" y="1621"/>
                    <a:pt x="2658" y="1742"/>
                  </a:cubicBezTo>
                  <a:cubicBezTo>
                    <a:pt x="2547" y="1853"/>
                    <a:pt x="2427" y="1973"/>
                    <a:pt x="2315" y="1973"/>
                  </a:cubicBezTo>
                  <a:cubicBezTo>
                    <a:pt x="2315" y="1973"/>
                    <a:pt x="2427" y="1853"/>
                    <a:pt x="2427" y="1742"/>
                  </a:cubicBezTo>
                  <a:lnTo>
                    <a:pt x="2427" y="1742"/>
                  </a:lnTo>
                  <a:lnTo>
                    <a:pt x="2547" y="1510"/>
                  </a:lnTo>
                  <a:lnTo>
                    <a:pt x="2778" y="1390"/>
                  </a:lnTo>
                  <a:cubicBezTo>
                    <a:pt x="3010" y="1390"/>
                    <a:pt x="3353" y="1279"/>
                    <a:pt x="3584" y="1047"/>
                  </a:cubicBezTo>
                  <a:lnTo>
                    <a:pt x="3584" y="927"/>
                  </a:lnTo>
                  <a:lnTo>
                    <a:pt x="3584" y="927"/>
                  </a:lnTo>
                  <a:cubicBezTo>
                    <a:pt x="3473" y="927"/>
                    <a:pt x="3241" y="1158"/>
                    <a:pt x="2778" y="1158"/>
                  </a:cubicBezTo>
                  <a:lnTo>
                    <a:pt x="2427" y="1158"/>
                  </a:lnTo>
                  <a:cubicBezTo>
                    <a:pt x="2658" y="1047"/>
                    <a:pt x="2778" y="1047"/>
                    <a:pt x="2890" y="927"/>
                  </a:cubicBezTo>
                  <a:cubicBezTo>
                    <a:pt x="3010" y="927"/>
                    <a:pt x="3353" y="816"/>
                    <a:pt x="3473" y="816"/>
                  </a:cubicBezTo>
                  <a:lnTo>
                    <a:pt x="3353" y="816"/>
                  </a:lnTo>
                  <a:cubicBezTo>
                    <a:pt x="3010" y="695"/>
                    <a:pt x="2658" y="927"/>
                    <a:pt x="2427" y="1047"/>
                  </a:cubicBezTo>
                  <a:lnTo>
                    <a:pt x="1852" y="1621"/>
                  </a:lnTo>
                  <a:cubicBezTo>
                    <a:pt x="1732" y="1621"/>
                    <a:pt x="1621" y="1742"/>
                    <a:pt x="1621" y="1853"/>
                  </a:cubicBezTo>
                  <a:cubicBezTo>
                    <a:pt x="1732" y="1742"/>
                    <a:pt x="1852" y="1390"/>
                    <a:pt x="1964" y="1158"/>
                  </a:cubicBezTo>
                  <a:cubicBezTo>
                    <a:pt x="2315" y="464"/>
                    <a:pt x="2658" y="584"/>
                    <a:pt x="2890" y="353"/>
                  </a:cubicBezTo>
                  <a:lnTo>
                    <a:pt x="2547" y="353"/>
                  </a:lnTo>
                  <a:cubicBezTo>
                    <a:pt x="2315" y="464"/>
                    <a:pt x="2195" y="584"/>
                    <a:pt x="2084" y="695"/>
                  </a:cubicBezTo>
                  <a:cubicBezTo>
                    <a:pt x="1964" y="816"/>
                    <a:pt x="1852" y="927"/>
                    <a:pt x="1852" y="1047"/>
                  </a:cubicBezTo>
                  <a:cubicBezTo>
                    <a:pt x="1852" y="1158"/>
                    <a:pt x="1852" y="1158"/>
                    <a:pt x="1732" y="1158"/>
                  </a:cubicBezTo>
                  <a:lnTo>
                    <a:pt x="1621" y="1390"/>
                  </a:lnTo>
                  <a:cubicBezTo>
                    <a:pt x="1501" y="1510"/>
                    <a:pt x="1389" y="1742"/>
                    <a:pt x="1269" y="174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1"/>
            <p:cNvSpPr/>
            <p:nvPr/>
          </p:nvSpPr>
          <p:spPr>
            <a:xfrm>
              <a:off x="1579725" y="2236100"/>
              <a:ext cx="84075" cy="98400"/>
            </a:xfrm>
            <a:custGeom>
              <a:avLst/>
              <a:gdLst/>
              <a:ahLst/>
              <a:cxnLst/>
              <a:rect l="l" t="t" r="r" b="b"/>
              <a:pathLst>
                <a:path w="3363" h="3936" extrusionOk="0">
                  <a:moveTo>
                    <a:pt x="3131" y="3241"/>
                  </a:moveTo>
                  <a:cubicBezTo>
                    <a:pt x="3010" y="3241"/>
                    <a:pt x="3010" y="3130"/>
                    <a:pt x="3010" y="3130"/>
                  </a:cubicBezTo>
                  <a:lnTo>
                    <a:pt x="2547" y="2778"/>
                  </a:lnTo>
                  <a:cubicBezTo>
                    <a:pt x="2436" y="2547"/>
                    <a:pt x="1390" y="1852"/>
                    <a:pt x="1279" y="1621"/>
                  </a:cubicBezTo>
                  <a:lnTo>
                    <a:pt x="1279" y="1278"/>
                  </a:lnTo>
                  <a:cubicBezTo>
                    <a:pt x="1390" y="1389"/>
                    <a:pt x="1390" y="1510"/>
                    <a:pt x="1510" y="1510"/>
                  </a:cubicBezTo>
                  <a:cubicBezTo>
                    <a:pt x="1742" y="1741"/>
                    <a:pt x="1742" y="1741"/>
                    <a:pt x="1973" y="1741"/>
                  </a:cubicBezTo>
                  <a:cubicBezTo>
                    <a:pt x="1973" y="1852"/>
                    <a:pt x="2084" y="1852"/>
                    <a:pt x="2084" y="1852"/>
                  </a:cubicBezTo>
                  <a:lnTo>
                    <a:pt x="2205" y="1973"/>
                  </a:lnTo>
                  <a:cubicBezTo>
                    <a:pt x="2547" y="2084"/>
                    <a:pt x="2668" y="2204"/>
                    <a:pt x="2899" y="2436"/>
                  </a:cubicBezTo>
                  <a:cubicBezTo>
                    <a:pt x="3010" y="2778"/>
                    <a:pt x="3010" y="2899"/>
                    <a:pt x="3131" y="3241"/>
                  </a:cubicBezTo>
                  <a:close/>
                  <a:moveTo>
                    <a:pt x="3131" y="2547"/>
                  </a:moveTo>
                  <a:cubicBezTo>
                    <a:pt x="3010" y="2204"/>
                    <a:pt x="2668" y="1973"/>
                    <a:pt x="2436" y="1852"/>
                  </a:cubicBezTo>
                  <a:lnTo>
                    <a:pt x="2316" y="1741"/>
                  </a:lnTo>
                  <a:lnTo>
                    <a:pt x="2205" y="1741"/>
                  </a:lnTo>
                  <a:cubicBezTo>
                    <a:pt x="2205" y="1621"/>
                    <a:pt x="2084" y="1621"/>
                    <a:pt x="2084" y="1510"/>
                  </a:cubicBezTo>
                  <a:cubicBezTo>
                    <a:pt x="1742" y="1158"/>
                    <a:pt x="1742" y="926"/>
                    <a:pt x="1621" y="584"/>
                  </a:cubicBezTo>
                  <a:cubicBezTo>
                    <a:pt x="1510" y="463"/>
                    <a:pt x="1390" y="0"/>
                    <a:pt x="1158" y="0"/>
                  </a:cubicBezTo>
                  <a:cubicBezTo>
                    <a:pt x="1158" y="121"/>
                    <a:pt x="1279" y="121"/>
                    <a:pt x="1279" y="232"/>
                  </a:cubicBezTo>
                  <a:lnTo>
                    <a:pt x="1510" y="926"/>
                  </a:lnTo>
                  <a:cubicBezTo>
                    <a:pt x="1621" y="1047"/>
                    <a:pt x="1621" y="1158"/>
                    <a:pt x="1742" y="1278"/>
                  </a:cubicBezTo>
                  <a:cubicBezTo>
                    <a:pt x="1853" y="1510"/>
                    <a:pt x="1853" y="1510"/>
                    <a:pt x="1973" y="1621"/>
                  </a:cubicBezTo>
                  <a:lnTo>
                    <a:pt x="1742" y="1510"/>
                  </a:lnTo>
                  <a:lnTo>
                    <a:pt x="1742" y="1510"/>
                  </a:lnTo>
                  <a:cubicBezTo>
                    <a:pt x="1621" y="1510"/>
                    <a:pt x="1621" y="1510"/>
                    <a:pt x="1621" y="1389"/>
                  </a:cubicBezTo>
                  <a:cubicBezTo>
                    <a:pt x="1510" y="1389"/>
                    <a:pt x="1510" y="1389"/>
                    <a:pt x="1390" y="1278"/>
                  </a:cubicBezTo>
                  <a:lnTo>
                    <a:pt x="1279" y="1158"/>
                  </a:lnTo>
                  <a:lnTo>
                    <a:pt x="1279" y="926"/>
                  </a:lnTo>
                  <a:cubicBezTo>
                    <a:pt x="1279" y="815"/>
                    <a:pt x="1158" y="695"/>
                    <a:pt x="1158" y="695"/>
                  </a:cubicBezTo>
                  <a:cubicBezTo>
                    <a:pt x="1158" y="584"/>
                    <a:pt x="1047" y="232"/>
                    <a:pt x="927" y="352"/>
                  </a:cubicBezTo>
                  <a:cubicBezTo>
                    <a:pt x="927" y="352"/>
                    <a:pt x="927" y="584"/>
                    <a:pt x="1047" y="584"/>
                  </a:cubicBezTo>
                  <a:cubicBezTo>
                    <a:pt x="1047" y="695"/>
                    <a:pt x="1047" y="815"/>
                    <a:pt x="1158" y="926"/>
                  </a:cubicBezTo>
                  <a:lnTo>
                    <a:pt x="1158" y="1389"/>
                  </a:lnTo>
                  <a:cubicBezTo>
                    <a:pt x="1047" y="1389"/>
                    <a:pt x="927" y="1047"/>
                    <a:pt x="816" y="926"/>
                  </a:cubicBezTo>
                  <a:lnTo>
                    <a:pt x="816" y="463"/>
                  </a:lnTo>
                  <a:cubicBezTo>
                    <a:pt x="695" y="463"/>
                    <a:pt x="695" y="463"/>
                    <a:pt x="695" y="584"/>
                  </a:cubicBezTo>
                  <a:lnTo>
                    <a:pt x="695" y="926"/>
                  </a:lnTo>
                  <a:cubicBezTo>
                    <a:pt x="816" y="1389"/>
                    <a:pt x="1158" y="1621"/>
                    <a:pt x="1390" y="1973"/>
                  </a:cubicBezTo>
                  <a:lnTo>
                    <a:pt x="1742" y="2315"/>
                  </a:lnTo>
                  <a:lnTo>
                    <a:pt x="1390" y="2084"/>
                  </a:lnTo>
                  <a:cubicBezTo>
                    <a:pt x="1279" y="2084"/>
                    <a:pt x="1158" y="1973"/>
                    <a:pt x="1158" y="1973"/>
                  </a:cubicBezTo>
                  <a:cubicBezTo>
                    <a:pt x="927" y="1852"/>
                    <a:pt x="584" y="1621"/>
                    <a:pt x="464" y="1278"/>
                  </a:cubicBezTo>
                  <a:lnTo>
                    <a:pt x="353" y="1047"/>
                  </a:lnTo>
                  <a:cubicBezTo>
                    <a:pt x="232" y="1047"/>
                    <a:pt x="232" y="1047"/>
                    <a:pt x="232" y="1158"/>
                  </a:cubicBezTo>
                  <a:lnTo>
                    <a:pt x="232" y="1158"/>
                  </a:lnTo>
                  <a:cubicBezTo>
                    <a:pt x="353" y="1510"/>
                    <a:pt x="464" y="1621"/>
                    <a:pt x="695" y="1852"/>
                  </a:cubicBezTo>
                  <a:lnTo>
                    <a:pt x="816" y="1852"/>
                  </a:lnTo>
                  <a:lnTo>
                    <a:pt x="927" y="2084"/>
                  </a:lnTo>
                  <a:lnTo>
                    <a:pt x="1047" y="2084"/>
                  </a:lnTo>
                  <a:lnTo>
                    <a:pt x="1279" y="2315"/>
                  </a:lnTo>
                  <a:cubicBezTo>
                    <a:pt x="1390" y="2315"/>
                    <a:pt x="1390" y="2436"/>
                    <a:pt x="1510" y="2436"/>
                  </a:cubicBezTo>
                  <a:cubicBezTo>
                    <a:pt x="1510" y="2436"/>
                    <a:pt x="1621" y="2667"/>
                    <a:pt x="1742" y="2667"/>
                  </a:cubicBezTo>
                  <a:lnTo>
                    <a:pt x="1621" y="2547"/>
                  </a:lnTo>
                  <a:lnTo>
                    <a:pt x="1621" y="2547"/>
                  </a:lnTo>
                  <a:cubicBezTo>
                    <a:pt x="1510" y="2547"/>
                    <a:pt x="927" y="2436"/>
                    <a:pt x="695" y="2315"/>
                  </a:cubicBezTo>
                  <a:cubicBezTo>
                    <a:pt x="353" y="2084"/>
                    <a:pt x="232" y="1852"/>
                    <a:pt x="121" y="1510"/>
                  </a:cubicBezTo>
                  <a:lnTo>
                    <a:pt x="1" y="1510"/>
                  </a:lnTo>
                  <a:cubicBezTo>
                    <a:pt x="1" y="1621"/>
                    <a:pt x="232" y="1973"/>
                    <a:pt x="232" y="2084"/>
                  </a:cubicBezTo>
                  <a:cubicBezTo>
                    <a:pt x="353" y="2204"/>
                    <a:pt x="584" y="2315"/>
                    <a:pt x="695" y="2436"/>
                  </a:cubicBezTo>
                  <a:lnTo>
                    <a:pt x="927" y="2547"/>
                  </a:lnTo>
                  <a:cubicBezTo>
                    <a:pt x="1158" y="2547"/>
                    <a:pt x="1390" y="2667"/>
                    <a:pt x="1621" y="2778"/>
                  </a:cubicBezTo>
                  <a:cubicBezTo>
                    <a:pt x="1742" y="2778"/>
                    <a:pt x="1853" y="2899"/>
                    <a:pt x="1853" y="2899"/>
                  </a:cubicBezTo>
                  <a:cubicBezTo>
                    <a:pt x="1973" y="2899"/>
                    <a:pt x="1973" y="3010"/>
                    <a:pt x="1973" y="3010"/>
                  </a:cubicBezTo>
                  <a:cubicBezTo>
                    <a:pt x="2084" y="3010"/>
                    <a:pt x="2084" y="3010"/>
                    <a:pt x="2084" y="3130"/>
                  </a:cubicBezTo>
                  <a:cubicBezTo>
                    <a:pt x="2205" y="3241"/>
                    <a:pt x="2205" y="3241"/>
                    <a:pt x="2205" y="3362"/>
                  </a:cubicBezTo>
                  <a:cubicBezTo>
                    <a:pt x="2205" y="3473"/>
                    <a:pt x="2205" y="3593"/>
                    <a:pt x="2316" y="3473"/>
                  </a:cubicBezTo>
                  <a:lnTo>
                    <a:pt x="2316" y="3362"/>
                  </a:lnTo>
                  <a:cubicBezTo>
                    <a:pt x="2316" y="3130"/>
                    <a:pt x="2205" y="2899"/>
                    <a:pt x="2084" y="2778"/>
                  </a:cubicBezTo>
                  <a:cubicBezTo>
                    <a:pt x="1973" y="2667"/>
                    <a:pt x="1853" y="2667"/>
                    <a:pt x="1853" y="2547"/>
                  </a:cubicBezTo>
                  <a:lnTo>
                    <a:pt x="1621" y="2436"/>
                  </a:lnTo>
                  <a:cubicBezTo>
                    <a:pt x="1621" y="2436"/>
                    <a:pt x="1973" y="2547"/>
                    <a:pt x="2084" y="2547"/>
                  </a:cubicBezTo>
                  <a:lnTo>
                    <a:pt x="2436" y="2778"/>
                  </a:lnTo>
                  <a:cubicBezTo>
                    <a:pt x="2436" y="2899"/>
                    <a:pt x="2547" y="2899"/>
                    <a:pt x="2668" y="3010"/>
                  </a:cubicBezTo>
                  <a:lnTo>
                    <a:pt x="2779" y="3130"/>
                  </a:lnTo>
                  <a:cubicBezTo>
                    <a:pt x="2899" y="3241"/>
                    <a:pt x="2899" y="3241"/>
                    <a:pt x="3010" y="3241"/>
                  </a:cubicBezTo>
                  <a:lnTo>
                    <a:pt x="3131" y="3473"/>
                  </a:lnTo>
                  <a:cubicBezTo>
                    <a:pt x="3131" y="3593"/>
                    <a:pt x="3131" y="3473"/>
                    <a:pt x="3131" y="3473"/>
                  </a:cubicBezTo>
                  <a:cubicBezTo>
                    <a:pt x="3242" y="3593"/>
                    <a:pt x="3242" y="3704"/>
                    <a:pt x="3242" y="3704"/>
                  </a:cubicBezTo>
                  <a:lnTo>
                    <a:pt x="3362" y="3825"/>
                  </a:lnTo>
                  <a:lnTo>
                    <a:pt x="3362" y="3936"/>
                  </a:lnTo>
                  <a:lnTo>
                    <a:pt x="3362" y="3825"/>
                  </a:lnTo>
                  <a:cubicBezTo>
                    <a:pt x="3362" y="3593"/>
                    <a:pt x="3242" y="3362"/>
                    <a:pt x="3242" y="3362"/>
                  </a:cubicBezTo>
                  <a:cubicBezTo>
                    <a:pt x="3242" y="3010"/>
                    <a:pt x="3242" y="2899"/>
                    <a:pt x="3131" y="254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1"/>
            <p:cNvSpPr/>
            <p:nvPr/>
          </p:nvSpPr>
          <p:spPr>
            <a:xfrm>
              <a:off x="1739000" y="2430100"/>
              <a:ext cx="5825" cy="11600"/>
            </a:xfrm>
            <a:custGeom>
              <a:avLst/>
              <a:gdLst/>
              <a:ahLst/>
              <a:cxnLst/>
              <a:rect l="l" t="t" r="r" b="b"/>
              <a:pathLst>
                <a:path w="233" h="464" extrusionOk="0">
                  <a:moveTo>
                    <a:pt x="112" y="463"/>
                  </a:moveTo>
                  <a:lnTo>
                    <a:pt x="112" y="343"/>
                  </a:lnTo>
                  <a:cubicBezTo>
                    <a:pt x="112" y="232"/>
                    <a:pt x="112" y="232"/>
                    <a:pt x="232" y="232"/>
                  </a:cubicBezTo>
                  <a:lnTo>
                    <a:pt x="232" y="111"/>
                  </a:lnTo>
                  <a:lnTo>
                    <a:pt x="232" y="111"/>
                  </a:lnTo>
                  <a:cubicBezTo>
                    <a:pt x="232" y="111"/>
                    <a:pt x="232" y="0"/>
                    <a:pt x="112" y="111"/>
                  </a:cubicBezTo>
                  <a:cubicBezTo>
                    <a:pt x="112" y="232"/>
                    <a:pt x="1" y="343"/>
                    <a:pt x="1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1"/>
            <p:cNvSpPr/>
            <p:nvPr/>
          </p:nvSpPr>
          <p:spPr>
            <a:xfrm>
              <a:off x="1785300" y="2398150"/>
              <a:ext cx="43325" cy="43550"/>
            </a:xfrm>
            <a:custGeom>
              <a:avLst/>
              <a:gdLst/>
              <a:ahLst/>
              <a:cxnLst/>
              <a:rect l="l" t="t" r="r" b="b"/>
              <a:pathLst>
                <a:path w="1733" h="1742" extrusionOk="0">
                  <a:moveTo>
                    <a:pt x="344" y="1158"/>
                  </a:moveTo>
                  <a:cubicBezTo>
                    <a:pt x="344" y="1047"/>
                    <a:pt x="232" y="815"/>
                    <a:pt x="344" y="695"/>
                  </a:cubicBezTo>
                  <a:lnTo>
                    <a:pt x="344" y="695"/>
                  </a:lnTo>
                  <a:lnTo>
                    <a:pt x="344" y="695"/>
                  </a:lnTo>
                  <a:lnTo>
                    <a:pt x="344" y="695"/>
                  </a:lnTo>
                  <a:lnTo>
                    <a:pt x="807" y="1158"/>
                  </a:lnTo>
                  <a:cubicBezTo>
                    <a:pt x="807" y="1158"/>
                    <a:pt x="927" y="1278"/>
                    <a:pt x="1038" y="1278"/>
                  </a:cubicBezTo>
                  <a:cubicBezTo>
                    <a:pt x="1038" y="1389"/>
                    <a:pt x="1158" y="1389"/>
                    <a:pt x="1158" y="1389"/>
                  </a:cubicBezTo>
                  <a:lnTo>
                    <a:pt x="1390" y="1389"/>
                  </a:lnTo>
                  <a:cubicBezTo>
                    <a:pt x="1390" y="1278"/>
                    <a:pt x="1390" y="1278"/>
                    <a:pt x="1270" y="1278"/>
                  </a:cubicBezTo>
                  <a:cubicBezTo>
                    <a:pt x="1270" y="1278"/>
                    <a:pt x="1038" y="1158"/>
                    <a:pt x="927" y="1047"/>
                  </a:cubicBezTo>
                  <a:cubicBezTo>
                    <a:pt x="927" y="1047"/>
                    <a:pt x="807" y="926"/>
                    <a:pt x="695" y="926"/>
                  </a:cubicBezTo>
                  <a:lnTo>
                    <a:pt x="344" y="584"/>
                  </a:lnTo>
                  <a:cubicBezTo>
                    <a:pt x="232" y="352"/>
                    <a:pt x="344" y="463"/>
                    <a:pt x="232" y="352"/>
                  </a:cubicBezTo>
                  <a:lnTo>
                    <a:pt x="112" y="352"/>
                  </a:lnTo>
                  <a:cubicBezTo>
                    <a:pt x="112" y="232"/>
                    <a:pt x="112" y="121"/>
                    <a:pt x="1" y="121"/>
                  </a:cubicBezTo>
                  <a:cubicBezTo>
                    <a:pt x="1" y="0"/>
                    <a:pt x="112" y="0"/>
                    <a:pt x="1" y="0"/>
                  </a:cubicBezTo>
                  <a:lnTo>
                    <a:pt x="1" y="0"/>
                  </a:lnTo>
                  <a:lnTo>
                    <a:pt x="1" y="121"/>
                  </a:lnTo>
                  <a:cubicBezTo>
                    <a:pt x="1" y="352"/>
                    <a:pt x="112" y="463"/>
                    <a:pt x="232" y="584"/>
                  </a:cubicBezTo>
                  <a:lnTo>
                    <a:pt x="232" y="926"/>
                  </a:lnTo>
                  <a:lnTo>
                    <a:pt x="232" y="1278"/>
                  </a:lnTo>
                  <a:cubicBezTo>
                    <a:pt x="344" y="1389"/>
                    <a:pt x="464" y="1621"/>
                    <a:pt x="464" y="1741"/>
                  </a:cubicBezTo>
                  <a:cubicBezTo>
                    <a:pt x="575" y="1621"/>
                    <a:pt x="575" y="1621"/>
                    <a:pt x="695" y="1621"/>
                  </a:cubicBezTo>
                  <a:cubicBezTo>
                    <a:pt x="575" y="1510"/>
                    <a:pt x="464" y="1389"/>
                    <a:pt x="344" y="1158"/>
                  </a:cubicBezTo>
                  <a:close/>
                  <a:moveTo>
                    <a:pt x="1733" y="1158"/>
                  </a:moveTo>
                  <a:cubicBezTo>
                    <a:pt x="1733" y="1158"/>
                    <a:pt x="1621" y="1278"/>
                    <a:pt x="1501" y="1278"/>
                  </a:cubicBezTo>
                  <a:lnTo>
                    <a:pt x="1390" y="1158"/>
                  </a:lnTo>
                  <a:cubicBezTo>
                    <a:pt x="1270" y="1047"/>
                    <a:pt x="1038" y="815"/>
                    <a:pt x="1038" y="463"/>
                  </a:cubicBezTo>
                  <a:cubicBezTo>
                    <a:pt x="1038" y="463"/>
                    <a:pt x="1038" y="352"/>
                    <a:pt x="1158" y="352"/>
                  </a:cubicBezTo>
                  <a:cubicBezTo>
                    <a:pt x="1158" y="463"/>
                    <a:pt x="1158" y="584"/>
                    <a:pt x="1270" y="695"/>
                  </a:cubicBezTo>
                  <a:cubicBezTo>
                    <a:pt x="1270" y="815"/>
                    <a:pt x="1390" y="815"/>
                    <a:pt x="1501" y="926"/>
                  </a:cubicBezTo>
                  <a:lnTo>
                    <a:pt x="1621" y="1047"/>
                  </a:lnTo>
                  <a:cubicBezTo>
                    <a:pt x="1733" y="1047"/>
                    <a:pt x="1733" y="1158"/>
                    <a:pt x="1733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1"/>
            <p:cNvSpPr/>
            <p:nvPr/>
          </p:nvSpPr>
          <p:spPr>
            <a:xfrm>
              <a:off x="1550800" y="2354850"/>
              <a:ext cx="109975" cy="54900"/>
            </a:xfrm>
            <a:custGeom>
              <a:avLst/>
              <a:gdLst/>
              <a:ahLst/>
              <a:cxnLst/>
              <a:rect l="l" t="t" r="r" b="b"/>
              <a:pathLst>
                <a:path w="4399" h="2196" extrusionOk="0">
                  <a:moveTo>
                    <a:pt x="3241" y="695"/>
                  </a:moveTo>
                  <a:cubicBezTo>
                    <a:pt x="3473" y="806"/>
                    <a:pt x="3473" y="806"/>
                    <a:pt x="3593" y="927"/>
                  </a:cubicBezTo>
                  <a:lnTo>
                    <a:pt x="3473" y="927"/>
                  </a:lnTo>
                  <a:cubicBezTo>
                    <a:pt x="2899" y="927"/>
                    <a:pt x="2204" y="1038"/>
                    <a:pt x="1621" y="1158"/>
                  </a:cubicBezTo>
                  <a:lnTo>
                    <a:pt x="1389" y="1158"/>
                  </a:lnTo>
                  <a:cubicBezTo>
                    <a:pt x="1278" y="1158"/>
                    <a:pt x="1389" y="1158"/>
                    <a:pt x="1278" y="1038"/>
                  </a:cubicBezTo>
                  <a:cubicBezTo>
                    <a:pt x="1158" y="1038"/>
                    <a:pt x="1158" y="1038"/>
                    <a:pt x="1047" y="927"/>
                  </a:cubicBezTo>
                  <a:lnTo>
                    <a:pt x="1158" y="927"/>
                  </a:lnTo>
                  <a:cubicBezTo>
                    <a:pt x="1389" y="927"/>
                    <a:pt x="1621" y="806"/>
                    <a:pt x="1741" y="806"/>
                  </a:cubicBezTo>
                  <a:cubicBezTo>
                    <a:pt x="1973" y="695"/>
                    <a:pt x="2315" y="575"/>
                    <a:pt x="2547" y="575"/>
                  </a:cubicBezTo>
                  <a:lnTo>
                    <a:pt x="2899" y="575"/>
                  </a:lnTo>
                  <a:lnTo>
                    <a:pt x="3010" y="575"/>
                  </a:lnTo>
                  <a:close/>
                  <a:moveTo>
                    <a:pt x="352" y="1"/>
                  </a:moveTo>
                  <a:lnTo>
                    <a:pt x="121" y="1"/>
                  </a:lnTo>
                  <a:cubicBezTo>
                    <a:pt x="121" y="112"/>
                    <a:pt x="232" y="112"/>
                    <a:pt x="232" y="112"/>
                  </a:cubicBezTo>
                  <a:cubicBezTo>
                    <a:pt x="584" y="232"/>
                    <a:pt x="584" y="232"/>
                    <a:pt x="815" y="343"/>
                  </a:cubicBezTo>
                  <a:lnTo>
                    <a:pt x="926" y="464"/>
                  </a:lnTo>
                  <a:cubicBezTo>
                    <a:pt x="1158" y="575"/>
                    <a:pt x="1389" y="695"/>
                    <a:pt x="1741" y="575"/>
                  </a:cubicBezTo>
                  <a:cubicBezTo>
                    <a:pt x="1621" y="695"/>
                    <a:pt x="1278" y="806"/>
                    <a:pt x="1278" y="806"/>
                  </a:cubicBezTo>
                  <a:lnTo>
                    <a:pt x="1047" y="806"/>
                  </a:lnTo>
                  <a:cubicBezTo>
                    <a:pt x="926" y="806"/>
                    <a:pt x="926" y="806"/>
                    <a:pt x="926" y="695"/>
                  </a:cubicBezTo>
                  <a:lnTo>
                    <a:pt x="815" y="695"/>
                  </a:lnTo>
                  <a:cubicBezTo>
                    <a:pt x="695" y="575"/>
                    <a:pt x="584" y="575"/>
                    <a:pt x="463" y="464"/>
                  </a:cubicBezTo>
                  <a:cubicBezTo>
                    <a:pt x="352" y="464"/>
                    <a:pt x="121" y="343"/>
                    <a:pt x="0" y="464"/>
                  </a:cubicBezTo>
                  <a:cubicBezTo>
                    <a:pt x="121" y="575"/>
                    <a:pt x="584" y="575"/>
                    <a:pt x="1047" y="1038"/>
                  </a:cubicBezTo>
                  <a:cubicBezTo>
                    <a:pt x="815" y="1038"/>
                    <a:pt x="695" y="1038"/>
                    <a:pt x="584" y="927"/>
                  </a:cubicBezTo>
                  <a:cubicBezTo>
                    <a:pt x="463" y="927"/>
                    <a:pt x="232" y="806"/>
                    <a:pt x="121" y="695"/>
                  </a:cubicBezTo>
                  <a:lnTo>
                    <a:pt x="0" y="695"/>
                  </a:lnTo>
                  <a:cubicBezTo>
                    <a:pt x="0" y="806"/>
                    <a:pt x="352" y="1038"/>
                    <a:pt x="463" y="1038"/>
                  </a:cubicBezTo>
                  <a:lnTo>
                    <a:pt x="584" y="1158"/>
                  </a:lnTo>
                  <a:lnTo>
                    <a:pt x="695" y="1158"/>
                  </a:lnTo>
                  <a:cubicBezTo>
                    <a:pt x="926" y="1269"/>
                    <a:pt x="1621" y="1269"/>
                    <a:pt x="1973" y="1269"/>
                  </a:cubicBezTo>
                  <a:lnTo>
                    <a:pt x="1973" y="1269"/>
                  </a:lnTo>
                  <a:lnTo>
                    <a:pt x="1973" y="1269"/>
                  </a:lnTo>
                  <a:cubicBezTo>
                    <a:pt x="1852" y="1269"/>
                    <a:pt x="1621" y="1390"/>
                    <a:pt x="1510" y="1390"/>
                  </a:cubicBezTo>
                  <a:cubicBezTo>
                    <a:pt x="1278" y="1501"/>
                    <a:pt x="926" y="1621"/>
                    <a:pt x="815" y="1501"/>
                  </a:cubicBezTo>
                  <a:lnTo>
                    <a:pt x="352" y="1501"/>
                  </a:lnTo>
                  <a:cubicBezTo>
                    <a:pt x="232" y="1390"/>
                    <a:pt x="232" y="1390"/>
                    <a:pt x="121" y="1390"/>
                  </a:cubicBezTo>
                  <a:cubicBezTo>
                    <a:pt x="232" y="1501"/>
                    <a:pt x="463" y="1621"/>
                    <a:pt x="584" y="1621"/>
                  </a:cubicBezTo>
                  <a:cubicBezTo>
                    <a:pt x="926" y="1732"/>
                    <a:pt x="1047" y="1732"/>
                    <a:pt x="1389" y="1621"/>
                  </a:cubicBezTo>
                  <a:lnTo>
                    <a:pt x="1621" y="1621"/>
                  </a:lnTo>
                  <a:cubicBezTo>
                    <a:pt x="1741" y="1621"/>
                    <a:pt x="2204" y="1501"/>
                    <a:pt x="2204" y="1501"/>
                  </a:cubicBezTo>
                  <a:cubicBezTo>
                    <a:pt x="1852" y="1621"/>
                    <a:pt x="1510" y="1964"/>
                    <a:pt x="1158" y="1964"/>
                  </a:cubicBezTo>
                  <a:cubicBezTo>
                    <a:pt x="815" y="2084"/>
                    <a:pt x="695" y="1964"/>
                    <a:pt x="463" y="1964"/>
                  </a:cubicBezTo>
                  <a:cubicBezTo>
                    <a:pt x="463" y="1853"/>
                    <a:pt x="352" y="1853"/>
                    <a:pt x="232" y="1853"/>
                  </a:cubicBezTo>
                  <a:lnTo>
                    <a:pt x="232" y="1853"/>
                  </a:lnTo>
                  <a:cubicBezTo>
                    <a:pt x="232" y="1964"/>
                    <a:pt x="352" y="1964"/>
                    <a:pt x="352" y="1964"/>
                  </a:cubicBezTo>
                  <a:cubicBezTo>
                    <a:pt x="584" y="2084"/>
                    <a:pt x="695" y="2084"/>
                    <a:pt x="926" y="2195"/>
                  </a:cubicBezTo>
                  <a:cubicBezTo>
                    <a:pt x="1389" y="2195"/>
                    <a:pt x="1741" y="1853"/>
                    <a:pt x="2084" y="1732"/>
                  </a:cubicBezTo>
                  <a:cubicBezTo>
                    <a:pt x="2315" y="1621"/>
                    <a:pt x="2436" y="1621"/>
                    <a:pt x="2547" y="1621"/>
                  </a:cubicBezTo>
                  <a:cubicBezTo>
                    <a:pt x="2667" y="1621"/>
                    <a:pt x="2667" y="1621"/>
                    <a:pt x="2778" y="1501"/>
                  </a:cubicBezTo>
                  <a:cubicBezTo>
                    <a:pt x="2899" y="1501"/>
                    <a:pt x="3241" y="1732"/>
                    <a:pt x="3241" y="1732"/>
                  </a:cubicBezTo>
                  <a:lnTo>
                    <a:pt x="3241" y="1621"/>
                  </a:lnTo>
                  <a:cubicBezTo>
                    <a:pt x="3010" y="1501"/>
                    <a:pt x="3010" y="1390"/>
                    <a:pt x="2778" y="1390"/>
                  </a:cubicBezTo>
                  <a:lnTo>
                    <a:pt x="1973" y="1390"/>
                  </a:lnTo>
                  <a:cubicBezTo>
                    <a:pt x="2204" y="1390"/>
                    <a:pt x="2436" y="1269"/>
                    <a:pt x="2547" y="1269"/>
                  </a:cubicBezTo>
                  <a:cubicBezTo>
                    <a:pt x="2899" y="1158"/>
                    <a:pt x="3362" y="1038"/>
                    <a:pt x="3704" y="1038"/>
                  </a:cubicBezTo>
                  <a:cubicBezTo>
                    <a:pt x="3825" y="1038"/>
                    <a:pt x="3825" y="1038"/>
                    <a:pt x="3825" y="1158"/>
                  </a:cubicBezTo>
                  <a:lnTo>
                    <a:pt x="3936" y="1158"/>
                  </a:lnTo>
                  <a:lnTo>
                    <a:pt x="4056" y="1158"/>
                  </a:lnTo>
                  <a:cubicBezTo>
                    <a:pt x="4167" y="1158"/>
                    <a:pt x="4167" y="1158"/>
                    <a:pt x="4288" y="1269"/>
                  </a:cubicBezTo>
                  <a:lnTo>
                    <a:pt x="4288" y="1269"/>
                  </a:lnTo>
                  <a:cubicBezTo>
                    <a:pt x="4399" y="1158"/>
                    <a:pt x="4167" y="1038"/>
                    <a:pt x="4167" y="1038"/>
                  </a:cubicBezTo>
                  <a:lnTo>
                    <a:pt x="3825" y="1038"/>
                  </a:lnTo>
                  <a:cubicBezTo>
                    <a:pt x="3825" y="927"/>
                    <a:pt x="3825" y="927"/>
                    <a:pt x="3704" y="927"/>
                  </a:cubicBezTo>
                  <a:cubicBezTo>
                    <a:pt x="3704" y="806"/>
                    <a:pt x="3593" y="695"/>
                    <a:pt x="3473" y="575"/>
                  </a:cubicBezTo>
                  <a:cubicBezTo>
                    <a:pt x="3241" y="464"/>
                    <a:pt x="3130" y="464"/>
                    <a:pt x="2899" y="343"/>
                  </a:cubicBezTo>
                  <a:cubicBezTo>
                    <a:pt x="2667" y="343"/>
                    <a:pt x="2436" y="343"/>
                    <a:pt x="2084" y="464"/>
                  </a:cubicBezTo>
                  <a:lnTo>
                    <a:pt x="1973" y="464"/>
                  </a:lnTo>
                  <a:cubicBezTo>
                    <a:pt x="1852" y="464"/>
                    <a:pt x="1741" y="575"/>
                    <a:pt x="1510" y="464"/>
                  </a:cubicBezTo>
                  <a:cubicBezTo>
                    <a:pt x="1278" y="343"/>
                    <a:pt x="1158" y="343"/>
                    <a:pt x="926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1"/>
            <p:cNvSpPr/>
            <p:nvPr/>
          </p:nvSpPr>
          <p:spPr>
            <a:xfrm>
              <a:off x="1548025" y="2285400"/>
              <a:ext cx="17375" cy="54900"/>
            </a:xfrm>
            <a:custGeom>
              <a:avLst/>
              <a:gdLst/>
              <a:ahLst/>
              <a:cxnLst/>
              <a:rect l="l" t="t" r="r" b="b"/>
              <a:pathLst>
                <a:path w="695" h="2196" extrusionOk="0">
                  <a:moveTo>
                    <a:pt x="0" y="2195"/>
                  </a:moveTo>
                  <a:cubicBezTo>
                    <a:pt x="111" y="2084"/>
                    <a:pt x="111" y="1964"/>
                    <a:pt x="111" y="1853"/>
                  </a:cubicBezTo>
                  <a:cubicBezTo>
                    <a:pt x="111" y="1853"/>
                    <a:pt x="111" y="1732"/>
                    <a:pt x="232" y="1621"/>
                  </a:cubicBezTo>
                  <a:cubicBezTo>
                    <a:pt x="232" y="1390"/>
                    <a:pt x="232" y="1269"/>
                    <a:pt x="343" y="1038"/>
                  </a:cubicBezTo>
                  <a:lnTo>
                    <a:pt x="343" y="927"/>
                  </a:lnTo>
                  <a:cubicBezTo>
                    <a:pt x="343" y="806"/>
                    <a:pt x="695" y="112"/>
                    <a:pt x="574" y="1"/>
                  </a:cubicBezTo>
                  <a:lnTo>
                    <a:pt x="574" y="112"/>
                  </a:lnTo>
                  <a:lnTo>
                    <a:pt x="463" y="232"/>
                  </a:lnTo>
                  <a:cubicBezTo>
                    <a:pt x="343" y="464"/>
                    <a:pt x="343" y="575"/>
                    <a:pt x="232" y="806"/>
                  </a:cubicBezTo>
                  <a:lnTo>
                    <a:pt x="232" y="927"/>
                  </a:lnTo>
                  <a:cubicBezTo>
                    <a:pt x="111" y="1158"/>
                    <a:pt x="111" y="1269"/>
                    <a:pt x="111" y="1390"/>
                  </a:cubicBezTo>
                  <a:cubicBezTo>
                    <a:pt x="0" y="1621"/>
                    <a:pt x="0" y="2084"/>
                    <a:pt x="0" y="21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1"/>
            <p:cNvSpPr/>
            <p:nvPr/>
          </p:nvSpPr>
          <p:spPr>
            <a:xfrm>
              <a:off x="1848975" y="2236100"/>
              <a:ext cx="28950" cy="31975"/>
            </a:xfrm>
            <a:custGeom>
              <a:avLst/>
              <a:gdLst/>
              <a:ahLst/>
              <a:cxnLst/>
              <a:rect l="l" t="t" r="r" b="b"/>
              <a:pathLst>
                <a:path w="1158" h="1279" extrusionOk="0">
                  <a:moveTo>
                    <a:pt x="343" y="121"/>
                  </a:moveTo>
                  <a:cubicBezTo>
                    <a:pt x="232" y="121"/>
                    <a:pt x="112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1"/>
                    <a:pt x="112" y="121"/>
                  </a:cubicBezTo>
                  <a:cubicBezTo>
                    <a:pt x="112" y="232"/>
                    <a:pt x="232" y="232"/>
                    <a:pt x="232" y="352"/>
                  </a:cubicBezTo>
                  <a:lnTo>
                    <a:pt x="806" y="926"/>
                  </a:lnTo>
                  <a:lnTo>
                    <a:pt x="1038" y="1278"/>
                  </a:lnTo>
                  <a:lnTo>
                    <a:pt x="1038" y="1278"/>
                  </a:lnTo>
                  <a:cubicBezTo>
                    <a:pt x="1158" y="1047"/>
                    <a:pt x="463" y="352"/>
                    <a:pt x="34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1"/>
            <p:cNvSpPr/>
            <p:nvPr/>
          </p:nvSpPr>
          <p:spPr>
            <a:xfrm>
              <a:off x="1548025" y="2392350"/>
              <a:ext cx="17375" cy="37775"/>
            </a:xfrm>
            <a:custGeom>
              <a:avLst/>
              <a:gdLst/>
              <a:ahLst/>
              <a:cxnLst/>
              <a:rect l="l" t="t" r="r" b="b"/>
              <a:pathLst>
                <a:path w="695" h="1511" extrusionOk="0">
                  <a:moveTo>
                    <a:pt x="111" y="927"/>
                  </a:moveTo>
                  <a:lnTo>
                    <a:pt x="232" y="1158"/>
                  </a:lnTo>
                  <a:lnTo>
                    <a:pt x="343" y="1279"/>
                  </a:lnTo>
                  <a:cubicBezTo>
                    <a:pt x="343" y="1390"/>
                    <a:pt x="574" y="1510"/>
                    <a:pt x="574" y="1390"/>
                  </a:cubicBezTo>
                  <a:cubicBezTo>
                    <a:pt x="695" y="1390"/>
                    <a:pt x="463" y="1390"/>
                    <a:pt x="463" y="1279"/>
                  </a:cubicBezTo>
                  <a:cubicBezTo>
                    <a:pt x="343" y="1047"/>
                    <a:pt x="232" y="584"/>
                    <a:pt x="111" y="353"/>
                  </a:cubicBezTo>
                  <a:lnTo>
                    <a:pt x="111" y="1"/>
                  </a:lnTo>
                  <a:lnTo>
                    <a:pt x="0" y="121"/>
                  </a:lnTo>
                  <a:cubicBezTo>
                    <a:pt x="0" y="353"/>
                    <a:pt x="0" y="464"/>
                    <a:pt x="111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1"/>
            <p:cNvSpPr/>
            <p:nvPr/>
          </p:nvSpPr>
          <p:spPr>
            <a:xfrm>
              <a:off x="1727425" y="2375000"/>
              <a:ext cx="11600" cy="26175"/>
            </a:xfrm>
            <a:custGeom>
              <a:avLst/>
              <a:gdLst/>
              <a:ahLst/>
              <a:cxnLst/>
              <a:rect l="l" t="t" r="r" b="b"/>
              <a:pathLst>
                <a:path w="464" h="1047" extrusionOk="0">
                  <a:moveTo>
                    <a:pt x="112" y="695"/>
                  </a:moveTo>
                  <a:cubicBezTo>
                    <a:pt x="232" y="695"/>
                    <a:pt x="343" y="926"/>
                    <a:pt x="343" y="1047"/>
                  </a:cubicBezTo>
                  <a:cubicBezTo>
                    <a:pt x="343" y="1047"/>
                    <a:pt x="464" y="926"/>
                    <a:pt x="343" y="926"/>
                  </a:cubicBezTo>
                  <a:cubicBezTo>
                    <a:pt x="343" y="695"/>
                    <a:pt x="232" y="232"/>
                    <a:pt x="112" y="121"/>
                  </a:cubicBezTo>
                  <a:lnTo>
                    <a:pt x="1" y="0"/>
                  </a:lnTo>
                  <a:lnTo>
                    <a:pt x="1" y="232"/>
                  </a:lnTo>
                  <a:cubicBezTo>
                    <a:pt x="1" y="352"/>
                    <a:pt x="112" y="463"/>
                    <a:pt x="112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1"/>
            <p:cNvSpPr/>
            <p:nvPr/>
          </p:nvSpPr>
          <p:spPr>
            <a:xfrm>
              <a:off x="1626025" y="2198600"/>
              <a:ext cx="23175" cy="14375"/>
            </a:xfrm>
            <a:custGeom>
              <a:avLst/>
              <a:gdLst/>
              <a:ahLst/>
              <a:cxnLst/>
              <a:rect l="l" t="t" r="r" b="b"/>
              <a:pathLst>
                <a:path w="927" h="575" extrusionOk="0">
                  <a:moveTo>
                    <a:pt x="816" y="0"/>
                  </a:moveTo>
                  <a:lnTo>
                    <a:pt x="584" y="111"/>
                  </a:lnTo>
                  <a:cubicBezTo>
                    <a:pt x="464" y="232"/>
                    <a:pt x="1" y="463"/>
                    <a:pt x="1" y="463"/>
                  </a:cubicBezTo>
                  <a:cubicBezTo>
                    <a:pt x="1" y="574"/>
                    <a:pt x="232" y="463"/>
                    <a:pt x="232" y="463"/>
                  </a:cubicBezTo>
                  <a:cubicBezTo>
                    <a:pt x="353" y="463"/>
                    <a:pt x="584" y="232"/>
                    <a:pt x="816" y="232"/>
                  </a:cubicBezTo>
                  <a:cubicBezTo>
                    <a:pt x="816" y="111"/>
                    <a:pt x="927" y="111"/>
                    <a:pt x="927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1"/>
            <p:cNvSpPr/>
            <p:nvPr/>
          </p:nvSpPr>
          <p:spPr>
            <a:xfrm>
              <a:off x="1782300" y="2192800"/>
              <a:ext cx="23175" cy="11600"/>
            </a:xfrm>
            <a:custGeom>
              <a:avLst/>
              <a:gdLst/>
              <a:ahLst/>
              <a:cxnLst/>
              <a:rect l="l" t="t" r="r" b="b"/>
              <a:pathLst>
                <a:path w="927" h="464" extrusionOk="0">
                  <a:moveTo>
                    <a:pt x="1" y="1"/>
                  </a:moveTo>
                  <a:cubicBezTo>
                    <a:pt x="121" y="112"/>
                    <a:pt x="232" y="112"/>
                    <a:pt x="232" y="232"/>
                  </a:cubicBezTo>
                  <a:lnTo>
                    <a:pt x="695" y="343"/>
                  </a:lnTo>
                  <a:cubicBezTo>
                    <a:pt x="815" y="464"/>
                    <a:pt x="927" y="464"/>
                    <a:pt x="927" y="464"/>
                  </a:cubicBezTo>
                  <a:cubicBezTo>
                    <a:pt x="927" y="343"/>
                    <a:pt x="815" y="343"/>
                    <a:pt x="815" y="232"/>
                  </a:cubicBezTo>
                  <a:lnTo>
                    <a:pt x="695" y="232"/>
                  </a:lnTo>
                  <a:cubicBezTo>
                    <a:pt x="584" y="112"/>
                    <a:pt x="464" y="112"/>
                    <a:pt x="352" y="112"/>
                  </a:cubicBezTo>
                  <a:cubicBezTo>
                    <a:pt x="232" y="1"/>
                    <a:pt x="121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1"/>
            <p:cNvSpPr/>
            <p:nvPr/>
          </p:nvSpPr>
          <p:spPr>
            <a:xfrm>
              <a:off x="1712850" y="2337500"/>
              <a:ext cx="8825" cy="20150"/>
            </a:xfrm>
            <a:custGeom>
              <a:avLst/>
              <a:gdLst/>
              <a:ahLst/>
              <a:cxnLst/>
              <a:rect l="l" t="t" r="r" b="b"/>
              <a:pathLst>
                <a:path w="353" h="806" extrusionOk="0">
                  <a:moveTo>
                    <a:pt x="0" y="0"/>
                  </a:moveTo>
                  <a:cubicBezTo>
                    <a:pt x="0" y="111"/>
                    <a:pt x="121" y="343"/>
                    <a:pt x="121" y="463"/>
                  </a:cubicBezTo>
                  <a:cubicBezTo>
                    <a:pt x="121" y="463"/>
                    <a:pt x="232" y="574"/>
                    <a:pt x="232" y="695"/>
                  </a:cubicBezTo>
                  <a:cubicBezTo>
                    <a:pt x="232" y="695"/>
                    <a:pt x="232" y="806"/>
                    <a:pt x="352" y="806"/>
                  </a:cubicBezTo>
                  <a:lnTo>
                    <a:pt x="352" y="574"/>
                  </a:lnTo>
                  <a:cubicBezTo>
                    <a:pt x="352" y="574"/>
                    <a:pt x="232" y="463"/>
                    <a:pt x="232" y="343"/>
                  </a:cubicBezTo>
                  <a:lnTo>
                    <a:pt x="232" y="23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1"/>
            <p:cNvSpPr/>
            <p:nvPr/>
          </p:nvSpPr>
          <p:spPr>
            <a:xfrm>
              <a:off x="1883700" y="2302775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343" y="111"/>
                  </a:moveTo>
                  <a:cubicBezTo>
                    <a:pt x="232" y="0"/>
                    <a:pt x="1" y="0"/>
                    <a:pt x="1" y="111"/>
                  </a:cubicBezTo>
                  <a:cubicBezTo>
                    <a:pt x="112" y="232"/>
                    <a:pt x="232" y="111"/>
                    <a:pt x="343" y="343"/>
                  </a:cubicBezTo>
                  <a:lnTo>
                    <a:pt x="464" y="463"/>
                  </a:lnTo>
                  <a:cubicBezTo>
                    <a:pt x="575" y="343"/>
                    <a:pt x="464" y="232"/>
                    <a:pt x="343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1"/>
            <p:cNvSpPr/>
            <p:nvPr/>
          </p:nvSpPr>
          <p:spPr>
            <a:xfrm>
              <a:off x="1704275" y="2354850"/>
              <a:ext cx="5825" cy="14375"/>
            </a:xfrm>
            <a:custGeom>
              <a:avLst/>
              <a:gdLst/>
              <a:ahLst/>
              <a:cxnLst/>
              <a:rect l="l" t="t" r="r" b="b"/>
              <a:pathLst>
                <a:path w="233" h="575" extrusionOk="0">
                  <a:moveTo>
                    <a:pt x="112" y="575"/>
                  </a:moveTo>
                  <a:cubicBezTo>
                    <a:pt x="112" y="575"/>
                    <a:pt x="232" y="343"/>
                    <a:pt x="232" y="232"/>
                  </a:cubicBezTo>
                  <a:cubicBezTo>
                    <a:pt x="112" y="1"/>
                    <a:pt x="1" y="1"/>
                    <a:pt x="1" y="112"/>
                  </a:cubicBezTo>
                  <a:lnTo>
                    <a:pt x="1" y="343"/>
                  </a:lnTo>
                  <a:cubicBezTo>
                    <a:pt x="1" y="343"/>
                    <a:pt x="1" y="575"/>
                    <a:pt x="112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1"/>
            <p:cNvSpPr/>
            <p:nvPr/>
          </p:nvSpPr>
          <p:spPr>
            <a:xfrm>
              <a:off x="1886475" y="2288175"/>
              <a:ext cx="3050" cy="14625"/>
            </a:xfrm>
            <a:custGeom>
              <a:avLst/>
              <a:gdLst/>
              <a:ahLst/>
              <a:cxnLst/>
              <a:rect l="l" t="t" r="r" b="b"/>
              <a:pathLst>
                <a:path w="122" h="585" extrusionOk="0">
                  <a:moveTo>
                    <a:pt x="121" y="121"/>
                  </a:moveTo>
                  <a:cubicBezTo>
                    <a:pt x="121" y="1"/>
                    <a:pt x="1" y="1"/>
                    <a:pt x="1" y="121"/>
                  </a:cubicBezTo>
                  <a:cubicBezTo>
                    <a:pt x="1" y="464"/>
                    <a:pt x="121" y="584"/>
                    <a:pt x="121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1"/>
            <p:cNvSpPr/>
            <p:nvPr/>
          </p:nvSpPr>
          <p:spPr>
            <a:xfrm>
              <a:off x="1727425" y="2346050"/>
              <a:ext cx="8600" cy="8825"/>
            </a:xfrm>
            <a:custGeom>
              <a:avLst/>
              <a:gdLst/>
              <a:ahLst/>
              <a:cxnLst/>
              <a:rect l="l" t="t" r="r" b="b"/>
              <a:pathLst>
                <a:path w="344" h="353" extrusionOk="0">
                  <a:moveTo>
                    <a:pt x="112" y="353"/>
                  </a:moveTo>
                  <a:lnTo>
                    <a:pt x="232" y="353"/>
                  </a:lnTo>
                  <a:lnTo>
                    <a:pt x="232" y="232"/>
                  </a:lnTo>
                  <a:cubicBezTo>
                    <a:pt x="232" y="232"/>
                    <a:pt x="343" y="1"/>
                    <a:pt x="232" y="1"/>
                  </a:cubicBezTo>
                  <a:cubicBezTo>
                    <a:pt x="112" y="1"/>
                    <a:pt x="112" y="121"/>
                    <a:pt x="112" y="232"/>
                  </a:cubicBezTo>
                  <a:cubicBezTo>
                    <a:pt x="112" y="232"/>
                    <a:pt x="1" y="232"/>
                    <a:pt x="1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1"/>
            <p:cNvSpPr/>
            <p:nvPr/>
          </p:nvSpPr>
          <p:spPr>
            <a:xfrm>
              <a:off x="1736000" y="2366425"/>
              <a:ext cx="8825" cy="5825"/>
            </a:xfrm>
            <a:custGeom>
              <a:avLst/>
              <a:gdLst/>
              <a:ahLst/>
              <a:cxnLst/>
              <a:rect l="l" t="t" r="r" b="b"/>
              <a:pathLst>
                <a:path w="353" h="233" extrusionOk="0">
                  <a:moveTo>
                    <a:pt x="352" y="232"/>
                  </a:moveTo>
                  <a:lnTo>
                    <a:pt x="352" y="112"/>
                  </a:lnTo>
                  <a:cubicBezTo>
                    <a:pt x="232" y="1"/>
                    <a:pt x="121" y="1"/>
                    <a:pt x="121" y="112"/>
                  </a:cubicBezTo>
                  <a:cubicBezTo>
                    <a:pt x="0" y="232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1"/>
            <p:cNvSpPr/>
            <p:nvPr/>
          </p:nvSpPr>
          <p:spPr>
            <a:xfrm>
              <a:off x="1811250" y="2207150"/>
              <a:ext cx="8800" cy="5825"/>
            </a:xfrm>
            <a:custGeom>
              <a:avLst/>
              <a:gdLst/>
              <a:ahLst/>
              <a:cxnLst/>
              <a:rect l="l" t="t" r="r" b="b"/>
              <a:pathLst>
                <a:path w="352" h="233" extrusionOk="0">
                  <a:moveTo>
                    <a:pt x="0" y="121"/>
                  </a:moveTo>
                  <a:cubicBezTo>
                    <a:pt x="120" y="121"/>
                    <a:pt x="232" y="232"/>
                    <a:pt x="232" y="232"/>
                  </a:cubicBezTo>
                  <a:cubicBezTo>
                    <a:pt x="352" y="232"/>
                    <a:pt x="352" y="232"/>
                    <a:pt x="352" y="121"/>
                  </a:cubicBezTo>
                  <a:lnTo>
                    <a:pt x="232" y="1"/>
                  </a:lnTo>
                  <a:cubicBezTo>
                    <a:pt x="120" y="1"/>
                    <a:pt x="0" y="12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1"/>
            <p:cNvSpPr/>
            <p:nvPr/>
          </p:nvSpPr>
          <p:spPr>
            <a:xfrm>
              <a:off x="1736000" y="2375000"/>
              <a:ext cx="8825" cy="5800"/>
            </a:xfrm>
            <a:custGeom>
              <a:avLst/>
              <a:gdLst/>
              <a:ahLst/>
              <a:cxnLst/>
              <a:rect l="l" t="t" r="r" b="b"/>
              <a:pathLst>
                <a:path w="353" h="232" extrusionOk="0">
                  <a:moveTo>
                    <a:pt x="0" y="0"/>
                  </a:moveTo>
                  <a:lnTo>
                    <a:pt x="0" y="121"/>
                  </a:lnTo>
                  <a:cubicBezTo>
                    <a:pt x="121" y="121"/>
                    <a:pt x="352" y="232"/>
                    <a:pt x="232" y="121"/>
                  </a:cubicBezTo>
                  <a:cubicBezTo>
                    <a:pt x="232" y="0"/>
                    <a:pt x="121" y="0"/>
                    <a:pt x="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1"/>
            <p:cNvSpPr/>
            <p:nvPr/>
          </p:nvSpPr>
          <p:spPr>
            <a:xfrm>
              <a:off x="1736000" y="2357625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232" y="1"/>
                  </a:moveTo>
                  <a:cubicBezTo>
                    <a:pt x="121" y="1"/>
                    <a:pt x="0" y="121"/>
                    <a:pt x="0" y="232"/>
                  </a:cubicBezTo>
                  <a:lnTo>
                    <a:pt x="232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1"/>
            <p:cNvSpPr/>
            <p:nvPr/>
          </p:nvSpPr>
          <p:spPr>
            <a:xfrm>
              <a:off x="1718625" y="2380775"/>
              <a:ext cx="3050" cy="11600"/>
            </a:xfrm>
            <a:custGeom>
              <a:avLst/>
              <a:gdLst/>
              <a:ahLst/>
              <a:cxnLst/>
              <a:rect l="l" t="t" r="r" b="b"/>
              <a:pathLst>
                <a:path w="122" h="464" extrusionOk="0">
                  <a:moveTo>
                    <a:pt x="121" y="121"/>
                  </a:moveTo>
                  <a:cubicBezTo>
                    <a:pt x="121" y="1"/>
                    <a:pt x="121" y="1"/>
                    <a:pt x="1" y="121"/>
                  </a:cubicBezTo>
                  <a:lnTo>
                    <a:pt x="1" y="232"/>
                  </a:lnTo>
                  <a:cubicBezTo>
                    <a:pt x="1" y="464"/>
                    <a:pt x="121" y="232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1"/>
            <p:cNvSpPr/>
            <p:nvPr/>
          </p:nvSpPr>
          <p:spPr>
            <a:xfrm>
              <a:off x="1707050" y="237800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" y="112"/>
                  </a:moveTo>
                  <a:cubicBezTo>
                    <a:pt x="1" y="232"/>
                    <a:pt x="232" y="112"/>
                    <a:pt x="232" y="112"/>
                  </a:cubicBezTo>
                  <a:cubicBezTo>
                    <a:pt x="121" y="1"/>
                    <a:pt x="1" y="112"/>
                    <a:pt x="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1"/>
            <p:cNvSpPr/>
            <p:nvPr/>
          </p:nvSpPr>
          <p:spPr>
            <a:xfrm>
              <a:off x="1548025" y="2378000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0" y="232"/>
                  </a:moveTo>
                  <a:lnTo>
                    <a:pt x="111" y="232"/>
                  </a:lnTo>
                  <a:cubicBezTo>
                    <a:pt x="232" y="112"/>
                    <a:pt x="0" y="1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1"/>
            <p:cNvSpPr/>
            <p:nvPr/>
          </p:nvSpPr>
          <p:spPr>
            <a:xfrm>
              <a:off x="1565375" y="2273825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232" y="1"/>
                  </a:moveTo>
                  <a:cubicBezTo>
                    <a:pt x="112" y="1"/>
                    <a:pt x="112" y="1"/>
                    <a:pt x="112" y="112"/>
                  </a:cubicBezTo>
                  <a:cubicBezTo>
                    <a:pt x="1" y="112"/>
                    <a:pt x="112" y="112"/>
                    <a:pt x="112" y="112"/>
                  </a:cubicBezTo>
                  <a:cubicBezTo>
                    <a:pt x="232" y="232"/>
                    <a:pt x="232" y="112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1"/>
            <p:cNvSpPr/>
            <p:nvPr/>
          </p:nvSpPr>
          <p:spPr>
            <a:xfrm>
              <a:off x="1898050" y="2320125"/>
              <a:ext cx="3050" cy="2800"/>
            </a:xfrm>
            <a:custGeom>
              <a:avLst/>
              <a:gdLst/>
              <a:ahLst/>
              <a:cxnLst/>
              <a:rect l="l" t="t" r="r" b="b"/>
              <a:pathLst>
                <a:path w="122" h="112" extrusionOk="0">
                  <a:moveTo>
                    <a:pt x="121" y="1"/>
                  </a:moveTo>
                  <a:lnTo>
                    <a:pt x="12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21" y="112"/>
                    <a:pt x="121" y="112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1"/>
            <p:cNvSpPr/>
            <p:nvPr/>
          </p:nvSpPr>
          <p:spPr>
            <a:xfrm>
              <a:off x="1915425" y="2210175"/>
              <a:ext cx="422525" cy="413725"/>
            </a:xfrm>
            <a:custGeom>
              <a:avLst/>
              <a:gdLst/>
              <a:ahLst/>
              <a:cxnLst/>
              <a:rect l="l" t="t" r="r" b="b"/>
              <a:pathLst>
                <a:path w="16901" h="16549" extrusionOk="0">
                  <a:moveTo>
                    <a:pt x="4630" y="7408"/>
                  </a:moveTo>
                  <a:cubicBezTo>
                    <a:pt x="4630" y="7408"/>
                    <a:pt x="4399" y="6945"/>
                    <a:pt x="4056" y="6945"/>
                  </a:cubicBezTo>
                  <a:cubicBezTo>
                    <a:pt x="3936" y="6825"/>
                    <a:pt x="3825" y="6945"/>
                    <a:pt x="3825" y="6945"/>
                  </a:cubicBezTo>
                  <a:lnTo>
                    <a:pt x="3825" y="7056"/>
                  </a:lnTo>
                  <a:lnTo>
                    <a:pt x="3825" y="7177"/>
                  </a:lnTo>
                  <a:cubicBezTo>
                    <a:pt x="3825" y="7288"/>
                    <a:pt x="3825" y="7408"/>
                    <a:pt x="3936" y="7408"/>
                  </a:cubicBezTo>
                  <a:cubicBezTo>
                    <a:pt x="4167" y="7519"/>
                    <a:pt x="4399" y="7519"/>
                    <a:pt x="4519" y="7519"/>
                  </a:cubicBezTo>
                  <a:lnTo>
                    <a:pt x="4630" y="7519"/>
                  </a:lnTo>
                  <a:lnTo>
                    <a:pt x="4630" y="7519"/>
                  </a:lnTo>
                  <a:close/>
                  <a:moveTo>
                    <a:pt x="8918" y="10760"/>
                  </a:moveTo>
                  <a:lnTo>
                    <a:pt x="8918" y="10760"/>
                  </a:lnTo>
                  <a:cubicBezTo>
                    <a:pt x="8918" y="10529"/>
                    <a:pt x="9029" y="10418"/>
                    <a:pt x="9149" y="10297"/>
                  </a:cubicBezTo>
                  <a:lnTo>
                    <a:pt x="9149" y="10297"/>
                  </a:lnTo>
                  <a:cubicBezTo>
                    <a:pt x="9260" y="10186"/>
                    <a:pt x="9723" y="10418"/>
                    <a:pt x="10307" y="10760"/>
                  </a:cubicBezTo>
                  <a:cubicBezTo>
                    <a:pt x="10881" y="10992"/>
                    <a:pt x="11575" y="11455"/>
                    <a:pt x="12159" y="11807"/>
                  </a:cubicBezTo>
                  <a:cubicBezTo>
                    <a:pt x="12622" y="12149"/>
                    <a:pt x="12964" y="12501"/>
                    <a:pt x="12964" y="12844"/>
                  </a:cubicBezTo>
                  <a:cubicBezTo>
                    <a:pt x="13085" y="13307"/>
                    <a:pt x="12853" y="13770"/>
                    <a:pt x="12038" y="14353"/>
                  </a:cubicBezTo>
                  <a:cubicBezTo>
                    <a:pt x="11696" y="14585"/>
                    <a:pt x="11233" y="14816"/>
                    <a:pt x="10770" y="15048"/>
                  </a:cubicBezTo>
                  <a:cubicBezTo>
                    <a:pt x="10770" y="14816"/>
                    <a:pt x="10649" y="14696"/>
                    <a:pt x="10649" y="14585"/>
                  </a:cubicBezTo>
                  <a:cubicBezTo>
                    <a:pt x="11112" y="14465"/>
                    <a:pt x="11575" y="14233"/>
                    <a:pt x="11807" y="14002"/>
                  </a:cubicBezTo>
                  <a:cubicBezTo>
                    <a:pt x="12501" y="13539"/>
                    <a:pt x="12733" y="13196"/>
                    <a:pt x="12622" y="12964"/>
                  </a:cubicBezTo>
                  <a:cubicBezTo>
                    <a:pt x="12622" y="12613"/>
                    <a:pt x="12270" y="12381"/>
                    <a:pt x="11927" y="12149"/>
                  </a:cubicBezTo>
                  <a:cubicBezTo>
                    <a:pt x="11464" y="11807"/>
                    <a:pt x="10770" y="11344"/>
                    <a:pt x="10186" y="11112"/>
                  </a:cubicBezTo>
                  <a:cubicBezTo>
                    <a:pt x="9723" y="10760"/>
                    <a:pt x="9381" y="10649"/>
                    <a:pt x="9381" y="10649"/>
                  </a:cubicBezTo>
                  <a:lnTo>
                    <a:pt x="9381" y="10649"/>
                  </a:lnTo>
                  <a:lnTo>
                    <a:pt x="9260" y="10760"/>
                  </a:lnTo>
                  <a:cubicBezTo>
                    <a:pt x="9260" y="10881"/>
                    <a:pt x="9260" y="10992"/>
                    <a:pt x="9381" y="11112"/>
                  </a:cubicBezTo>
                  <a:cubicBezTo>
                    <a:pt x="9381" y="11112"/>
                    <a:pt x="9492" y="11112"/>
                    <a:pt x="9492" y="11223"/>
                  </a:cubicBezTo>
                  <a:cubicBezTo>
                    <a:pt x="9612" y="11344"/>
                    <a:pt x="9723" y="11455"/>
                    <a:pt x="9723" y="11575"/>
                  </a:cubicBezTo>
                  <a:cubicBezTo>
                    <a:pt x="9844" y="11807"/>
                    <a:pt x="9955" y="12038"/>
                    <a:pt x="9955" y="12149"/>
                  </a:cubicBezTo>
                  <a:lnTo>
                    <a:pt x="9955" y="12613"/>
                  </a:lnTo>
                  <a:cubicBezTo>
                    <a:pt x="9612" y="12038"/>
                    <a:pt x="9381" y="11575"/>
                    <a:pt x="9029" y="10992"/>
                  </a:cubicBezTo>
                  <a:cubicBezTo>
                    <a:pt x="9029" y="10881"/>
                    <a:pt x="9029" y="10881"/>
                    <a:pt x="8918" y="10760"/>
                  </a:cubicBezTo>
                  <a:close/>
                  <a:moveTo>
                    <a:pt x="14242" y="10881"/>
                  </a:moveTo>
                  <a:cubicBezTo>
                    <a:pt x="14353" y="10760"/>
                    <a:pt x="15511" y="9140"/>
                    <a:pt x="14011" y="6019"/>
                  </a:cubicBezTo>
                  <a:cubicBezTo>
                    <a:pt x="13548" y="5093"/>
                    <a:pt x="12733" y="4278"/>
                    <a:pt x="12038" y="3704"/>
                  </a:cubicBezTo>
                  <a:cubicBezTo>
                    <a:pt x="10881" y="2889"/>
                    <a:pt x="9612" y="2426"/>
                    <a:pt x="8918" y="2315"/>
                  </a:cubicBezTo>
                  <a:cubicBezTo>
                    <a:pt x="8566" y="2195"/>
                    <a:pt x="8334" y="2195"/>
                    <a:pt x="8223" y="2315"/>
                  </a:cubicBezTo>
                  <a:cubicBezTo>
                    <a:pt x="8103" y="2426"/>
                    <a:pt x="8103" y="2547"/>
                    <a:pt x="8103" y="2778"/>
                  </a:cubicBezTo>
                  <a:cubicBezTo>
                    <a:pt x="7992" y="3704"/>
                    <a:pt x="8103" y="4278"/>
                    <a:pt x="8223" y="4973"/>
                  </a:cubicBezTo>
                  <a:cubicBezTo>
                    <a:pt x="8223" y="5325"/>
                    <a:pt x="8334" y="5788"/>
                    <a:pt x="8455" y="6362"/>
                  </a:cubicBezTo>
                  <a:cubicBezTo>
                    <a:pt x="8455" y="6714"/>
                    <a:pt x="8455" y="7056"/>
                    <a:pt x="8686" y="7177"/>
                  </a:cubicBezTo>
                  <a:cubicBezTo>
                    <a:pt x="8686" y="7288"/>
                    <a:pt x="8918" y="7288"/>
                    <a:pt x="9260" y="7177"/>
                  </a:cubicBezTo>
                  <a:cubicBezTo>
                    <a:pt x="9612" y="7056"/>
                    <a:pt x="9955" y="7056"/>
                    <a:pt x="10307" y="7177"/>
                  </a:cubicBezTo>
                  <a:cubicBezTo>
                    <a:pt x="10418" y="7177"/>
                    <a:pt x="10538" y="7288"/>
                    <a:pt x="10649" y="7408"/>
                  </a:cubicBezTo>
                  <a:lnTo>
                    <a:pt x="10881" y="7640"/>
                  </a:lnTo>
                  <a:lnTo>
                    <a:pt x="10881" y="8103"/>
                  </a:lnTo>
                  <a:cubicBezTo>
                    <a:pt x="10649" y="8445"/>
                    <a:pt x="10418" y="8566"/>
                    <a:pt x="10075" y="8677"/>
                  </a:cubicBezTo>
                  <a:cubicBezTo>
                    <a:pt x="9844" y="8677"/>
                    <a:pt x="9612" y="8677"/>
                    <a:pt x="9492" y="8908"/>
                  </a:cubicBezTo>
                  <a:lnTo>
                    <a:pt x="9492" y="8908"/>
                  </a:lnTo>
                  <a:lnTo>
                    <a:pt x="9492" y="9140"/>
                  </a:lnTo>
                  <a:lnTo>
                    <a:pt x="9844" y="9492"/>
                  </a:lnTo>
                  <a:cubicBezTo>
                    <a:pt x="10307" y="9834"/>
                    <a:pt x="11001" y="10066"/>
                    <a:pt x="11696" y="10418"/>
                  </a:cubicBezTo>
                  <a:cubicBezTo>
                    <a:pt x="11927" y="10529"/>
                    <a:pt x="12038" y="10529"/>
                    <a:pt x="12038" y="10529"/>
                  </a:cubicBezTo>
                  <a:cubicBezTo>
                    <a:pt x="13196" y="10992"/>
                    <a:pt x="13890" y="11223"/>
                    <a:pt x="14242" y="10881"/>
                  </a:cubicBezTo>
                  <a:close/>
                  <a:moveTo>
                    <a:pt x="14353" y="5899"/>
                  </a:moveTo>
                  <a:cubicBezTo>
                    <a:pt x="13779" y="4862"/>
                    <a:pt x="13085" y="4047"/>
                    <a:pt x="12270" y="3473"/>
                  </a:cubicBezTo>
                  <a:cubicBezTo>
                    <a:pt x="11001" y="2547"/>
                    <a:pt x="9723" y="2084"/>
                    <a:pt x="9029" y="1963"/>
                  </a:cubicBezTo>
                  <a:cubicBezTo>
                    <a:pt x="8566" y="1852"/>
                    <a:pt x="8223" y="1852"/>
                    <a:pt x="7992" y="1963"/>
                  </a:cubicBezTo>
                  <a:cubicBezTo>
                    <a:pt x="7871" y="2195"/>
                    <a:pt x="7760" y="2426"/>
                    <a:pt x="7760" y="2778"/>
                  </a:cubicBezTo>
                  <a:cubicBezTo>
                    <a:pt x="7529" y="3704"/>
                    <a:pt x="7640" y="4278"/>
                    <a:pt x="7871" y="4973"/>
                  </a:cubicBezTo>
                  <a:cubicBezTo>
                    <a:pt x="7871" y="5436"/>
                    <a:pt x="7992" y="5788"/>
                    <a:pt x="7992" y="6482"/>
                  </a:cubicBezTo>
                  <a:cubicBezTo>
                    <a:pt x="8103" y="6825"/>
                    <a:pt x="8103" y="7177"/>
                    <a:pt x="8334" y="7408"/>
                  </a:cubicBezTo>
                  <a:cubicBezTo>
                    <a:pt x="8566" y="7640"/>
                    <a:pt x="8797" y="7751"/>
                    <a:pt x="9381" y="7519"/>
                  </a:cubicBezTo>
                  <a:cubicBezTo>
                    <a:pt x="9612" y="7408"/>
                    <a:pt x="9955" y="7408"/>
                    <a:pt x="10186" y="7519"/>
                  </a:cubicBezTo>
                  <a:cubicBezTo>
                    <a:pt x="10186" y="7519"/>
                    <a:pt x="10307" y="7640"/>
                    <a:pt x="10418" y="7640"/>
                  </a:cubicBezTo>
                  <a:cubicBezTo>
                    <a:pt x="10418" y="7640"/>
                    <a:pt x="10418" y="7751"/>
                    <a:pt x="10538" y="7751"/>
                  </a:cubicBezTo>
                  <a:lnTo>
                    <a:pt x="10538" y="7982"/>
                  </a:lnTo>
                  <a:cubicBezTo>
                    <a:pt x="10418" y="8214"/>
                    <a:pt x="10186" y="8214"/>
                    <a:pt x="10075" y="8214"/>
                  </a:cubicBezTo>
                  <a:cubicBezTo>
                    <a:pt x="9723" y="8334"/>
                    <a:pt x="9381" y="8334"/>
                    <a:pt x="9149" y="8677"/>
                  </a:cubicBezTo>
                  <a:lnTo>
                    <a:pt x="9149" y="8797"/>
                  </a:lnTo>
                  <a:cubicBezTo>
                    <a:pt x="9029" y="9029"/>
                    <a:pt x="9149" y="9140"/>
                    <a:pt x="9149" y="9371"/>
                  </a:cubicBezTo>
                  <a:cubicBezTo>
                    <a:pt x="9260" y="9492"/>
                    <a:pt x="9492" y="9603"/>
                    <a:pt x="9612" y="9723"/>
                  </a:cubicBezTo>
                  <a:cubicBezTo>
                    <a:pt x="10075" y="10066"/>
                    <a:pt x="10881" y="10418"/>
                    <a:pt x="11575" y="10760"/>
                  </a:cubicBezTo>
                  <a:lnTo>
                    <a:pt x="11927" y="10881"/>
                  </a:lnTo>
                  <a:cubicBezTo>
                    <a:pt x="13196" y="11344"/>
                    <a:pt x="14011" y="11686"/>
                    <a:pt x="14585" y="11112"/>
                  </a:cubicBezTo>
                  <a:lnTo>
                    <a:pt x="14585" y="11112"/>
                  </a:lnTo>
                  <a:cubicBezTo>
                    <a:pt x="14705" y="10881"/>
                    <a:pt x="15863" y="9140"/>
                    <a:pt x="14353" y="5899"/>
                  </a:cubicBezTo>
                  <a:close/>
                  <a:moveTo>
                    <a:pt x="4288" y="3584"/>
                  </a:moveTo>
                  <a:cubicBezTo>
                    <a:pt x="4167" y="3815"/>
                    <a:pt x="2315" y="5093"/>
                    <a:pt x="1973" y="7871"/>
                  </a:cubicBezTo>
                  <a:lnTo>
                    <a:pt x="1973" y="8334"/>
                  </a:lnTo>
                  <a:cubicBezTo>
                    <a:pt x="1852" y="8334"/>
                    <a:pt x="1741" y="8334"/>
                    <a:pt x="1621" y="8214"/>
                  </a:cubicBezTo>
                  <a:lnTo>
                    <a:pt x="1621" y="7751"/>
                  </a:lnTo>
                  <a:cubicBezTo>
                    <a:pt x="1973" y="4741"/>
                    <a:pt x="4167" y="3352"/>
                    <a:pt x="4167" y="3352"/>
                  </a:cubicBezTo>
                  <a:lnTo>
                    <a:pt x="4167" y="3241"/>
                  </a:lnTo>
                  <a:cubicBezTo>
                    <a:pt x="4862" y="3010"/>
                    <a:pt x="5445" y="3704"/>
                    <a:pt x="6251" y="4862"/>
                  </a:cubicBezTo>
                  <a:lnTo>
                    <a:pt x="6482" y="5093"/>
                  </a:lnTo>
                  <a:cubicBezTo>
                    <a:pt x="7066" y="5788"/>
                    <a:pt x="7408" y="6482"/>
                    <a:pt x="7640" y="6945"/>
                  </a:cubicBezTo>
                  <a:cubicBezTo>
                    <a:pt x="7760" y="7177"/>
                    <a:pt x="7760" y="7408"/>
                    <a:pt x="7760" y="7519"/>
                  </a:cubicBezTo>
                  <a:cubicBezTo>
                    <a:pt x="7871" y="7751"/>
                    <a:pt x="7760" y="7871"/>
                    <a:pt x="7640" y="7982"/>
                  </a:cubicBezTo>
                  <a:lnTo>
                    <a:pt x="7529" y="8103"/>
                  </a:lnTo>
                  <a:lnTo>
                    <a:pt x="7529" y="8103"/>
                  </a:lnTo>
                  <a:cubicBezTo>
                    <a:pt x="7408" y="8103"/>
                    <a:pt x="7297" y="8214"/>
                    <a:pt x="7177" y="8214"/>
                  </a:cubicBezTo>
                  <a:cubicBezTo>
                    <a:pt x="7066" y="7982"/>
                    <a:pt x="6945" y="7871"/>
                    <a:pt x="6714" y="7751"/>
                  </a:cubicBezTo>
                  <a:cubicBezTo>
                    <a:pt x="6945" y="7751"/>
                    <a:pt x="7177" y="7871"/>
                    <a:pt x="7297" y="7751"/>
                  </a:cubicBezTo>
                  <a:lnTo>
                    <a:pt x="7408" y="7751"/>
                  </a:lnTo>
                  <a:lnTo>
                    <a:pt x="7408" y="7751"/>
                  </a:lnTo>
                  <a:lnTo>
                    <a:pt x="7408" y="7519"/>
                  </a:lnTo>
                  <a:cubicBezTo>
                    <a:pt x="7408" y="7408"/>
                    <a:pt x="7408" y="7288"/>
                    <a:pt x="7297" y="7177"/>
                  </a:cubicBezTo>
                  <a:cubicBezTo>
                    <a:pt x="7177" y="6593"/>
                    <a:pt x="6714" y="5899"/>
                    <a:pt x="6251" y="5325"/>
                  </a:cubicBezTo>
                  <a:lnTo>
                    <a:pt x="6019" y="5093"/>
                  </a:lnTo>
                  <a:cubicBezTo>
                    <a:pt x="5325" y="4167"/>
                    <a:pt x="4751" y="3473"/>
                    <a:pt x="4288" y="3584"/>
                  </a:cubicBezTo>
                  <a:close/>
                  <a:moveTo>
                    <a:pt x="16437" y="6825"/>
                  </a:moveTo>
                  <a:cubicBezTo>
                    <a:pt x="16900" y="9029"/>
                    <a:pt x="16437" y="11223"/>
                    <a:pt x="15279" y="13076"/>
                  </a:cubicBezTo>
                  <a:cubicBezTo>
                    <a:pt x="14353" y="14696"/>
                    <a:pt x="12853" y="15854"/>
                    <a:pt x="11001" y="16548"/>
                  </a:cubicBezTo>
                  <a:cubicBezTo>
                    <a:pt x="11001" y="16437"/>
                    <a:pt x="10881" y="16205"/>
                    <a:pt x="10881" y="16085"/>
                  </a:cubicBezTo>
                  <a:lnTo>
                    <a:pt x="10881" y="15974"/>
                  </a:lnTo>
                  <a:cubicBezTo>
                    <a:pt x="12622" y="15391"/>
                    <a:pt x="13890" y="14233"/>
                    <a:pt x="14816" y="12733"/>
                  </a:cubicBezTo>
                  <a:cubicBezTo>
                    <a:pt x="15863" y="11112"/>
                    <a:pt x="16326" y="9029"/>
                    <a:pt x="15863" y="6945"/>
                  </a:cubicBezTo>
                  <a:cubicBezTo>
                    <a:pt x="15400" y="4862"/>
                    <a:pt x="14122" y="3121"/>
                    <a:pt x="12390" y="2084"/>
                  </a:cubicBezTo>
                  <a:cubicBezTo>
                    <a:pt x="10770" y="1037"/>
                    <a:pt x="8566" y="574"/>
                    <a:pt x="6482" y="1037"/>
                  </a:cubicBezTo>
                  <a:cubicBezTo>
                    <a:pt x="4399" y="1500"/>
                    <a:pt x="2778" y="2778"/>
                    <a:pt x="1621" y="4510"/>
                  </a:cubicBezTo>
                  <a:cubicBezTo>
                    <a:pt x="1047" y="5556"/>
                    <a:pt x="584" y="6825"/>
                    <a:pt x="463" y="8103"/>
                  </a:cubicBezTo>
                  <a:cubicBezTo>
                    <a:pt x="352" y="8103"/>
                    <a:pt x="121" y="7982"/>
                    <a:pt x="0" y="7982"/>
                  </a:cubicBezTo>
                  <a:cubicBezTo>
                    <a:pt x="0" y="6593"/>
                    <a:pt x="463" y="5325"/>
                    <a:pt x="1158" y="4167"/>
                  </a:cubicBezTo>
                  <a:cubicBezTo>
                    <a:pt x="2315" y="2426"/>
                    <a:pt x="4167" y="1037"/>
                    <a:pt x="6371" y="463"/>
                  </a:cubicBezTo>
                  <a:cubicBezTo>
                    <a:pt x="8686" y="0"/>
                    <a:pt x="10881" y="463"/>
                    <a:pt x="12733" y="1621"/>
                  </a:cubicBezTo>
                  <a:cubicBezTo>
                    <a:pt x="14474" y="2778"/>
                    <a:pt x="15863" y="4510"/>
                    <a:pt x="16437" y="6825"/>
                  </a:cubicBezTo>
                  <a:close/>
                  <a:moveTo>
                    <a:pt x="13196" y="10066"/>
                  </a:moveTo>
                  <a:lnTo>
                    <a:pt x="13196" y="10066"/>
                  </a:lnTo>
                  <a:cubicBezTo>
                    <a:pt x="13316" y="10066"/>
                    <a:pt x="13427" y="9955"/>
                    <a:pt x="13548" y="9955"/>
                  </a:cubicBezTo>
                  <a:cubicBezTo>
                    <a:pt x="13659" y="9955"/>
                    <a:pt x="13659" y="10066"/>
                    <a:pt x="13659" y="10066"/>
                  </a:cubicBezTo>
                  <a:cubicBezTo>
                    <a:pt x="13659" y="10186"/>
                    <a:pt x="13779" y="10186"/>
                    <a:pt x="13779" y="10186"/>
                  </a:cubicBezTo>
                  <a:lnTo>
                    <a:pt x="13779" y="10186"/>
                  </a:lnTo>
                  <a:cubicBezTo>
                    <a:pt x="13779" y="10297"/>
                    <a:pt x="13659" y="10297"/>
                    <a:pt x="13659" y="10297"/>
                  </a:cubicBezTo>
                  <a:cubicBezTo>
                    <a:pt x="13427" y="10297"/>
                    <a:pt x="13196" y="10186"/>
                    <a:pt x="13196" y="10066"/>
                  </a:cubicBezTo>
                  <a:close/>
                  <a:moveTo>
                    <a:pt x="13659" y="10529"/>
                  </a:moveTo>
                  <a:cubicBezTo>
                    <a:pt x="13890" y="10529"/>
                    <a:pt x="13890" y="10418"/>
                    <a:pt x="14011" y="10297"/>
                  </a:cubicBezTo>
                  <a:lnTo>
                    <a:pt x="14011" y="10186"/>
                  </a:lnTo>
                  <a:cubicBezTo>
                    <a:pt x="14011" y="10066"/>
                    <a:pt x="14011" y="10066"/>
                    <a:pt x="13890" y="9955"/>
                  </a:cubicBezTo>
                  <a:cubicBezTo>
                    <a:pt x="13890" y="9834"/>
                    <a:pt x="13779" y="9723"/>
                    <a:pt x="13548" y="9723"/>
                  </a:cubicBezTo>
                  <a:cubicBezTo>
                    <a:pt x="13427" y="9723"/>
                    <a:pt x="13196" y="9834"/>
                    <a:pt x="13085" y="9834"/>
                  </a:cubicBezTo>
                  <a:lnTo>
                    <a:pt x="12964" y="9955"/>
                  </a:lnTo>
                  <a:cubicBezTo>
                    <a:pt x="12853" y="10066"/>
                    <a:pt x="12853" y="10066"/>
                    <a:pt x="12853" y="10186"/>
                  </a:cubicBezTo>
                  <a:cubicBezTo>
                    <a:pt x="12853" y="10297"/>
                    <a:pt x="12964" y="10297"/>
                    <a:pt x="12964" y="10297"/>
                  </a:cubicBezTo>
                  <a:cubicBezTo>
                    <a:pt x="13085" y="10418"/>
                    <a:pt x="13316" y="10649"/>
                    <a:pt x="13659" y="10529"/>
                  </a:cubicBezTo>
                  <a:close/>
                  <a:moveTo>
                    <a:pt x="13427" y="8334"/>
                  </a:moveTo>
                  <a:lnTo>
                    <a:pt x="13427" y="8334"/>
                  </a:lnTo>
                  <a:cubicBezTo>
                    <a:pt x="13548" y="8214"/>
                    <a:pt x="13659" y="8214"/>
                    <a:pt x="13779" y="8214"/>
                  </a:cubicBezTo>
                  <a:cubicBezTo>
                    <a:pt x="13779" y="8214"/>
                    <a:pt x="13890" y="8214"/>
                    <a:pt x="13890" y="8334"/>
                  </a:cubicBezTo>
                  <a:lnTo>
                    <a:pt x="13890" y="8445"/>
                  </a:lnTo>
                  <a:lnTo>
                    <a:pt x="13890" y="8445"/>
                  </a:lnTo>
                  <a:lnTo>
                    <a:pt x="13890" y="8445"/>
                  </a:lnTo>
                  <a:cubicBezTo>
                    <a:pt x="13659" y="8445"/>
                    <a:pt x="13427" y="8334"/>
                    <a:pt x="13427" y="8334"/>
                  </a:cubicBezTo>
                  <a:close/>
                  <a:moveTo>
                    <a:pt x="13890" y="8797"/>
                  </a:moveTo>
                  <a:cubicBezTo>
                    <a:pt x="13548" y="8797"/>
                    <a:pt x="13316" y="8566"/>
                    <a:pt x="13196" y="8566"/>
                  </a:cubicBezTo>
                  <a:cubicBezTo>
                    <a:pt x="13196" y="8445"/>
                    <a:pt x="13085" y="8445"/>
                    <a:pt x="13085" y="8334"/>
                  </a:cubicBezTo>
                  <a:lnTo>
                    <a:pt x="13085" y="8214"/>
                  </a:lnTo>
                  <a:lnTo>
                    <a:pt x="13196" y="8103"/>
                  </a:lnTo>
                  <a:cubicBezTo>
                    <a:pt x="13427" y="7982"/>
                    <a:pt x="13548" y="7871"/>
                    <a:pt x="13779" y="7871"/>
                  </a:cubicBezTo>
                  <a:cubicBezTo>
                    <a:pt x="13890" y="7982"/>
                    <a:pt x="14122" y="8103"/>
                    <a:pt x="14122" y="8214"/>
                  </a:cubicBezTo>
                  <a:cubicBezTo>
                    <a:pt x="14242" y="8214"/>
                    <a:pt x="14242" y="8334"/>
                    <a:pt x="14242" y="8334"/>
                  </a:cubicBezTo>
                  <a:lnTo>
                    <a:pt x="14242" y="8566"/>
                  </a:lnTo>
                  <a:cubicBezTo>
                    <a:pt x="14122" y="8677"/>
                    <a:pt x="14011" y="8677"/>
                    <a:pt x="13890" y="8797"/>
                  </a:cubicBezTo>
                  <a:close/>
                  <a:moveTo>
                    <a:pt x="12733" y="6482"/>
                  </a:moveTo>
                  <a:lnTo>
                    <a:pt x="12733" y="6482"/>
                  </a:lnTo>
                  <a:cubicBezTo>
                    <a:pt x="12733" y="6362"/>
                    <a:pt x="12853" y="6251"/>
                    <a:pt x="12964" y="6130"/>
                  </a:cubicBezTo>
                  <a:lnTo>
                    <a:pt x="13085" y="6130"/>
                  </a:lnTo>
                  <a:cubicBezTo>
                    <a:pt x="13196" y="6130"/>
                    <a:pt x="13196" y="6251"/>
                    <a:pt x="13196" y="6251"/>
                  </a:cubicBezTo>
                  <a:lnTo>
                    <a:pt x="13196" y="6251"/>
                  </a:lnTo>
                  <a:lnTo>
                    <a:pt x="13196" y="6362"/>
                  </a:lnTo>
                  <a:cubicBezTo>
                    <a:pt x="13085" y="6482"/>
                    <a:pt x="12733" y="6482"/>
                    <a:pt x="12733" y="6482"/>
                  </a:cubicBezTo>
                  <a:close/>
                  <a:moveTo>
                    <a:pt x="13427" y="6482"/>
                  </a:moveTo>
                  <a:cubicBezTo>
                    <a:pt x="13085" y="6714"/>
                    <a:pt x="12733" y="6714"/>
                    <a:pt x="12622" y="6714"/>
                  </a:cubicBezTo>
                  <a:lnTo>
                    <a:pt x="12501" y="6714"/>
                  </a:lnTo>
                  <a:lnTo>
                    <a:pt x="12501" y="6714"/>
                  </a:lnTo>
                  <a:cubicBezTo>
                    <a:pt x="12390" y="6593"/>
                    <a:pt x="12390" y="6593"/>
                    <a:pt x="12390" y="6482"/>
                  </a:cubicBezTo>
                  <a:lnTo>
                    <a:pt x="12390" y="6482"/>
                  </a:lnTo>
                  <a:cubicBezTo>
                    <a:pt x="12390" y="6482"/>
                    <a:pt x="12390" y="6362"/>
                    <a:pt x="12501" y="6362"/>
                  </a:cubicBezTo>
                  <a:cubicBezTo>
                    <a:pt x="12501" y="6251"/>
                    <a:pt x="12622" y="6019"/>
                    <a:pt x="12853" y="5899"/>
                  </a:cubicBezTo>
                  <a:cubicBezTo>
                    <a:pt x="12964" y="5788"/>
                    <a:pt x="13085" y="5899"/>
                    <a:pt x="13316" y="5899"/>
                  </a:cubicBezTo>
                  <a:cubicBezTo>
                    <a:pt x="13316" y="5899"/>
                    <a:pt x="13316" y="6019"/>
                    <a:pt x="13427" y="6019"/>
                  </a:cubicBezTo>
                  <a:cubicBezTo>
                    <a:pt x="13427" y="6130"/>
                    <a:pt x="13427" y="6130"/>
                    <a:pt x="13548" y="6251"/>
                  </a:cubicBezTo>
                  <a:cubicBezTo>
                    <a:pt x="13548" y="6251"/>
                    <a:pt x="13548" y="6362"/>
                    <a:pt x="13427" y="6482"/>
                  </a:cubicBezTo>
                  <a:close/>
                  <a:moveTo>
                    <a:pt x="11696" y="5093"/>
                  </a:moveTo>
                  <a:lnTo>
                    <a:pt x="11696" y="5093"/>
                  </a:lnTo>
                  <a:cubicBezTo>
                    <a:pt x="11696" y="4973"/>
                    <a:pt x="11696" y="4862"/>
                    <a:pt x="11807" y="4741"/>
                  </a:cubicBezTo>
                  <a:cubicBezTo>
                    <a:pt x="11807" y="4630"/>
                    <a:pt x="11927" y="4630"/>
                    <a:pt x="11927" y="4630"/>
                  </a:cubicBezTo>
                  <a:lnTo>
                    <a:pt x="12038" y="4630"/>
                  </a:lnTo>
                  <a:lnTo>
                    <a:pt x="12038" y="4630"/>
                  </a:lnTo>
                  <a:lnTo>
                    <a:pt x="12038" y="4741"/>
                  </a:lnTo>
                  <a:cubicBezTo>
                    <a:pt x="12038" y="4862"/>
                    <a:pt x="11807" y="5093"/>
                    <a:pt x="11696" y="5093"/>
                  </a:cubicBezTo>
                  <a:close/>
                  <a:moveTo>
                    <a:pt x="12390" y="4741"/>
                  </a:moveTo>
                  <a:cubicBezTo>
                    <a:pt x="12270" y="5093"/>
                    <a:pt x="11927" y="5325"/>
                    <a:pt x="11807" y="5325"/>
                  </a:cubicBezTo>
                  <a:lnTo>
                    <a:pt x="11696" y="5436"/>
                  </a:lnTo>
                  <a:cubicBezTo>
                    <a:pt x="11575" y="5325"/>
                    <a:pt x="11575" y="5325"/>
                    <a:pt x="11464" y="5325"/>
                  </a:cubicBezTo>
                  <a:lnTo>
                    <a:pt x="11464" y="5093"/>
                  </a:lnTo>
                  <a:cubicBezTo>
                    <a:pt x="11464" y="4973"/>
                    <a:pt x="11464" y="4741"/>
                    <a:pt x="11575" y="4630"/>
                  </a:cubicBezTo>
                  <a:cubicBezTo>
                    <a:pt x="11575" y="4399"/>
                    <a:pt x="11807" y="4278"/>
                    <a:pt x="11927" y="4278"/>
                  </a:cubicBezTo>
                  <a:lnTo>
                    <a:pt x="12159" y="4278"/>
                  </a:lnTo>
                  <a:cubicBezTo>
                    <a:pt x="12159" y="4399"/>
                    <a:pt x="12270" y="4399"/>
                    <a:pt x="12270" y="4399"/>
                  </a:cubicBezTo>
                  <a:cubicBezTo>
                    <a:pt x="12390" y="4510"/>
                    <a:pt x="12390" y="4630"/>
                    <a:pt x="12390" y="4741"/>
                  </a:cubicBezTo>
                  <a:close/>
                  <a:moveTo>
                    <a:pt x="9955" y="4167"/>
                  </a:moveTo>
                  <a:lnTo>
                    <a:pt x="9955" y="4167"/>
                  </a:lnTo>
                  <a:cubicBezTo>
                    <a:pt x="9955" y="4047"/>
                    <a:pt x="9955" y="3815"/>
                    <a:pt x="10075" y="3704"/>
                  </a:cubicBezTo>
                  <a:lnTo>
                    <a:pt x="10186" y="3704"/>
                  </a:lnTo>
                  <a:cubicBezTo>
                    <a:pt x="10186" y="3584"/>
                    <a:pt x="10307" y="3704"/>
                    <a:pt x="10307" y="3704"/>
                  </a:cubicBezTo>
                  <a:lnTo>
                    <a:pt x="10307" y="3704"/>
                  </a:lnTo>
                  <a:lnTo>
                    <a:pt x="10307" y="3704"/>
                  </a:lnTo>
                  <a:cubicBezTo>
                    <a:pt x="10307" y="3936"/>
                    <a:pt x="10075" y="4047"/>
                    <a:pt x="9955" y="4167"/>
                  </a:cubicBezTo>
                  <a:close/>
                  <a:moveTo>
                    <a:pt x="10649" y="3815"/>
                  </a:moveTo>
                  <a:cubicBezTo>
                    <a:pt x="10538" y="4167"/>
                    <a:pt x="10186" y="4278"/>
                    <a:pt x="10075" y="4399"/>
                  </a:cubicBezTo>
                  <a:lnTo>
                    <a:pt x="9955" y="4399"/>
                  </a:lnTo>
                  <a:cubicBezTo>
                    <a:pt x="9844" y="4399"/>
                    <a:pt x="9844" y="4399"/>
                    <a:pt x="9723" y="4278"/>
                  </a:cubicBezTo>
                  <a:lnTo>
                    <a:pt x="9723" y="4167"/>
                  </a:lnTo>
                  <a:cubicBezTo>
                    <a:pt x="9723" y="4047"/>
                    <a:pt x="9723" y="3815"/>
                    <a:pt x="9844" y="3584"/>
                  </a:cubicBezTo>
                  <a:cubicBezTo>
                    <a:pt x="9844" y="3473"/>
                    <a:pt x="10075" y="3352"/>
                    <a:pt x="10186" y="3352"/>
                  </a:cubicBezTo>
                  <a:lnTo>
                    <a:pt x="10418" y="3352"/>
                  </a:lnTo>
                  <a:lnTo>
                    <a:pt x="10538" y="3473"/>
                  </a:lnTo>
                  <a:cubicBezTo>
                    <a:pt x="10649" y="3584"/>
                    <a:pt x="10649" y="3704"/>
                    <a:pt x="10649" y="3815"/>
                  </a:cubicBezTo>
                  <a:close/>
                  <a:moveTo>
                    <a:pt x="8918" y="4630"/>
                  </a:moveTo>
                  <a:lnTo>
                    <a:pt x="8918" y="4630"/>
                  </a:lnTo>
                  <a:lnTo>
                    <a:pt x="8918" y="4630"/>
                  </a:lnTo>
                  <a:lnTo>
                    <a:pt x="8797" y="4630"/>
                  </a:lnTo>
                  <a:cubicBezTo>
                    <a:pt x="8797" y="4510"/>
                    <a:pt x="8686" y="4278"/>
                    <a:pt x="8686" y="4167"/>
                  </a:cubicBezTo>
                  <a:cubicBezTo>
                    <a:pt x="8686" y="4047"/>
                    <a:pt x="8797" y="3936"/>
                    <a:pt x="8918" y="3936"/>
                  </a:cubicBezTo>
                  <a:lnTo>
                    <a:pt x="8918" y="3936"/>
                  </a:lnTo>
                  <a:lnTo>
                    <a:pt x="9029" y="3936"/>
                  </a:lnTo>
                  <a:cubicBezTo>
                    <a:pt x="9029" y="3936"/>
                    <a:pt x="9149" y="3936"/>
                    <a:pt x="9149" y="4047"/>
                  </a:cubicBezTo>
                  <a:cubicBezTo>
                    <a:pt x="9149" y="4399"/>
                    <a:pt x="8918" y="4630"/>
                    <a:pt x="8918" y="4630"/>
                  </a:cubicBezTo>
                  <a:close/>
                  <a:moveTo>
                    <a:pt x="9381" y="3936"/>
                  </a:moveTo>
                  <a:cubicBezTo>
                    <a:pt x="9492" y="4399"/>
                    <a:pt x="9149" y="4741"/>
                    <a:pt x="9149" y="4862"/>
                  </a:cubicBezTo>
                  <a:lnTo>
                    <a:pt x="9029" y="4973"/>
                  </a:lnTo>
                  <a:lnTo>
                    <a:pt x="8797" y="4973"/>
                  </a:lnTo>
                  <a:lnTo>
                    <a:pt x="8566" y="4741"/>
                  </a:lnTo>
                  <a:cubicBezTo>
                    <a:pt x="8566" y="4630"/>
                    <a:pt x="8455" y="4399"/>
                    <a:pt x="8455" y="4167"/>
                  </a:cubicBezTo>
                  <a:cubicBezTo>
                    <a:pt x="8455" y="3936"/>
                    <a:pt x="8566" y="3815"/>
                    <a:pt x="8686" y="3704"/>
                  </a:cubicBezTo>
                  <a:cubicBezTo>
                    <a:pt x="8797" y="3704"/>
                    <a:pt x="8797" y="3584"/>
                    <a:pt x="8918" y="3584"/>
                  </a:cubicBezTo>
                  <a:lnTo>
                    <a:pt x="9149" y="3584"/>
                  </a:lnTo>
                  <a:cubicBezTo>
                    <a:pt x="9260" y="3704"/>
                    <a:pt x="9381" y="3815"/>
                    <a:pt x="9381" y="3936"/>
                  </a:cubicBezTo>
                  <a:close/>
                  <a:moveTo>
                    <a:pt x="11807" y="8797"/>
                  </a:moveTo>
                  <a:lnTo>
                    <a:pt x="11927" y="8797"/>
                  </a:lnTo>
                  <a:cubicBezTo>
                    <a:pt x="12038" y="8797"/>
                    <a:pt x="12270" y="8797"/>
                    <a:pt x="12501" y="8908"/>
                  </a:cubicBezTo>
                  <a:lnTo>
                    <a:pt x="12622" y="9029"/>
                  </a:lnTo>
                  <a:lnTo>
                    <a:pt x="12622" y="9140"/>
                  </a:lnTo>
                  <a:lnTo>
                    <a:pt x="12501" y="9260"/>
                  </a:lnTo>
                  <a:lnTo>
                    <a:pt x="12390" y="9260"/>
                  </a:lnTo>
                  <a:cubicBezTo>
                    <a:pt x="12038" y="9140"/>
                    <a:pt x="11927" y="8908"/>
                    <a:pt x="11807" y="8797"/>
                  </a:cubicBezTo>
                  <a:close/>
                  <a:moveTo>
                    <a:pt x="12270" y="9492"/>
                  </a:moveTo>
                  <a:cubicBezTo>
                    <a:pt x="11807" y="9371"/>
                    <a:pt x="11696" y="9029"/>
                    <a:pt x="11575" y="8908"/>
                  </a:cubicBezTo>
                  <a:lnTo>
                    <a:pt x="11575" y="8797"/>
                  </a:lnTo>
                  <a:cubicBezTo>
                    <a:pt x="11575" y="8677"/>
                    <a:pt x="11575" y="8566"/>
                    <a:pt x="11696" y="8566"/>
                  </a:cubicBezTo>
                  <a:lnTo>
                    <a:pt x="11807" y="8566"/>
                  </a:lnTo>
                  <a:cubicBezTo>
                    <a:pt x="12038" y="8445"/>
                    <a:pt x="12390" y="8566"/>
                    <a:pt x="12622" y="8677"/>
                  </a:cubicBezTo>
                  <a:cubicBezTo>
                    <a:pt x="12733" y="8677"/>
                    <a:pt x="12853" y="8908"/>
                    <a:pt x="12853" y="9029"/>
                  </a:cubicBezTo>
                  <a:lnTo>
                    <a:pt x="12853" y="9260"/>
                  </a:lnTo>
                  <a:cubicBezTo>
                    <a:pt x="12853" y="9260"/>
                    <a:pt x="12853" y="9371"/>
                    <a:pt x="12733" y="9371"/>
                  </a:cubicBezTo>
                  <a:cubicBezTo>
                    <a:pt x="12622" y="9492"/>
                    <a:pt x="12501" y="9603"/>
                    <a:pt x="12270" y="9492"/>
                  </a:cubicBezTo>
                  <a:close/>
                  <a:moveTo>
                    <a:pt x="10770" y="9140"/>
                  </a:moveTo>
                  <a:cubicBezTo>
                    <a:pt x="10881" y="9140"/>
                    <a:pt x="11001" y="9140"/>
                    <a:pt x="11112" y="9260"/>
                  </a:cubicBezTo>
                  <a:cubicBezTo>
                    <a:pt x="11112" y="9260"/>
                    <a:pt x="11233" y="9260"/>
                    <a:pt x="11233" y="9371"/>
                  </a:cubicBezTo>
                  <a:lnTo>
                    <a:pt x="11233" y="9371"/>
                  </a:lnTo>
                  <a:lnTo>
                    <a:pt x="11112" y="9492"/>
                  </a:lnTo>
                  <a:lnTo>
                    <a:pt x="11112" y="9492"/>
                  </a:lnTo>
                  <a:cubicBezTo>
                    <a:pt x="10881" y="9371"/>
                    <a:pt x="10770" y="9260"/>
                    <a:pt x="10770" y="9140"/>
                  </a:cubicBezTo>
                  <a:close/>
                  <a:moveTo>
                    <a:pt x="11001" y="9723"/>
                  </a:moveTo>
                  <a:cubicBezTo>
                    <a:pt x="10649" y="9603"/>
                    <a:pt x="10538" y="9260"/>
                    <a:pt x="10538" y="9260"/>
                  </a:cubicBezTo>
                  <a:cubicBezTo>
                    <a:pt x="10418" y="9140"/>
                    <a:pt x="10418" y="9140"/>
                    <a:pt x="10418" y="9029"/>
                  </a:cubicBezTo>
                  <a:lnTo>
                    <a:pt x="10538" y="8908"/>
                  </a:lnTo>
                  <a:lnTo>
                    <a:pt x="10770" y="8908"/>
                  </a:lnTo>
                  <a:cubicBezTo>
                    <a:pt x="10881" y="8797"/>
                    <a:pt x="11112" y="8908"/>
                    <a:pt x="11233" y="8908"/>
                  </a:cubicBezTo>
                  <a:cubicBezTo>
                    <a:pt x="11344" y="9029"/>
                    <a:pt x="11464" y="9140"/>
                    <a:pt x="11464" y="9371"/>
                  </a:cubicBezTo>
                  <a:lnTo>
                    <a:pt x="11464" y="9492"/>
                  </a:lnTo>
                  <a:cubicBezTo>
                    <a:pt x="11464" y="9603"/>
                    <a:pt x="11344" y="9603"/>
                    <a:pt x="11344" y="9723"/>
                  </a:cubicBezTo>
                  <a:close/>
                  <a:moveTo>
                    <a:pt x="9029" y="6593"/>
                  </a:moveTo>
                  <a:lnTo>
                    <a:pt x="9029" y="6714"/>
                  </a:lnTo>
                  <a:cubicBezTo>
                    <a:pt x="9029" y="6593"/>
                    <a:pt x="8918" y="6593"/>
                    <a:pt x="8918" y="6593"/>
                  </a:cubicBezTo>
                  <a:cubicBezTo>
                    <a:pt x="8918" y="6482"/>
                    <a:pt x="8918" y="6251"/>
                    <a:pt x="9029" y="6130"/>
                  </a:cubicBezTo>
                  <a:cubicBezTo>
                    <a:pt x="9029" y="6019"/>
                    <a:pt x="9149" y="6019"/>
                    <a:pt x="9149" y="5899"/>
                  </a:cubicBezTo>
                  <a:lnTo>
                    <a:pt x="9260" y="5899"/>
                  </a:lnTo>
                  <a:cubicBezTo>
                    <a:pt x="9381" y="5899"/>
                    <a:pt x="9381" y="6019"/>
                    <a:pt x="9381" y="6019"/>
                  </a:cubicBezTo>
                  <a:lnTo>
                    <a:pt x="9381" y="6130"/>
                  </a:lnTo>
                  <a:cubicBezTo>
                    <a:pt x="9381" y="6362"/>
                    <a:pt x="9029" y="6593"/>
                    <a:pt x="9029" y="6593"/>
                  </a:cubicBezTo>
                  <a:close/>
                  <a:moveTo>
                    <a:pt x="9723" y="6130"/>
                  </a:moveTo>
                  <a:cubicBezTo>
                    <a:pt x="9612" y="6593"/>
                    <a:pt x="9260" y="6825"/>
                    <a:pt x="9149" y="6825"/>
                  </a:cubicBezTo>
                  <a:cubicBezTo>
                    <a:pt x="9149" y="6945"/>
                    <a:pt x="9029" y="6945"/>
                    <a:pt x="9029" y="6945"/>
                  </a:cubicBezTo>
                  <a:cubicBezTo>
                    <a:pt x="8918" y="6945"/>
                    <a:pt x="8797" y="6945"/>
                    <a:pt x="8797" y="6825"/>
                  </a:cubicBezTo>
                  <a:cubicBezTo>
                    <a:pt x="8686" y="6825"/>
                    <a:pt x="8686" y="6714"/>
                    <a:pt x="8686" y="6714"/>
                  </a:cubicBezTo>
                  <a:lnTo>
                    <a:pt x="8686" y="6019"/>
                  </a:lnTo>
                  <a:cubicBezTo>
                    <a:pt x="8797" y="5788"/>
                    <a:pt x="8918" y="5667"/>
                    <a:pt x="9149" y="5667"/>
                  </a:cubicBezTo>
                  <a:lnTo>
                    <a:pt x="9381" y="5667"/>
                  </a:lnTo>
                  <a:cubicBezTo>
                    <a:pt x="9381" y="5667"/>
                    <a:pt x="9492" y="5667"/>
                    <a:pt x="9492" y="5788"/>
                  </a:cubicBezTo>
                  <a:cubicBezTo>
                    <a:pt x="9612" y="5788"/>
                    <a:pt x="9723" y="5899"/>
                    <a:pt x="9723" y="6130"/>
                  </a:cubicBezTo>
                  <a:close/>
                  <a:moveTo>
                    <a:pt x="10186" y="5788"/>
                  </a:moveTo>
                  <a:lnTo>
                    <a:pt x="10186" y="5788"/>
                  </a:lnTo>
                  <a:lnTo>
                    <a:pt x="10186" y="5788"/>
                  </a:lnTo>
                  <a:lnTo>
                    <a:pt x="10075" y="5667"/>
                  </a:lnTo>
                  <a:cubicBezTo>
                    <a:pt x="10075" y="5556"/>
                    <a:pt x="10075" y="5325"/>
                    <a:pt x="10186" y="5204"/>
                  </a:cubicBezTo>
                  <a:cubicBezTo>
                    <a:pt x="10307" y="5093"/>
                    <a:pt x="10307" y="4973"/>
                    <a:pt x="10418" y="4973"/>
                  </a:cubicBezTo>
                  <a:lnTo>
                    <a:pt x="10649" y="4973"/>
                  </a:lnTo>
                  <a:lnTo>
                    <a:pt x="10649" y="5093"/>
                  </a:lnTo>
                  <a:lnTo>
                    <a:pt x="10649" y="5204"/>
                  </a:lnTo>
                  <a:cubicBezTo>
                    <a:pt x="10649" y="5556"/>
                    <a:pt x="10186" y="5788"/>
                    <a:pt x="10186" y="5788"/>
                  </a:cubicBezTo>
                  <a:close/>
                  <a:moveTo>
                    <a:pt x="11001" y="5204"/>
                  </a:moveTo>
                  <a:cubicBezTo>
                    <a:pt x="10881" y="5667"/>
                    <a:pt x="10418" y="6019"/>
                    <a:pt x="10307" y="6019"/>
                  </a:cubicBezTo>
                  <a:cubicBezTo>
                    <a:pt x="10307" y="6019"/>
                    <a:pt x="10186" y="6130"/>
                    <a:pt x="10075" y="6130"/>
                  </a:cubicBezTo>
                  <a:cubicBezTo>
                    <a:pt x="10075" y="6019"/>
                    <a:pt x="9955" y="6019"/>
                    <a:pt x="9955" y="5899"/>
                  </a:cubicBezTo>
                  <a:cubicBezTo>
                    <a:pt x="9844" y="5899"/>
                    <a:pt x="9844" y="5788"/>
                    <a:pt x="9844" y="5788"/>
                  </a:cubicBezTo>
                  <a:cubicBezTo>
                    <a:pt x="9844" y="5556"/>
                    <a:pt x="9844" y="5204"/>
                    <a:pt x="9955" y="5093"/>
                  </a:cubicBezTo>
                  <a:cubicBezTo>
                    <a:pt x="10075" y="4862"/>
                    <a:pt x="10186" y="4741"/>
                    <a:pt x="10418" y="4741"/>
                  </a:cubicBezTo>
                  <a:lnTo>
                    <a:pt x="10649" y="4741"/>
                  </a:lnTo>
                  <a:cubicBezTo>
                    <a:pt x="10770" y="4741"/>
                    <a:pt x="10770" y="4862"/>
                    <a:pt x="10881" y="4862"/>
                  </a:cubicBezTo>
                  <a:cubicBezTo>
                    <a:pt x="11001" y="4973"/>
                    <a:pt x="11001" y="5093"/>
                    <a:pt x="11001" y="5204"/>
                  </a:cubicBezTo>
                  <a:close/>
                  <a:moveTo>
                    <a:pt x="11001" y="6714"/>
                  </a:moveTo>
                  <a:lnTo>
                    <a:pt x="11001" y="6714"/>
                  </a:lnTo>
                  <a:lnTo>
                    <a:pt x="11001" y="6593"/>
                  </a:lnTo>
                  <a:cubicBezTo>
                    <a:pt x="11001" y="6482"/>
                    <a:pt x="11112" y="6362"/>
                    <a:pt x="11233" y="6251"/>
                  </a:cubicBezTo>
                  <a:cubicBezTo>
                    <a:pt x="11233" y="6130"/>
                    <a:pt x="11344" y="6130"/>
                    <a:pt x="11464" y="6130"/>
                  </a:cubicBezTo>
                  <a:cubicBezTo>
                    <a:pt x="11464" y="6130"/>
                    <a:pt x="11575" y="6130"/>
                    <a:pt x="11575" y="6251"/>
                  </a:cubicBezTo>
                  <a:lnTo>
                    <a:pt x="11575" y="6251"/>
                  </a:lnTo>
                  <a:lnTo>
                    <a:pt x="11575" y="6362"/>
                  </a:lnTo>
                  <a:cubicBezTo>
                    <a:pt x="11344" y="6593"/>
                    <a:pt x="11001" y="6714"/>
                    <a:pt x="11001" y="6714"/>
                  </a:cubicBezTo>
                  <a:close/>
                  <a:moveTo>
                    <a:pt x="11807" y="6482"/>
                  </a:moveTo>
                  <a:cubicBezTo>
                    <a:pt x="11575" y="6825"/>
                    <a:pt x="11112" y="6945"/>
                    <a:pt x="11112" y="6945"/>
                  </a:cubicBezTo>
                  <a:lnTo>
                    <a:pt x="10881" y="6945"/>
                  </a:lnTo>
                  <a:cubicBezTo>
                    <a:pt x="10770" y="6945"/>
                    <a:pt x="10770" y="6825"/>
                    <a:pt x="10770" y="6825"/>
                  </a:cubicBezTo>
                  <a:cubicBezTo>
                    <a:pt x="10649" y="6714"/>
                    <a:pt x="10770" y="6593"/>
                    <a:pt x="10770" y="6593"/>
                  </a:cubicBezTo>
                  <a:cubicBezTo>
                    <a:pt x="10770" y="6362"/>
                    <a:pt x="10881" y="6130"/>
                    <a:pt x="11001" y="6019"/>
                  </a:cubicBezTo>
                  <a:cubicBezTo>
                    <a:pt x="11112" y="5899"/>
                    <a:pt x="11344" y="5899"/>
                    <a:pt x="11575" y="5899"/>
                  </a:cubicBezTo>
                  <a:cubicBezTo>
                    <a:pt x="11575" y="5899"/>
                    <a:pt x="11696" y="5899"/>
                    <a:pt x="11696" y="6019"/>
                  </a:cubicBezTo>
                  <a:cubicBezTo>
                    <a:pt x="11807" y="6019"/>
                    <a:pt x="11807" y="6019"/>
                    <a:pt x="11807" y="6130"/>
                  </a:cubicBezTo>
                  <a:cubicBezTo>
                    <a:pt x="11927" y="6251"/>
                    <a:pt x="11927" y="6362"/>
                    <a:pt x="11807" y="6482"/>
                  </a:cubicBezTo>
                  <a:close/>
                  <a:moveTo>
                    <a:pt x="11575" y="7751"/>
                  </a:moveTo>
                  <a:lnTo>
                    <a:pt x="11464" y="7751"/>
                  </a:lnTo>
                  <a:lnTo>
                    <a:pt x="11464" y="7751"/>
                  </a:lnTo>
                  <a:cubicBezTo>
                    <a:pt x="11464" y="7751"/>
                    <a:pt x="11464" y="7640"/>
                    <a:pt x="11575" y="7640"/>
                  </a:cubicBezTo>
                  <a:cubicBezTo>
                    <a:pt x="11575" y="7519"/>
                    <a:pt x="11807" y="7408"/>
                    <a:pt x="12038" y="7288"/>
                  </a:cubicBezTo>
                  <a:cubicBezTo>
                    <a:pt x="12159" y="7288"/>
                    <a:pt x="12270" y="7288"/>
                    <a:pt x="12390" y="7408"/>
                  </a:cubicBezTo>
                  <a:lnTo>
                    <a:pt x="12390" y="7519"/>
                  </a:lnTo>
                  <a:cubicBezTo>
                    <a:pt x="12501" y="7519"/>
                    <a:pt x="12501" y="7519"/>
                    <a:pt x="12501" y="7640"/>
                  </a:cubicBezTo>
                  <a:cubicBezTo>
                    <a:pt x="12501" y="7640"/>
                    <a:pt x="12390" y="7640"/>
                    <a:pt x="12390" y="7751"/>
                  </a:cubicBezTo>
                  <a:cubicBezTo>
                    <a:pt x="12038" y="7871"/>
                    <a:pt x="11575" y="7751"/>
                    <a:pt x="11575" y="7751"/>
                  </a:cubicBezTo>
                  <a:close/>
                  <a:moveTo>
                    <a:pt x="12501" y="7982"/>
                  </a:moveTo>
                  <a:cubicBezTo>
                    <a:pt x="12038" y="8214"/>
                    <a:pt x="11575" y="8103"/>
                    <a:pt x="11464" y="7982"/>
                  </a:cubicBezTo>
                  <a:lnTo>
                    <a:pt x="11233" y="7982"/>
                  </a:lnTo>
                  <a:lnTo>
                    <a:pt x="11233" y="7751"/>
                  </a:lnTo>
                  <a:cubicBezTo>
                    <a:pt x="11233" y="7640"/>
                    <a:pt x="11233" y="7519"/>
                    <a:pt x="11344" y="7519"/>
                  </a:cubicBezTo>
                  <a:cubicBezTo>
                    <a:pt x="11464" y="7288"/>
                    <a:pt x="11696" y="7056"/>
                    <a:pt x="11927" y="7056"/>
                  </a:cubicBezTo>
                  <a:cubicBezTo>
                    <a:pt x="12159" y="6945"/>
                    <a:pt x="12390" y="7056"/>
                    <a:pt x="12501" y="7177"/>
                  </a:cubicBezTo>
                  <a:cubicBezTo>
                    <a:pt x="12622" y="7177"/>
                    <a:pt x="12622" y="7288"/>
                    <a:pt x="12733" y="7408"/>
                  </a:cubicBezTo>
                  <a:lnTo>
                    <a:pt x="12733" y="7640"/>
                  </a:lnTo>
                  <a:cubicBezTo>
                    <a:pt x="12733" y="7751"/>
                    <a:pt x="12733" y="7871"/>
                    <a:pt x="12501" y="7982"/>
                  </a:cubicBezTo>
                  <a:close/>
                  <a:moveTo>
                    <a:pt x="11464" y="7751"/>
                  </a:moveTo>
                  <a:lnTo>
                    <a:pt x="11464" y="7751"/>
                  </a:lnTo>
                  <a:close/>
                  <a:moveTo>
                    <a:pt x="5093" y="6714"/>
                  </a:moveTo>
                  <a:cubicBezTo>
                    <a:pt x="5214" y="6593"/>
                    <a:pt x="5214" y="6362"/>
                    <a:pt x="5093" y="6019"/>
                  </a:cubicBezTo>
                  <a:cubicBezTo>
                    <a:pt x="4982" y="5899"/>
                    <a:pt x="4982" y="5899"/>
                    <a:pt x="4862" y="5899"/>
                  </a:cubicBezTo>
                  <a:lnTo>
                    <a:pt x="4862" y="5899"/>
                  </a:lnTo>
                  <a:cubicBezTo>
                    <a:pt x="4862" y="5899"/>
                    <a:pt x="4862" y="6019"/>
                    <a:pt x="4751" y="6019"/>
                  </a:cubicBezTo>
                  <a:lnTo>
                    <a:pt x="4751" y="6251"/>
                  </a:lnTo>
                  <a:cubicBezTo>
                    <a:pt x="4862" y="6362"/>
                    <a:pt x="4982" y="6593"/>
                    <a:pt x="5093" y="6714"/>
                  </a:cubicBezTo>
                  <a:close/>
                  <a:moveTo>
                    <a:pt x="5325" y="5899"/>
                  </a:moveTo>
                  <a:cubicBezTo>
                    <a:pt x="5556" y="6251"/>
                    <a:pt x="5445" y="6714"/>
                    <a:pt x="5445" y="6825"/>
                  </a:cubicBezTo>
                  <a:cubicBezTo>
                    <a:pt x="5445" y="6825"/>
                    <a:pt x="5445" y="6945"/>
                    <a:pt x="5325" y="6945"/>
                  </a:cubicBezTo>
                  <a:lnTo>
                    <a:pt x="5325" y="6945"/>
                  </a:lnTo>
                  <a:cubicBezTo>
                    <a:pt x="5325" y="7056"/>
                    <a:pt x="5214" y="7056"/>
                    <a:pt x="5093" y="7056"/>
                  </a:cubicBezTo>
                  <a:cubicBezTo>
                    <a:pt x="5093" y="6945"/>
                    <a:pt x="4982" y="6945"/>
                    <a:pt x="4982" y="6945"/>
                  </a:cubicBezTo>
                  <a:cubicBezTo>
                    <a:pt x="4751" y="6825"/>
                    <a:pt x="4630" y="6482"/>
                    <a:pt x="4519" y="6362"/>
                  </a:cubicBezTo>
                  <a:cubicBezTo>
                    <a:pt x="4399" y="6130"/>
                    <a:pt x="4519" y="5899"/>
                    <a:pt x="4519" y="5788"/>
                  </a:cubicBezTo>
                  <a:cubicBezTo>
                    <a:pt x="4630" y="5788"/>
                    <a:pt x="4630" y="5667"/>
                    <a:pt x="4751" y="5667"/>
                  </a:cubicBezTo>
                  <a:lnTo>
                    <a:pt x="4982" y="5667"/>
                  </a:lnTo>
                  <a:cubicBezTo>
                    <a:pt x="5093" y="5667"/>
                    <a:pt x="5214" y="5667"/>
                    <a:pt x="5325" y="5899"/>
                  </a:cubicBezTo>
                  <a:close/>
                  <a:moveTo>
                    <a:pt x="6482" y="7177"/>
                  </a:moveTo>
                  <a:cubicBezTo>
                    <a:pt x="6482" y="7056"/>
                    <a:pt x="6603" y="6714"/>
                    <a:pt x="6482" y="6482"/>
                  </a:cubicBezTo>
                  <a:lnTo>
                    <a:pt x="6371" y="6362"/>
                  </a:lnTo>
                  <a:lnTo>
                    <a:pt x="6251" y="6362"/>
                  </a:lnTo>
                  <a:lnTo>
                    <a:pt x="6251" y="6482"/>
                  </a:lnTo>
                  <a:cubicBezTo>
                    <a:pt x="6140" y="6593"/>
                    <a:pt x="6140" y="6593"/>
                    <a:pt x="6140" y="6714"/>
                  </a:cubicBezTo>
                  <a:cubicBezTo>
                    <a:pt x="6140" y="6825"/>
                    <a:pt x="6251" y="7056"/>
                    <a:pt x="6371" y="7177"/>
                  </a:cubicBezTo>
                  <a:lnTo>
                    <a:pt x="6482" y="7177"/>
                  </a:lnTo>
                  <a:close/>
                  <a:moveTo>
                    <a:pt x="6714" y="6362"/>
                  </a:moveTo>
                  <a:cubicBezTo>
                    <a:pt x="6603" y="6130"/>
                    <a:pt x="6482" y="6130"/>
                    <a:pt x="6371" y="6130"/>
                  </a:cubicBezTo>
                  <a:lnTo>
                    <a:pt x="6140" y="6130"/>
                  </a:lnTo>
                  <a:lnTo>
                    <a:pt x="6019" y="6251"/>
                  </a:lnTo>
                  <a:cubicBezTo>
                    <a:pt x="5908" y="6362"/>
                    <a:pt x="5788" y="6593"/>
                    <a:pt x="5908" y="6825"/>
                  </a:cubicBezTo>
                  <a:cubicBezTo>
                    <a:pt x="5908" y="7056"/>
                    <a:pt x="6019" y="7288"/>
                    <a:pt x="6251" y="7408"/>
                  </a:cubicBezTo>
                  <a:lnTo>
                    <a:pt x="6251" y="7408"/>
                  </a:lnTo>
                  <a:lnTo>
                    <a:pt x="6371" y="7408"/>
                  </a:lnTo>
                  <a:lnTo>
                    <a:pt x="6371" y="7408"/>
                  </a:lnTo>
                  <a:lnTo>
                    <a:pt x="6371" y="7408"/>
                  </a:lnTo>
                  <a:cubicBezTo>
                    <a:pt x="6482" y="7519"/>
                    <a:pt x="6603" y="7408"/>
                    <a:pt x="6603" y="7408"/>
                  </a:cubicBezTo>
                  <a:cubicBezTo>
                    <a:pt x="6714" y="7408"/>
                    <a:pt x="6714" y="7288"/>
                    <a:pt x="6714" y="7177"/>
                  </a:cubicBezTo>
                  <a:cubicBezTo>
                    <a:pt x="6714" y="7177"/>
                    <a:pt x="6945" y="6714"/>
                    <a:pt x="6714" y="6362"/>
                  </a:cubicBezTo>
                  <a:close/>
                  <a:moveTo>
                    <a:pt x="10307" y="11686"/>
                  </a:moveTo>
                  <a:cubicBezTo>
                    <a:pt x="10307" y="11686"/>
                    <a:pt x="10307" y="12149"/>
                    <a:pt x="10649" y="12270"/>
                  </a:cubicBezTo>
                  <a:cubicBezTo>
                    <a:pt x="10649" y="12381"/>
                    <a:pt x="10649" y="12381"/>
                    <a:pt x="10770" y="12270"/>
                  </a:cubicBezTo>
                  <a:lnTo>
                    <a:pt x="10770" y="12270"/>
                  </a:lnTo>
                  <a:lnTo>
                    <a:pt x="10770" y="12149"/>
                  </a:lnTo>
                  <a:cubicBezTo>
                    <a:pt x="10881" y="12038"/>
                    <a:pt x="10881" y="11918"/>
                    <a:pt x="10770" y="11918"/>
                  </a:cubicBezTo>
                  <a:cubicBezTo>
                    <a:pt x="10649" y="11807"/>
                    <a:pt x="10418" y="11686"/>
                    <a:pt x="10307" y="11686"/>
                  </a:cubicBezTo>
                  <a:lnTo>
                    <a:pt x="10307" y="11686"/>
                  </a:lnTo>
                  <a:lnTo>
                    <a:pt x="10307" y="11686"/>
                  </a:lnTo>
                  <a:close/>
                  <a:moveTo>
                    <a:pt x="10418" y="12501"/>
                  </a:moveTo>
                  <a:cubicBezTo>
                    <a:pt x="10649" y="12613"/>
                    <a:pt x="10770" y="12613"/>
                    <a:pt x="10881" y="12613"/>
                  </a:cubicBezTo>
                  <a:cubicBezTo>
                    <a:pt x="10881" y="12501"/>
                    <a:pt x="11001" y="12501"/>
                    <a:pt x="11001" y="12381"/>
                  </a:cubicBezTo>
                  <a:lnTo>
                    <a:pt x="11112" y="12270"/>
                  </a:lnTo>
                  <a:cubicBezTo>
                    <a:pt x="11112" y="12038"/>
                    <a:pt x="11112" y="11807"/>
                    <a:pt x="11001" y="11686"/>
                  </a:cubicBezTo>
                  <a:cubicBezTo>
                    <a:pt x="10770" y="11575"/>
                    <a:pt x="10538" y="11455"/>
                    <a:pt x="10418" y="11455"/>
                  </a:cubicBezTo>
                  <a:cubicBezTo>
                    <a:pt x="10307" y="11344"/>
                    <a:pt x="10186" y="11344"/>
                    <a:pt x="10186" y="11455"/>
                  </a:cubicBezTo>
                  <a:cubicBezTo>
                    <a:pt x="10075" y="11455"/>
                    <a:pt x="10075" y="11455"/>
                    <a:pt x="9955" y="11575"/>
                  </a:cubicBezTo>
                  <a:lnTo>
                    <a:pt x="9955" y="11807"/>
                  </a:lnTo>
                  <a:cubicBezTo>
                    <a:pt x="10075" y="11807"/>
                    <a:pt x="10075" y="12270"/>
                    <a:pt x="10418" y="12501"/>
                  </a:cubicBezTo>
                  <a:close/>
                  <a:moveTo>
                    <a:pt x="10538" y="13196"/>
                  </a:moveTo>
                  <a:cubicBezTo>
                    <a:pt x="10538" y="13196"/>
                    <a:pt x="10538" y="13659"/>
                    <a:pt x="10881" y="13890"/>
                  </a:cubicBezTo>
                  <a:lnTo>
                    <a:pt x="11001" y="13890"/>
                  </a:lnTo>
                  <a:lnTo>
                    <a:pt x="11112" y="13890"/>
                  </a:lnTo>
                  <a:lnTo>
                    <a:pt x="11112" y="13770"/>
                  </a:lnTo>
                  <a:lnTo>
                    <a:pt x="11112" y="13427"/>
                  </a:lnTo>
                  <a:cubicBezTo>
                    <a:pt x="11001" y="13307"/>
                    <a:pt x="10770" y="13196"/>
                    <a:pt x="10649" y="13076"/>
                  </a:cubicBezTo>
                  <a:lnTo>
                    <a:pt x="10538" y="13076"/>
                  </a:lnTo>
                  <a:lnTo>
                    <a:pt x="10538" y="13076"/>
                  </a:lnTo>
                  <a:close/>
                  <a:moveTo>
                    <a:pt x="10649" y="14122"/>
                  </a:moveTo>
                  <a:cubicBezTo>
                    <a:pt x="10881" y="14122"/>
                    <a:pt x="11001" y="14233"/>
                    <a:pt x="11112" y="14122"/>
                  </a:cubicBezTo>
                  <a:cubicBezTo>
                    <a:pt x="11112" y="14122"/>
                    <a:pt x="11233" y="14122"/>
                    <a:pt x="11233" y="14002"/>
                  </a:cubicBezTo>
                  <a:cubicBezTo>
                    <a:pt x="11344" y="14002"/>
                    <a:pt x="11344" y="13890"/>
                    <a:pt x="11344" y="13770"/>
                  </a:cubicBezTo>
                  <a:cubicBezTo>
                    <a:pt x="11464" y="13659"/>
                    <a:pt x="11464" y="13427"/>
                    <a:pt x="11344" y="13196"/>
                  </a:cubicBezTo>
                  <a:cubicBezTo>
                    <a:pt x="11112" y="13076"/>
                    <a:pt x="10881" y="12844"/>
                    <a:pt x="10770" y="12844"/>
                  </a:cubicBezTo>
                  <a:lnTo>
                    <a:pt x="10538" y="12844"/>
                  </a:lnTo>
                  <a:cubicBezTo>
                    <a:pt x="10418" y="12844"/>
                    <a:pt x="10307" y="12844"/>
                    <a:pt x="10307" y="12964"/>
                  </a:cubicBezTo>
                  <a:lnTo>
                    <a:pt x="10307" y="13196"/>
                  </a:lnTo>
                  <a:lnTo>
                    <a:pt x="10307" y="13539"/>
                  </a:lnTo>
                  <a:cubicBezTo>
                    <a:pt x="10418" y="13539"/>
                    <a:pt x="10418" y="13539"/>
                    <a:pt x="10418" y="13659"/>
                  </a:cubicBezTo>
                  <a:cubicBezTo>
                    <a:pt x="10418" y="13770"/>
                    <a:pt x="10538" y="13890"/>
                    <a:pt x="10649" y="14122"/>
                  </a:cubicBezTo>
                  <a:close/>
                  <a:moveTo>
                    <a:pt x="4399" y="8445"/>
                  </a:moveTo>
                  <a:cubicBezTo>
                    <a:pt x="4519" y="8445"/>
                    <a:pt x="4519" y="8334"/>
                    <a:pt x="4630" y="8214"/>
                  </a:cubicBezTo>
                  <a:cubicBezTo>
                    <a:pt x="4399" y="8214"/>
                    <a:pt x="4167" y="8103"/>
                    <a:pt x="3936" y="8214"/>
                  </a:cubicBezTo>
                  <a:cubicBezTo>
                    <a:pt x="3704" y="8214"/>
                    <a:pt x="3593" y="8334"/>
                    <a:pt x="3593" y="8445"/>
                  </a:cubicBezTo>
                  <a:lnTo>
                    <a:pt x="3593" y="8677"/>
                  </a:lnTo>
                  <a:lnTo>
                    <a:pt x="3593" y="8797"/>
                  </a:lnTo>
                  <a:cubicBezTo>
                    <a:pt x="3704" y="8797"/>
                    <a:pt x="3825" y="8908"/>
                    <a:pt x="3936" y="8908"/>
                  </a:cubicBezTo>
                  <a:lnTo>
                    <a:pt x="4056" y="8908"/>
                  </a:lnTo>
                  <a:cubicBezTo>
                    <a:pt x="3936" y="8908"/>
                    <a:pt x="3936" y="8797"/>
                    <a:pt x="3936" y="8797"/>
                  </a:cubicBezTo>
                  <a:lnTo>
                    <a:pt x="3825" y="8677"/>
                  </a:lnTo>
                  <a:lnTo>
                    <a:pt x="3825" y="8566"/>
                  </a:lnTo>
                  <a:cubicBezTo>
                    <a:pt x="3825" y="8445"/>
                    <a:pt x="3936" y="8445"/>
                    <a:pt x="3936" y="8445"/>
                  </a:cubicBezTo>
                  <a:close/>
                  <a:moveTo>
                    <a:pt x="4056" y="6593"/>
                  </a:moveTo>
                  <a:cubicBezTo>
                    <a:pt x="4519" y="6714"/>
                    <a:pt x="4862" y="7177"/>
                    <a:pt x="4862" y="7288"/>
                  </a:cubicBezTo>
                  <a:cubicBezTo>
                    <a:pt x="4982" y="7408"/>
                    <a:pt x="4982" y="7408"/>
                    <a:pt x="4982" y="7519"/>
                  </a:cubicBezTo>
                  <a:cubicBezTo>
                    <a:pt x="4982" y="7640"/>
                    <a:pt x="4862" y="7640"/>
                    <a:pt x="4862" y="7751"/>
                  </a:cubicBezTo>
                  <a:lnTo>
                    <a:pt x="4630" y="7751"/>
                  </a:lnTo>
                  <a:cubicBezTo>
                    <a:pt x="4399" y="7871"/>
                    <a:pt x="4056" y="7871"/>
                    <a:pt x="3825" y="7751"/>
                  </a:cubicBezTo>
                  <a:cubicBezTo>
                    <a:pt x="3704" y="7640"/>
                    <a:pt x="3593" y="7408"/>
                    <a:pt x="3473" y="7177"/>
                  </a:cubicBezTo>
                  <a:lnTo>
                    <a:pt x="3473" y="6945"/>
                  </a:lnTo>
                  <a:cubicBezTo>
                    <a:pt x="3593" y="6825"/>
                    <a:pt x="3593" y="6825"/>
                    <a:pt x="3593" y="6714"/>
                  </a:cubicBezTo>
                  <a:cubicBezTo>
                    <a:pt x="3704" y="6593"/>
                    <a:pt x="3936" y="6593"/>
                    <a:pt x="4056" y="6593"/>
                  </a:cubicBezTo>
                  <a:close/>
                  <a:moveTo>
                    <a:pt x="4630" y="7519"/>
                  </a:move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1"/>
            <p:cNvSpPr/>
            <p:nvPr/>
          </p:nvSpPr>
          <p:spPr>
            <a:xfrm>
              <a:off x="2086275" y="2244900"/>
              <a:ext cx="49100" cy="60675"/>
            </a:xfrm>
            <a:custGeom>
              <a:avLst/>
              <a:gdLst/>
              <a:ahLst/>
              <a:cxnLst/>
              <a:rect l="l" t="t" r="r" b="b"/>
              <a:pathLst>
                <a:path w="1964" h="2427" extrusionOk="0">
                  <a:moveTo>
                    <a:pt x="1621" y="0"/>
                  </a:moveTo>
                  <a:lnTo>
                    <a:pt x="1389" y="0"/>
                  </a:lnTo>
                  <a:lnTo>
                    <a:pt x="1389" y="0"/>
                  </a:lnTo>
                  <a:lnTo>
                    <a:pt x="1158" y="0"/>
                  </a:lnTo>
                  <a:lnTo>
                    <a:pt x="1037" y="111"/>
                  </a:lnTo>
                  <a:cubicBezTo>
                    <a:pt x="926" y="111"/>
                    <a:pt x="806" y="232"/>
                    <a:pt x="806" y="232"/>
                  </a:cubicBezTo>
                  <a:lnTo>
                    <a:pt x="695" y="343"/>
                  </a:lnTo>
                  <a:cubicBezTo>
                    <a:pt x="574" y="343"/>
                    <a:pt x="463" y="463"/>
                    <a:pt x="463" y="574"/>
                  </a:cubicBezTo>
                  <a:lnTo>
                    <a:pt x="343" y="695"/>
                  </a:lnTo>
                  <a:cubicBezTo>
                    <a:pt x="111" y="926"/>
                    <a:pt x="0" y="1269"/>
                    <a:pt x="0" y="1621"/>
                  </a:cubicBezTo>
                  <a:cubicBezTo>
                    <a:pt x="0" y="1852"/>
                    <a:pt x="0" y="2426"/>
                    <a:pt x="111" y="2426"/>
                  </a:cubicBezTo>
                  <a:cubicBezTo>
                    <a:pt x="232" y="2426"/>
                    <a:pt x="232" y="2084"/>
                    <a:pt x="232" y="1963"/>
                  </a:cubicBezTo>
                  <a:cubicBezTo>
                    <a:pt x="343" y="1158"/>
                    <a:pt x="574" y="343"/>
                    <a:pt x="1389" y="232"/>
                  </a:cubicBezTo>
                  <a:lnTo>
                    <a:pt x="1621" y="232"/>
                  </a:lnTo>
                  <a:cubicBezTo>
                    <a:pt x="1732" y="232"/>
                    <a:pt x="1852" y="343"/>
                    <a:pt x="1852" y="232"/>
                  </a:cubicBezTo>
                  <a:cubicBezTo>
                    <a:pt x="1963" y="232"/>
                    <a:pt x="1732" y="0"/>
                    <a:pt x="16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1"/>
            <p:cNvSpPr/>
            <p:nvPr/>
          </p:nvSpPr>
          <p:spPr>
            <a:xfrm>
              <a:off x="2184650" y="2256475"/>
              <a:ext cx="52125" cy="37525"/>
            </a:xfrm>
            <a:custGeom>
              <a:avLst/>
              <a:gdLst/>
              <a:ahLst/>
              <a:cxnLst/>
              <a:rect l="l" t="t" r="r" b="b"/>
              <a:pathLst>
                <a:path w="2085" h="1501" extrusionOk="0">
                  <a:moveTo>
                    <a:pt x="112" y="0"/>
                  </a:moveTo>
                  <a:cubicBezTo>
                    <a:pt x="1" y="111"/>
                    <a:pt x="112" y="232"/>
                    <a:pt x="112" y="232"/>
                  </a:cubicBezTo>
                  <a:cubicBezTo>
                    <a:pt x="232" y="343"/>
                    <a:pt x="343" y="343"/>
                    <a:pt x="464" y="463"/>
                  </a:cubicBezTo>
                  <a:cubicBezTo>
                    <a:pt x="575" y="463"/>
                    <a:pt x="806" y="574"/>
                    <a:pt x="927" y="695"/>
                  </a:cubicBezTo>
                  <a:cubicBezTo>
                    <a:pt x="1158" y="806"/>
                    <a:pt x="1501" y="1037"/>
                    <a:pt x="1621" y="1158"/>
                  </a:cubicBezTo>
                  <a:cubicBezTo>
                    <a:pt x="2084" y="1500"/>
                    <a:pt x="2084" y="1158"/>
                    <a:pt x="1732" y="806"/>
                  </a:cubicBezTo>
                  <a:cubicBezTo>
                    <a:pt x="1501" y="695"/>
                    <a:pt x="1501" y="695"/>
                    <a:pt x="1390" y="574"/>
                  </a:cubicBezTo>
                  <a:lnTo>
                    <a:pt x="1269" y="574"/>
                  </a:lnTo>
                  <a:cubicBezTo>
                    <a:pt x="1038" y="463"/>
                    <a:pt x="927" y="343"/>
                    <a:pt x="695" y="232"/>
                  </a:cubicBezTo>
                  <a:cubicBezTo>
                    <a:pt x="575" y="232"/>
                    <a:pt x="232" y="0"/>
                    <a:pt x="11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1"/>
            <p:cNvSpPr/>
            <p:nvPr/>
          </p:nvSpPr>
          <p:spPr>
            <a:xfrm>
              <a:off x="1950150" y="2299750"/>
              <a:ext cx="37750" cy="49350"/>
            </a:xfrm>
            <a:custGeom>
              <a:avLst/>
              <a:gdLst/>
              <a:ahLst/>
              <a:cxnLst/>
              <a:rect l="l" t="t" r="r" b="b"/>
              <a:pathLst>
                <a:path w="1510" h="1974" extrusionOk="0">
                  <a:moveTo>
                    <a:pt x="1510" y="121"/>
                  </a:moveTo>
                  <a:cubicBezTo>
                    <a:pt x="1510" y="121"/>
                    <a:pt x="1510" y="1"/>
                    <a:pt x="1389" y="1"/>
                  </a:cubicBezTo>
                  <a:cubicBezTo>
                    <a:pt x="1389" y="1"/>
                    <a:pt x="1278" y="1"/>
                    <a:pt x="1278" y="121"/>
                  </a:cubicBezTo>
                  <a:cubicBezTo>
                    <a:pt x="1278" y="121"/>
                    <a:pt x="1158" y="232"/>
                    <a:pt x="1158" y="353"/>
                  </a:cubicBezTo>
                  <a:cubicBezTo>
                    <a:pt x="926" y="584"/>
                    <a:pt x="584" y="927"/>
                    <a:pt x="463" y="1279"/>
                  </a:cubicBezTo>
                  <a:cubicBezTo>
                    <a:pt x="463" y="1279"/>
                    <a:pt x="352" y="1279"/>
                    <a:pt x="352" y="1390"/>
                  </a:cubicBezTo>
                  <a:cubicBezTo>
                    <a:pt x="0" y="1973"/>
                    <a:pt x="232" y="1973"/>
                    <a:pt x="352" y="1853"/>
                  </a:cubicBezTo>
                  <a:cubicBezTo>
                    <a:pt x="463" y="1742"/>
                    <a:pt x="463" y="1621"/>
                    <a:pt x="584" y="1621"/>
                  </a:cubicBezTo>
                  <a:cubicBezTo>
                    <a:pt x="584" y="1510"/>
                    <a:pt x="695" y="1390"/>
                    <a:pt x="695" y="1390"/>
                  </a:cubicBezTo>
                  <a:lnTo>
                    <a:pt x="695" y="1279"/>
                  </a:lnTo>
                  <a:lnTo>
                    <a:pt x="926" y="1047"/>
                  </a:lnTo>
                  <a:cubicBezTo>
                    <a:pt x="926" y="927"/>
                    <a:pt x="1047" y="927"/>
                    <a:pt x="1047" y="927"/>
                  </a:cubicBezTo>
                  <a:cubicBezTo>
                    <a:pt x="1047" y="816"/>
                    <a:pt x="1047" y="816"/>
                    <a:pt x="1158" y="816"/>
                  </a:cubicBezTo>
                  <a:lnTo>
                    <a:pt x="1389" y="353"/>
                  </a:lnTo>
                  <a:cubicBezTo>
                    <a:pt x="1389" y="353"/>
                    <a:pt x="1510" y="232"/>
                    <a:pt x="151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1"/>
            <p:cNvSpPr/>
            <p:nvPr/>
          </p:nvSpPr>
          <p:spPr>
            <a:xfrm>
              <a:off x="2291600" y="2450225"/>
              <a:ext cx="17400" cy="52125"/>
            </a:xfrm>
            <a:custGeom>
              <a:avLst/>
              <a:gdLst/>
              <a:ahLst/>
              <a:cxnLst/>
              <a:rect l="l" t="t" r="r" b="b"/>
              <a:pathLst>
                <a:path w="696" h="2085" extrusionOk="0">
                  <a:moveTo>
                    <a:pt x="464" y="1"/>
                  </a:moveTo>
                  <a:cubicBezTo>
                    <a:pt x="353" y="1"/>
                    <a:pt x="353" y="353"/>
                    <a:pt x="353" y="464"/>
                  </a:cubicBezTo>
                  <a:cubicBezTo>
                    <a:pt x="232" y="816"/>
                    <a:pt x="121" y="1047"/>
                    <a:pt x="121" y="1390"/>
                  </a:cubicBezTo>
                  <a:cubicBezTo>
                    <a:pt x="1" y="1510"/>
                    <a:pt x="1" y="1853"/>
                    <a:pt x="1" y="1973"/>
                  </a:cubicBezTo>
                  <a:cubicBezTo>
                    <a:pt x="1" y="2084"/>
                    <a:pt x="121" y="1973"/>
                    <a:pt x="121" y="1973"/>
                  </a:cubicBezTo>
                  <a:cubicBezTo>
                    <a:pt x="232" y="1853"/>
                    <a:pt x="353" y="1390"/>
                    <a:pt x="353" y="1279"/>
                  </a:cubicBezTo>
                  <a:cubicBezTo>
                    <a:pt x="464" y="1047"/>
                    <a:pt x="464" y="816"/>
                    <a:pt x="584" y="464"/>
                  </a:cubicBezTo>
                  <a:cubicBezTo>
                    <a:pt x="584" y="464"/>
                    <a:pt x="695" y="1"/>
                    <a:pt x="46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1"/>
            <p:cNvSpPr/>
            <p:nvPr/>
          </p:nvSpPr>
          <p:spPr>
            <a:xfrm>
              <a:off x="2222150" y="2496525"/>
              <a:ext cx="31975" cy="23175"/>
            </a:xfrm>
            <a:custGeom>
              <a:avLst/>
              <a:gdLst/>
              <a:ahLst/>
              <a:cxnLst/>
              <a:rect l="l" t="t" r="r" b="b"/>
              <a:pathLst>
                <a:path w="1279" h="927" extrusionOk="0">
                  <a:moveTo>
                    <a:pt x="1" y="121"/>
                  </a:moveTo>
                  <a:cubicBezTo>
                    <a:pt x="1" y="232"/>
                    <a:pt x="464" y="464"/>
                    <a:pt x="584" y="584"/>
                  </a:cubicBezTo>
                  <a:lnTo>
                    <a:pt x="1047" y="816"/>
                  </a:lnTo>
                  <a:cubicBezTo>
                    <a:pt x="1047" y="927"/>
                    <a:pt x="1047" y="927"/>
                    <a:pt x="1158" y="927"/>
                  </a:cubicBezTo>
                  <a:cubicBezTo>
                    <a:pt x="1279" y="927"/>
                    <a:pt x="1279" y="927"/>
                    <a:pt x="1279" y="816"/>
                  </a:cubicBezTo>
                  <a:lnTo>
                    <a:pt x="927" y="464"/>
                  </a:lnTo>
                  <a:cubicBezTo>
                    <a:pt x="816" y="353"/>
                    <a:pt x="232" y="1"/>
                    <a:pt x="121" y="1"/>
                  </a:cubicBezTo>
                  <a:cubicBezTo>
                    <a:pt x="121" y="1"/>
                    <a:pt x="1" y="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1"/>
            <p:cNvSpPr/>
            <p:nvPr/>
          </p:nvSpPr>
          <p:spPr>
            <a:xfrm>
              <a:off x="2103625" y="2424300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232" y="343"/>
                  </a:moveTo>
                  <a:lnTo>
                    <a:pt x="343" y="464"/>
                  </a:lnTo>
                  <a:cubicBezTo>
                    <a:pt x="464" y="464"/>
                    <a:pt x="575" y="343"/>
                    <a:pt x="464" y="232"/>
                  </a:cubicBezTo>
                  <a:cubicBezTo>
                    <a:pt x="343" y="112"/>
                    <a:pt x="343" y="112"/>
                    <a:pt x="232" y="112"/>
                  </a:cubicBezTo>
                  <a:cubicBezTo>
                    <a:pt x="232" y="112"/>
                    <a:pt x="112" y="1"/>
                    <a:pt x="1" y="1"/>
                  </a:cubicBezTo>
                  <a:cubicBezTo>
                    <a:pt x="112" y="112"/>
                    <a:pt x="112" y="232"/>
                    <a:pt x="23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1"/>
            <p:cNvSpPr/>
            <p:nvPr/>
          </p:nvSpPr>
          <p:spPr>
            <a:xfrm>
              <a:off x="1958950" y="2406950"/>
              <a:ext cx="46325" cy="5800"/>
            </a:xfrm>
            <a:custGeom>
              <a:avLst/>
              <a:gdLst/>
              <a:ahLst/>
              <a:cxnLst/>
              <a:rect l="l" t="t" r="r" b="b"/>
              <a:pathLst>
                <a:path w="1853" h="232" extrusionOk="0">
                  <a:moveTo>
                    <a:pt x="463" y="111"/>
                  </a:moveTo>
                  <a:cubicBezTo>
                    <a:pt x="806" y="111"/>
                    <a:pt x="806" y="111"/>
                    <a:pt x="1158" y="232"/>
                  </a:cubicBezTo>
                  <a:cubicBezTo>
                    <a:pt x="1269" y="232"/>
                    <a:pt x="1852" y="232"/>
                    <a:pt x="1852" y="111"/>
                  </a:cubicBezTo>
                  <a:lnTo>
                    <a:pt x="1732" y="111"/>
                  </a:lnTo>
                  <a:cubicBezTo>
                    <a:pt x="1269" y="111"/>
                    <a:pt x="1158" y="0"/>
                    <a:pt x="806" y="0"/>
                  </a:cubicBezTo>
                  <a:lnTo>
                    <a:pt x="343" y="0"/>
                  </a:lnTo>
                  <a:cubicBezTo>
                    <a:pt x="232" y="0"/>
                    <a:pt x="0" y="111"/>
                    <a:pt x="0" y="232"/>
                  </a:cubicBezTo>
                  <a:lnTo>
                    <a:pt x="0" y="232"/>
                  </a:lnTo>
                  <a:cubicBezTo>
                    <a:pt x="111" y="232"/>
                    <a:pt x="232" y="111"/>
                    <a:pt x="463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1"/>
            <p:cNvSpPr/>
            <p:nvPr/>
          </p:nvSpPr>
          <p:spPr>
            <a:xfrm>
              <a:off x="2121000" y="2334475"/>
              <a:ext cx="8575" cy="43550"/>
            </a:xfrm>
            <a:custGeom>
              <a:avLst/>
              <a:gdLst/>
              <a:ahLst/>
              <a:cxnLst/>
              <a:rect l="l" t="t" r="r" b="b"/>
              <a:pathLst>
                <a:path w="343" h="1742" extrusionOk="0">
                  <a:moveTo>
                    <a:pt x="0" y="1621"/>
                  </a:moveTo>
                  <a:cubicBezTo>
                    <a:pt x="111" y="1742"/>
                    <a:pt x="111" y="1621"/>
                    <a:pt x="111" y="1510"/>
                  </a:cubicBezTo>
                  <a:cubicBezTo>
                    <a:pt x="111" y="1510"/>
                    <a:pt x="111" y="1390"/>
                    <a:pt x="232" y="1390"/>
                  </a:cubicBezTo>
                  <a:lnTo>
                    <a:pt x="232" y="927"/>
                  </a:lnTo>
                  <a:cubicBezTo>
                    <a:pt x="343" y="816"/>
                    <a:pt x="343" y="584"/>
                    <a:pt x="343" y="464"/>
                  </a:cubicBezTo>
                  <a:cubicBezTo>
                    <a:pt x="343" y="464"/>
                    <a:pt x="343" y="1"/>
                    <a:pt x="232" y="121"/>
                  </a:cubicBezTo>
                  <a:cubicBezTo>
                    <a:pt x="111" y="121"/>
                    <a:pt x="111" y="232"/>
                    <a:pt x="111" y="232"/>
                  </a:cubicBezTo>
                  <a:lnTo>
                    <a:pt x="111" y="464"/>
                  </a:lnTo>
                  <a:cubicBezTo>
                    <a:pt x="111" y="695"/>
                    <a:pt x="111" y="1047"/>
                    <a:pt x="0" y="127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1"/>
            <p:cNvSpPr/>
            <p:nvPr/>
          </p:nvSpPr>
          <p:spPr>
            <a:xfrm>
              <a:off x="1996450" y="2320125"/>
              <a:ext cx="28950" cy="23175"/>
            </a:xfrm>
            <a:custGeom>
              <a:avLst/>
              <a:gdLst/>
              <a:ahLst/>
              <a:cxnLst/>
              <a:rect l="l" t="t" r="r" b="b"/>
              <a:pathLst>
                <a:path w="1158" h="927" extrusionOk="0">
                  <a:moveTo>
                    <a:pt x="1158" y="927"/>
                  </a:moveTo>
                  <a:cubicBezTo>
                    <a:pt x="1158" y="695"/>
                    <a:pt x="815" y="343"/>
                    <a:pt x="695" y="343"/>
                  </a:cubicBezTo>
                  <a:cubicBezTo>
                    <a:pt x="584" y="232"/>
                    <a:pt x="463" y="112"/>
                    <a:pt x="232" y="1"/>
                  </a:cubicBezTo>
                  <a:lnTo>
                    <a:pt x="0" y="1"/>
                  </a:lnTo>
                  <a:cubicBezTo>
                    <a:pt x="0" y="112"/>
                    <a:pt x="121" y="112"/>
                    <a:pt x="121" y="112"/>
                  </a:cubicBezTo>
                  <a:cubicBezTo>
                    <a:pt x="232" y="232"/>
                    <a:pt x="463" y="232"/>
                    <a:pt x="463" y="343"/>
                  </a:cubicBezTo>
                  <a:lnTo>
                    <a:pt x="695" y="464"/>
                  </a:lnTo>
                  <a:lnTo>
                    <a:pt x="926" y="695"/>
                  </a:lnTo>
                  <a:lnTo>
                    <a:pt x="1158" y="92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1"/>
            <p:cNvSpPr/>
            <p:nvPr/>
          </p:nvSpPr>
          <p:spPr>
            <a:xfrm>
              <a:off x="1982100" y="2340275"/>
              <a:ext cx="31725" cy="23175"/>
            </a:xfrm>
            <a:custGeom>
              <a:avLst/>
              <a:gdLst/>
              <a:ahLst/>
              <a:cxnLst/>
              <a:rect l="l" t="t" r="r" b="b"/>
              <a:pathLst>
                <a:path w="1269" h="927" extrusionOk="0">
                  <a:moveTo>
                    <a:pt x="1158" y="815"/>
                  </a:moveTo>
                  <a:cubicBezTo>
                    <a:pt x="1158" y="926"/>
                    <a:pt x="1158" y="926"/>
                    <a:pt x="1269" y="926"/>
                  </a:cubicBezTo>
                  <a:lnTo>
                    <a:pt x="1269" y="815"/>
                  </a:lnTo>
                  <a:lnTo>
                    <a:pt x="1158" y="695"/>
                  </a:lnTo>
                  <a:cubicBezTo>
                    <a:pt x="1037" y="584"/>
                    <a:pt x="926" y="584"/>
                    <a:pt x="926" y="463"/>
                  </a:cubicBezTo>
                  <a:lnTo>
                    <a:pt x="695" y="352"/>
                  </a:lnTo>
                  <a:cubicBezTo>
                    <a:pt x="695" y="232"/>
                    <a:pt x="574" y="232"/>
                    <a:pt x="463" y="121"/>
                  </a:cubicBezTo>
                  <a:cubicBezTo>
                    <a:pt x="343" y="121"/>
                    <a:pt x="111" y="0"/>
                    <a:pt x="0" y="121"/>
                  </a:cubicBezTo>
                  <a:lnTo>
                    <a:pt x="111" y="232"/>
                  </a:lnTo>
                  <a:lnTo>
                    <a:pt x="232" y="232"/>
                  </a:lnTo>
                  <a:cubicBezTo>
                    <a:pt x="463" y="352"/>
                    <a:pt x="695" y="463"/>
                    <a:pt x="806" y="584"/>
                  </a:cubicBezTo>
                  <a:cubicBezTo>
                    <a:pt x="926" y="695"/>
                    <a:pt x="926" y="695"/>
                    <a:pt x="1037" y="695"/>
                  </a:cubicBezTo>
                  <a:cubicBezTo>
                    <a:pt x="1037" y="815"/>
                    <a:pt x="1158" y="815"/>
                    <a:pt x="1158" y="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1"/>
            <p:cNvSpPr/>
            <p:nvPr/>
          </p:nvSpPr>
          <p:spPr>
            <a:xfrm>
              <a:off x="2204800" y="2519700"/>
              <a:ext cx="28950" cy="26175"/>
            </a:xfrm>
            <a:custGeom>
              <a:avLst/>
              <a:gdLst/>
              <a:ahLst/>
              <a:cxnLst/>
              <a:rect l="l" t="t" r="r" b="b"/>
              <a:pathLst>
                <a:path w="1158" h="1047" extrusionOk="0">
                  <a:moveTo>
                    <a:pt x="1047" y="815"/>
                  </a:moveTo>
                  <a:cubicBezTo>
                    <a:pt x="926" y="583"/>
                    <a:pt x="815" y="463"/>
                    <a:pt x="695" y="352"/>
                  </a:cubicBezTo>
                  <a:lnTo>
                    <a:pt x="352" y="120"/>
                  </a:lnTo>
                  <a:cubicBezTo>
                    <a:pt x="352" y="120"/>
                    <a:pt x="121" y="0"/>
                    <a:pt x="0" y="0"/>
                  </a:cubicBezTo>
                  <a:lnTo>
                    <a:pt x="121" y="120"/>
                  </a:lnTo>
                  <a:lnTo>
                    <a:pt x="584" y="463"/>
                  </a:lnTo>
                  <a:lnTo>
                    <a:pt x="1047" y="926"/>
                  </a:lnTo>
                  <a:cubicBezTo>
                    <a:pt x="1158" y="1046"/>
                    <a:pt x="1158" y="926"/>
                    <a:pt x="1047" y="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1"/>
            <p:cNvSpPr/>
            <p:nvPr/>
          </p:nvSpPr>
          <p:spPr>
            <a:xfrm>
              <a:off x="2219375" y="2328700"/>
              <a:ext cx="28975" cy="26175"/>
            </a:xfrm>
            <a:custGeom>
              <a:avLst/>
              <a:gdLst/>
              <a:ahLst/>
              <a:cxnLst/>
              <a:rect l="l" t="t" r="r" b="b"/>
              <a:pathLst>
                <a:path w="1159" h="1047" extrusionOk="0">
                  <a:moveTo>
                    <a:pt x="1158" y="0"/>
                  </a:moveTo>
                  <a:lnTo>
                    <a:pt x="1038" y="0"/>
                  </a:lnTo>
                  <a:cubicBezTo>
                    <a:pt x="1038" y="121"/>
                    <a:pt x="464" y="352"/>
                    <a:pt x="232" y="584"/>
                  </a:cubicBezTo>
                  <a:cubicBezTo>
                    <a:pt x="1" y="815"/>
                    <a:pt x="1" y="1047"/>
                    <a:pt x="232" y="815"/>
                  </a:cubicBezTo>
                  <a:cubicBezTo>
                    <a:pt x="232" y="695"/>
                    <a:pt x="464" y="584"/>
                    <a:pt x="464" y="584"/>
                  </a:cubicBezTo>
                  <a:cubicBezTo>
                    <a:pt x="695" y="463"/>
                    <a:pt x="927" y="352"/>
                    <a:pt x="1038" y="232"/>
                  </a:cubicBezTo>
                  <a:cubicBezTo>
                    <a:pt x="1158" y="232"/>
                    <a:pt x="1158" y="121"/>
                    <a:pt x="115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1"/>
            <p:cNvSpPr/>
            <p:nvPr/>
          </p:nvSpPr>
          <p:spPr>
            <a:xfrm>
              <a:off x="2242525" y="2380775"/>
              <a:ext cx="34750" cy="5825"/>
            </a:xfrm>
            <a:custGeom>
              <a:avLst/>
              <a:gdLst/>
              <a:ahLst/>
              <a:cxnLst/>
              <a:rect l="l" t="t" r="r" b="b"/>
              <a:pathLst>
                <a:path w="1390" h="233" extrusionOk="0">
                  <a:moveTo>
                    <a:pt x="112" y="232"/>
                  </a:moveTo>
                  <a:lnTo>
                    <a:pt x="343" y="232"/>
                  </a:lnTo>
                  <a:lnTo>
                    <a:pt x="464" y="232"/>
                  </a:lnTo>
                  <a:cubicBezTo>
                    <a:pt x="575" y="232"/>
                    <a:pt x="1269" y="121"/>
                    <a:pt x="1390" y="121"/>
                  </a:cubicBezTo>
                  <a:cubicBezTo>
                    <a:pt x="1390" y="1"/>
                    <a:pt x="1390" y="1"/>
                    <a:pt x="1269" y="1"/>
                  </a:cubicBezTo>
                  <a:lnTo>
                    <a:pt x="927" y="1"/>
                  </a:lnTo>
                  <a:lnTo>
                    <a:pt x="232" y="121"/>
                  </a:lnTo>
                  <a:cubicBezTo>
                    <a:pt x="232" y="121"/>
                    <a:pt x="1" y="12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1"/>
            <p:cNvSpPr/>
            <p:nvPr/>
          </p:nvSpPr>
          <p:spPr>
            <a:xfrm>
              <a:off x="2011025" y="2276600"/>
              <a:ext cx="34750" cy="17400"/>
            </a:xfrm>
            <a:custGeom>
              <a:avLst/>
              <a:gdLst/>
              <a:ahLst/>
              <a:cxnLst/>
              <a:rect l="l" t="t" r="r" b="b"/>
              <a:pathLst>
                <a:path w="1390" h="696" extrusionOk="0">
                  <a:moveTo>
                    <a:pt x="112" y="232"/>
                  </a:moveTo>
                  <a:cubicBezTo>
                    <a:pt x="232" y="232"/>
                    <a:pt x="232" y="121"/>
                    <a:pt x="575" y="121"/>
                  </a:cubicBezTo>
                  <a:cubicBezTo>
                    <a:pt x="806" y="121"/>
                    <a:pt x="927" y="353"/>
                    <a:pt x="1038" y="464"/>
                  </a:cubicBezTo>
                  <a:cubicBezTo>
                    <a:pt x="1158" y="695"/>
                    <a:pt x="1390" y="695"/>
                    <a:pt x="1038" y="353"/>
                  </a:cubicBezTo>
                  <a:cubicBezTo>
                    <a:pt x="927" y="232"/>
                    <a:pt x="806" y="1"/>
                    <a:pt x="575" y="1"/>
                  </a:cubicBezTo>
                  <a:cubicBezTo>
                    <a:pt x="464" y="1"/>
                    <a:pt x="343" y="1"/>
                    <a:pt x="112" y="121"/>
                  </a:cubicBezTo>
                  <a:cubicBezTo>
                    <a:pt x="1" y="232"/>
                    <a:pt x="112" y="232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1"/>
            <p:cNvSpPr/>
            <p:nvPr/>
          </p:nvSpPr>
          <p:spPr>
            <a:xfrm>
              <a:off x="2170075" y="2415500"/>
              <a:ext cx="31975" cy="8825"/>
            </a:xfrm>
            <a:custGeom>
              <a:avLst/>
              <a:gdLst/>
              <a:ahLst/>
              <a:cxnLst/>
              <a:rect l="l" t="t" r="r" b="b"/>
              <a:pathLst>
                <a:path w="1279" h="353" extrusionOk="0">
                  <a:moveTo>
                    <a:pt x="232" y="232"/>
                  </a:moveTo>
                  <a:cubicBezTo>
                    <a:pt x="352" y="232"/>
                    <a:pt x="695" y="121"/>
                    <a:pt x="926" y="121"/>
                  </a:cubicBezTo>
                  <a:cubicBezTo>
                    <a:pt x="1158" y="121"/>
                    <a:pt x="1158" y="353"/>
                    <a:pt x="1278" y="232"/>
                  </a:cubicBezTo>
                  <a:cubicBezTo>
                    <a:pt x="1278" y="232"/>
                    <a:pt x="1158" y="121"/>
                    <a:pt x="1047" y="121"/>
                  </a:cubicBezTo>
                  <a:cubicBezTo>
                    <a:pt x="926" y="1"/>
                    <a:pt x="584" y="1"/>
                    <a:pt x="352" y="121"/>
                  </a:cubicBezTo>
                  <a:lnTo>
                    <a:pt x="232" y="121"/>
                  </a:lnTo>
                  <a:cubicBezTo>
                    <a:pt x="121" y="121"/>
                    <a:pt x="121" y="12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1"/>
            <p:cNvSpPr/>
            <p:nvPr/>
          </p:nvSpPr>
          <p:spPr>
            <a:xfrm>
              <a:off x="2256875" y="2432875"/>
              <a:ext cx="28975" cy="14600"/>
            </a:xfrm>
            <a:custGeom>
              <a:avLst/>
              <a:gdLst/>
              <a:ahLst/>
              <a:cxnLst/>
              <a:rect l="l" t="t" r="r" b="b"/>
              <a:pathLst>
                <a:path w="1159" h="584" extrusionOk="0">
                  <a:moveTo>
                    <a:pt x="1047" y="352"/>
                  </a:moveTo>
                  <a:cubicBezTo>
                    <a:pt x="927" y="352"/>
                    <a:pt x="1" y="0"/>
                    <a:pt x="1" y="232"/>
                  </a:cubicBezTo>
                  <a:lnTo>
                    <a:pt x="121" y="232"/>
                  </a:lnTo>
                  <a:cubicBezTo>
                    <a:pt x="232" y="232"/>
                    <a:pt x="464" y="352"/>
                    <a:pt x="584" y="352"/>
                  </a:cubicBezTo>
                  <a:cubicBezTo>
                    <a:pt x="695" y="352"/>
                    <a:pt x="1158" y="584"/>
                    <a:pt x="1158" y="463"/>
                  </a:cubicBezTo>
                  <a:cubicBezTo>
                    <a:pt x="1158" y="352"/>
                    <a:pt x="1158" y="352"/>
                    <a:pt x="1047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1"/>
            <p:cNvSpPr/>
            <p:nvPr/>
          </p:nvSpPr>
          <p:spPr>
            <a:xfrm>
              <a:off x="1973300" y="2354850"/>
              <a:ext cx="28950" cy="14375"/>
            </a:xfrm>
            <a:custGeom>
              <a:avLst/>
              <a:gdLst/>
              <a:ahLst/>
              <a:cxnLst/>
              <a:rect l="l" t="t" r="r" b="b"/>
              <a:pathLst>
                <a:path w="1158" h="575" extrusionOk="0">
                  <a:moveTo>
                    <a:pt x="1158" y="575"/>
                  </a:moveTo>
                  <a:lnTo>
                    <a:pt x="1158" y="464"/>
                  </a:lnTo>
                  <a:lnTo>
                    <a:pt x="926" y="343"/>
                  </a:lnTo>
                  <a:cubicBezTo>
                    <a:pt x="463" y="232"/>
                    <a:pt x="352" y="1"/>
                    <a:pt x="232" y="1"/>
                  </a:cubicBezTo>
                  <a:cubicBezTo>
                    <a:pt x="121" y="1"/>
                    <a:pt x="0" y="112"/>
                    <a:pt x="0" y="112"/>
                  </a:cubicBezTo>
                  <a:cubicBezTo>
                    <a:pt x="0" y="232"/>
                    <a:pt x="232" y="112"/>
                    <a:pt x="232" y="112"/>
                  </a:cubicBezTo>
                  <a:cubicBezTo>
                    <a:pt x="352" y="112"/>
                    <a:pt x="352" y="232"/>
                    <a:pt x="463" y="232"/>
                  </a:cubicBezTo>
                  <a:cubicBezTo>
                    <a:pt x="584" y="464"/>
                    <a:pt x="815" y="464"/>
                    <a:pt x="1047" y="464"/>
                  </a:cubicBezTo>
                  <a:cubicBezTo>
                    <a:pt x="1047" y="464"/>
                    <a:pt x="1047" y="575"/>
                    <a:pt x="1158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1"/>
            <p:cNvSpPr/>
            <p:nvPr/>
          </p:nvSpPr>
          <p:spPr>
            <a:xfrm>
              <a:off x="1967500" y="2418525"/>
              <a:ext cx="14625" cy="2800"/>
            </a:xfrm>
            <a:custGeom>
              <a:avLst/>
              <a:gdLst/>
              <a:ahLst/>
              <a:cxnLst/>
              <a:rect l="l" t="t" r="r" b="b"/>
              <a:pathLst>
                <a:path w="585" h="112" extrusionOk="0">
                  <a:moveTo>
                    <a:pt x="584" y="111"/>
                  </a:moveTo>
                  <a:cubicBezTo>
                    <a:pt x="353" y="111"/>
                    <a:pt x="232" y="0"/>
                    <a:pt x="1" y="0"/>
                  </a:cubicBezTo>
                  <a:cubicBezTo>
                    <a:pt x="121" y="0"/>
                    <a:pt x="121" y="111"/>
                    <a:pt x="23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1"/>
            <p:cNvSpPr/>
            <p:nvPr/>
          </p:nvSpPr>
          <p:spPr>
            <a:xfrm>
              <a:off x="1970525" y="2380775"/>
              <a:ext cx="25950" cy="8825"/>
            </a:xfrm>
            <a:custGeom>
              <a:avLst/>
              <a:gdLst/>
              <a:ahLst/>
              <a:cxnLst/>
              <a:rect l="l" t="t" r="r" b="b"/>
              <a:pathLst>
                <a:path w="1038" h="353" extrusionOk="0">
                  <a:moveTo>
                    <a:pt x="0" y="121"/>
                  </a:moveTo>
                  <a:lnTo>
                    <a:pt x="111" y="121"/>
                  </a:lnTo>
                  <a:cubicBezTo>
                    <a:pt x="463" y="121"/>
                    <a:pt x="926" y="353"/>
                    <a:pt x="1037" y="353"/>
                  </a:cubicBezTo>
                  <a:lnTo>
                    <a:pt x="1037" y="232"/>
                  </a:lnTo>
                  <a:cubicBezTo>
                    <a:pt x="1037" y="121"/>
                    <a:pt x="574" y="121"/>
                    <a:pt x="574" y="1"/>
                  </a:cubicBezTo>
                  <a:lnTo>
                    <a:pt x="232" y="1"/>
                  </a:lnTo>
                  <a:cubicBezTo>
                    <a:pt x="111" y="1"/>
                    <a:pt x="0" y="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1"/>
            <p:cNvSpPr/>
            <p:nvPr/>
          </p:nvSpPr>
          <p:spPr>
            <a:xfrm>
              <a:off x="2141125" y="2378000"/>
              <a:ext cx="23175" cy="17400"/>
            </a:xfrm>
            <a:custGeom>
              <a:avLst/>
              <a:gdLst/>
              <a:ahLst/>
              <a:cxnLst/>
              <a:rect l="l" t="t" r="r" b="b"/>
              <a:pathLst>
                <a:path w="927" h="696" extrusionOk="0">
                  <a:moveTo>
                    <a:pt x="816" y="1"/>
                  </a:moveTo>
                  <a:cubicBezTo>
                    <a:pt x="927" y="1"/>
                    <a:pt x="816" y="1"/>
                    <a:pt x="816" y="1"/>
                  </a:cubicBezTo>
                  <a:lnTo>
                    <a:pt x="464" y="232"/>
                  </a:lnTo>
                  <a:cubicBezTo>
                    <a:pt x="464" y="343"/>
                    <a:pt x="353" y="343"/>
                    <a:pt x="232" y="464"/>
                  </a:cubicBezTo>
                  <a:cubicBezTo>
                    <a:pt x="121" y="464"/>
                    <a:pt x="1" y="575"/>
                    <a:pt x="1" y="575"/>
                  </a:cubicBezTo>
                  <a:cubicBezTo>
                    <a:pt x="1" y="695"/>
                    <a:pt x="232" y="695"/>
                    <a:pt x="464" y="464"/>
                  </a:cubicBezTo>
                  <a:cubicBezTo>
                    <a:pt x="584" y="343"/>
                    <a:pt x="816" y="112"/>
                    <a:pt x="81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1"/>
            <p:cNvSpPr/>
            <p:nvPr/>
          </p:nvSpPr>
          <p:spPr>
            <a:xfrm>
              <a:off x="2210575" y="2537050"/>
              <a:ext cx="14625" cy="20400"/>
            </a:xfrm>
            <a:custGeom>
              <a:avLst/>
              <a:gdLst/>
              <a:ahLst/>
              <a:cxnLst/>
              <a:rect l="l" t="t" r="r" b="b"/>
              <a:pathLst>
                <a:path w="585" h="816" extrusionOk="0">
                  <a:moveTo>
                    <a:pt x="232" y="121"/>
                  </a:moveTo>
                  <a:cubicBezTo>
                    <a:pt x="121" y="1"/>
                    <a:pt x="121" y="1"/>
                    <a:pt x="1" y="1"/>
                  </a:cubicBezTo>
                  <a:cubicBezTo>
                    <a:pt x="1" y="1"/>
                    <a:pt x="121" y="121"/>
                    <a:pt x="121" y="232"/>
                  </a:cubicBezTo>
                  <a:cubicBezTo>
                    <a:pt x="232" y="232"/>
                    <a:pt x="232" y="232"/>
                    <a:pt x="353" y="352"/>
                  </a:cubicBezTo>
                  <a:cubicBezTo>
                    <a:pt x="464" y="464"/>
                    <a:pt x="464" y="815"/>
                    <a:pt x="584" y="815"/>
                  </a:cubicBezTo>
                  <a:cubicBezTo>
                    <a:pt x="584" y="695"/>
                    <a:pt x="584" y="352"/>
                    <a:pt x="464" y="352"/>
                  </a:cubicBezTo>
                  <a:cubicBezTo>
                    <a:pt x="353" y="232"/>
                    <a:pt x="353" y="121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1"/>
            <p:cNvSpPr/>
            <p:nvPr/>
          </p:nvSpPr>
          <p:spPr>
            <a:xfrm>
              <a:off x="2196225" y="2296975"/>
              <a:ext cx="17400" cy="20175"/>
            </a:xfrm>
            <a:custGeom>
              <a:avLst/>
              <a:gdLst/>
              <a:ahLst/>
              <a:cxnLst/>
              <a:rect l="l" t="t" r="r" b="b"/>
              <a:pathLst>
                <a:path w="696" h="807" extrusionOk="0">
                  <a:moveTo>
                    <a:pt x="1" y="806"/>
                  </a:moveTo>
                  <a:cubicBezTo>
                    <a:pt x="112" y="806"/>
                    <a:pt x="112" y="695"/>
                    <a:pt x="232" y="695"/>
                  </a:cubicBezTo>
                  <a:cubicBezTo>
                    <a:pt x="343" y="575"/>
                    <a:pt x="343" y="343"/>
                    <a:pt x="464" y="232"/>
                  </a:cubicBezTo>
                  <a:cubicBezTo>
                    <a:pt x="464" y="232"/>
                    <a:pt x="695" y="112"/>
                    <a:pt x="575" y="112"/>
                  </a:cubicBezTo>
                  <a:cubicBezTo>
                    <a:pt x="575" y="1"/>
                    <a:pt x="343" y="232"/>
                    <a:pt x="343" y="232"/>
                  </a:cubicBezTo>
                  <a:lnTo>
                    <a:pt x="1" y="69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1"/>
            <p:cNvSpPr/>
            <p:nvPr/>
          </p:nvSpPr>
          <p:spPr>
            <a:xfrm>
              <a:off x="2016825" y="2302775"/>
              <a:ext cx="17375" cy="20150"/>
            </a:xfrm>
            <a:custGeom>
              <a:avLst/>
              <a:gdLst/>
              <a:ahLst/>
              <a:cxnLst/>
              <a:rect l="l" t="t" r="r" b="b"/>
              <a:pathLst>
                <a:path w="695" h="806" extrusionOk="0">
                  <a:moveTo>
                    <a:pt x="574" y="806"/>
                  </a:moveTo>
                  <a:cubicBezTo>
                    <a:pt x="695" y="695"/>
                    <a:pt x="463" y="463"/>
                    <a:pt x="463" y="343"/>
                  </a:cubicBezTo>
                  <a:lnTo>
                    <a:pt x="232" y="111"/>
                  </a:lnTo>
                  <a:lnTo>
                    <a:pt x="111" y="0"/>
                  </a:lnTo>
                  <a:cubicBezTo>
                    <a:pt x="0" y="111"/>
                    <a:pt x="232" y="343"/>
                    <a:pt x="343" y="463"/>
                  </a:cubicBezTo>
                  <a:lnTo>
                    <a:pt x="343" y="574"/>
                  </a:lnTo>
                  <a:cubicBezTo>
                    <a:pt x="463" y="574"/>
                    <a:pt x="574" y="806"/>
                    <a:pt x="574" y="80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1"/>
            <p:cNvSpPr/>
            <p:nvPr/>
          </p:nvSpPr>
          <p:spPr>
            <a:xfrm>
              <a:off x="2158500" y="2516900"/>
              <a:ext cx="8825" cy="14375"/>
            </a:xfrm>
            <a:custGeom>
              <a:avLst/>
              <a:gdLst/>
              <a:ahLst/>
              <a:cxnLst/>
              <a:rect l="l" t="t" r="r" b="b"/>
              <a:pathLst>
                <a:path w="353" h="575" extrusionOk="0">
                  <a:moveTo>
                    <a:pt x="121" y="1"/>
                  </a:moveTo>
                  <a:lnTo>
                    <a:pt x="0" y="1"/>
                  </a:lnTo>
                  <a:cubicBezTo>
                    <a:pt x="121" y="112"/>
                    <a:pt x="232" y="344"/>
                    <a:pt x="232" y="464"/>
                  </a:cubicBezTo>
                  <a:lnTo>
                    <a:pt x="352" y="575"/>
                  </a:lnTo>
                  <a:cubicBezTo>
                    <a:pt x="352" y="464"/>
                    <a:pt x="232" y="344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1"/>
            <p:cNvSpPr/>
            <p:nvPr/>
          </p:nvSpPr>
          <p:spPr>
            <a:xfrm>
              <a:off x="2242525" y="2293975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12" y="0"/>
                  </a:moveTo>
                  <a:cubicBezTo>
                    <a:pt x="1" y="0"/>
                    <a:pt x="1" y="232"/>
                    <a:pt x="112" y="232"/>
                  </a:cubicBezTo>
                  <a:cubicBezTo>
                    <a:pt x="112" y="352"/>
                    <a:pt x="232" y="463"/>
                    <a:pt x="343" y="463"/>
                  </a:cubicBezTo>
                  <a:cubicBezTo>
                    <a:pt x="464" y="352"/>
                    <a:pt x="343" y="232"/>
                    <a:pt x="343" y="121"/>
                  </a:cubicBezTo>
                  <a:cubicBezTo>
                    <a:pt x="343" y="121"/>
                    <a:pt x="232" y="0"/>
                    <a:pt x="11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1"/>
            <p:cNvSpPr/>
            <p:nvPr/>
          </p:nvSpPr>
          <p:spPr>
            <a:xfrm>
              <a:off x="1990650" y="2328700"/>
              <a:ext cx="17400" cy="11600"/>
            </a:xfrm>
            <a:custGeom>
              <a:avLst/>
              <a:gdLst/>
              <a:ahLst/>
              <a:cxnLst/>
              <a:rect l="l" t="t" r="r" b="b"/>
              <a:pathLst>
                <a:path w="696" h="464" extrusionOk="0">
                  <a:moveTo>
                    <a:pt x="584" y="232"/>
                  </a:moveTo>
                  <a:lnTo>
                    <a:pt x="353" y="232"/>
                  </a:lnTo>
                  <a:cubicBezTo>
                    <a:pt x="232" y="232"/>
                    <a:pt x="232" y="232"/>
                    <a:pt x="121" y="121"/>
                  </a:cubicBezTo>
                  <a:cubicBezTo>
                    <a:pt x="121" y="121"/>
                    <a:pt x="121" y="0"/>
                    <a:pt x="1" y="0"/>
                  </a:cubicBezTo>
                  <a:cubicBezTo>
                    <a:pt x="1" y="121"/>
                    <a:pt x="1" y="232"/>
                    <a:pt x="121" y="232"/>
                  </a:cubicBezTo>
                  <a:cubicBezTo>
                    <a:pt x="232" y="352"/>
                    <a:pt x="353" y="352"/>
                    <a:pt x="464" y="352"/>
                  </a:cubicBezTo>
                  <a:cubicBezTo>
                    <a:pt x="464" y="463"/>
                    <a:pt x="695" y="463"/>
                    <a:pt x="695" y="463"/>
                  </a:cubicBezTo>
                  <a:cubicBezTo>
                    <a:pt x="695" y="352"/>
                    <a:pt x="584" y="352"/>
                    <a:pt x="584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1"/>
            <p:cNvSpPr/>
            <p:nvPr/>
          </p:nvSpPr>
          <p:spPr>
            <a:xfrm>
              <a:off x="2259900" y="2392350"/>
              <a:ext cx="20150" cy="5825"/>
            </a:xfrm>
            <a:custGeom>
              <a:avLst/>
              <a:gdLst/>
              <a:ahLst/>
              <a:cxnLst/>
              <a:rect l="l" t="t" r="r" b="b"/>
              <a:pathLst>
                <a:path w="806" h="233" extrusionOk="0">
                  <a:moveTo>
                    <a:pt x="232" y="232"/>
                  </a:moveTo>
                  <a:cubicBezTo>
                    <a:pt x="232" y="232"/>
                    <a:pt x="574" y="121"/>
                    <a:pt x="695" y="121"/>
                  </a:cubicBezTo>
                  <a:cubicBezTo>
                    <a:pt x="806" y="121"/>
                    <a:pt x="806" y="1"/>
                    <a:pt x="695" y="1"/>
                  </a:cubicBezTo>
                  <a:cubicBezTo>
                    <a:pt x="574" y="1"/>
                    <a:pt x="463" y="121"/>
                    <a:pt x="232" y="121"/>
                  </a:cubicBezTo>
                  <a:lnTo>
                    <a:pt x="111" y="121"/>
                  </a:lnTo>
                  <a:cubicBezTo>
                    <a:pt x="0" y="232"/>
                    <a:pt x="0" y="232"/>
                    <a:pt x="11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1"/>
            <p:cNvSpPr/>
            <p:nvPr/>
          </p:nvSpPr>
          <p:spPr>
            <a:xfrm>
              <a:off x="2126775" y="2259250"/>
              <a:ext cx="5825" cy="20400"/>
            </a:xfrm>
            <a:custGeom>
              <a:avLst/>
              <a:gdLst/>
              <a:ahLst/>
              <a:cxnLst/>
              <a:rect l="l" t="t" r="r" b="b"/>
              <a:pathLst>
                <a:path w="233" h="816" extrusionOk="0">
                  <a:moveTo>
                    <a:pt x="1" y="695"/>
                  </a:moveTo>
                  <a:cubicBezTo>
                    <a:pt x="1" y="815"/>
                    <a:pt x="112" y="815"/>
                    <a:pt x="112" y="815"/>
                  </a:cubicBezTo>
                  <a:cubicBezTo>
                    <a:pt x="232" y="695"/>
                    <a:pt x="232" y="695"/>
                    <a:pt x="232" y="584"/>
                  </a:cubicBezTo>
                  <a:lnTo>
                    <a:pt x="232" y="352"/>
                  </a:lnTo>
                  <a:lnTo>
                    <a:pt x="232" y="232"/>
                  </a:lnTo>
                  <a:cubicBezTo>
                    <a:pt x="232" y="121"/>
                    <a:pt x="232" y="0"/>
                    <a:pt x="112" y="352"/>
                  </a:cubicBezTo>
                  <a:cubicBezTo>
                    <a:pt x="112" y="352"/>
                    <a:pt x="1" y="584"/>
                    <a:pt x="1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1"/>
            <p:cNvSpPr/>
            <p:nvPr/>
          </p:nvSpPr>
          <p:spPr>
            <a:xfrm>
              <a:off x="2115200" y="2418525"/>
              <a:ext cx="8600" cy="8575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" y="232"/>
                  </a:moveTo>
                  <a:cubicBezTo>
                    <a:pt x="1" y="232"/>
                    <a:pt x="232" y="343"/>
                    <a:pt x="343" y="343"/>
                  </a:cubicBezTo>
                  <a:lnTo>
                    <a:pt x="343" y="111"/>
                  </a:lnTo>
                  <a:cubicBezTo>
                    <a:pt x="232" y="0"/>
                    <a:pt x="1" y="0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1"/>
            <p:cNvSpPr/>
            <p:nvPr/>
          </p:nvSpPr>
          <p:spPr>
            <a:xfrm>
              <a:off x="2138350" y="2244900"/>
              <a:ext cx="11600" cy="8575"/>
            </a:xfrm>
            <a:custGeom>
              <a:avLst/>
              <a:gdLst/>
              <a:ahLst/>
              <a:cxnLst/>
              <a:rect l="l" t="t" r="r" b="b"/>
              <a:pathLst>
                <a:path w="464" h="343" extrusionOk="0">
                  <a:moveTo>
                    <a:pt x="112" y="0"/>
                  </a:moveTo>
                  <a:cubicBezTo>
                    <a:pt x="112" y="0"/>
                    <a:pt x="1" y="232"/>
                    <a:pt x="112" y="232"/>
                  </a:cubicBezTo>
                  <a:cubicBezTo>
                    <a:pt x="112" y="343"/>
                    <a:pt x="232" y="343"/>
                    <a:pt x="343" y="343"/>
                  </a:cubicBezTo>
                  <a:cubicBezTo>
                    <a:pt x="343" y="343"/>
                    <a:pt x="464" y="111"/>
                    <a:pt x="343" y="111"/>
                  </a:cubicBezTo>
                  <a:cubicBezTo>
                    <a:pt x="343" y="0"/>
                    <a:pt x="232" y="0"/>
                    <a:pt x="11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1"/>
            <p:cNvSpPr/>
            <p:nvPr/>
          </p:nvSpPr>
          <p:spPr>
            <a:xfrm>
              <a:off x="1964725" y="2392350"/>
              <a:ext cx="17400" cy="5825"/>
            </a:xfrm>
            <a:custGeom>
              <a:avLst/>
              <a:gdLst/>
              <a:ahLst/>
              <a:cxnLst/>
              <a:rect l="l" t="t" r="r" b="b"/>
              <a:pathLst>
                <a:path w="696" h="233" extrusionOk="0">
                  <a:moveTo>
                    <a:pt x="1" y="1"/>
                  </a:moveTo>
                  <a:lnTo>
                    <a:pt x="1" y="121"/>
                  </a:lnTo>
                  <a:cubicBezTo>
                    <a:pt x="1" y="121"/>
                    <a:pt x="232" y="121"/>
                    <a:pt x="343" y="232"/>
                  </a:cubicBezTo>
                  <a:lnTo>
                    <a:pt x="464" y="232"/>
                  </a:lnTo>
                  <a:lnTo>
                    <a:pt x="575" y="232"/>
                  </a:lnTo>
                  <a:cubicBezTo>
                    <a:pt x="695" y="121"/>
                    <a:pt x="112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1"/>
            <p:cNvSpPr/>
            <p:nvPr/>
          </p:nvSpPr>
          <p:spPr>
            <a:xfrm>
              <a:off x="2300400" y="2432875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343" y="232"/>
                  </a:moveTo>
                  <a:lnTo>
                    <a:pt x="343" y="232"/>
                  </a:lnTo>
                  <a:lnTo>
                    <a:pt x="343" y="121"/>
                  </a:lnTo>
                  <a:cubicBezTo>
                    <a:pt x="232" y="0"/>
                    <a:pt x="1" y="121"/>
                    <a:pt x="112" y="232"/>
                  </a:cubicBezTo>
                  <a:cubicBezTo>
                    <a:pt x="112" y="352"/>
                    <a:pt x="112" y="463"/>
                    <a:pt x="232" y="463"/>
                  </a:cubicBezTo>
                  <a:cubicBezTo>
                    <a:pt x="343" y="463"/>
                    <a:pt x="343" y="352"/>
                    <a:pt x="34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1"/>
            <p:cNvSpPr/>
            <p:nvPr/>
          </p:nvSpPr>
          <p:spPr>
            <a:xfrm>
              <a:off x="1947375" y="2354850"/>
              <a:ext cx="8575" cy="8600"/>
            </a:xfrm>
            <a:custGeom>
              <a:avLst/>
              <a:gdLst/>
              <a:ahLst/>
              <a:cxnLst/>
              <a:rect l="l" t="t" r="r" b="b"/>
              <a:pathLst>
                <a:path w="343" h="344" extrusionOk="0">
                  <a:moveTo>
                    <a:pt x="232" y="343"/>
                  </a:moveTo>
                  <a:cubicBezTo>
                    <a:pt x="343" y="343"/>
                    <a:pt x="343" y="232"/>
                    <a:pt x="343" y="232"/>
                  </a:cubicBezTo>
                  <a:cubicBezTo>
                    <a:pt x="343" y="112"/>
                    <a:pt x="343" y="1"/>
                    <a:pt x="111" y="1"/>
                  </a:cubicBezTo>
                  <a:cubicBezTo>
                    <a:pt x="111" y="1"/>
                    <a:pt x="0" y="112"/>
                    <a:pt x="0" y="232"/>
                  </a:cubicBezTo>
                  <a:cubicBezTo>
                    <a:pt x="0" y="343"/>
                    <a:pt x="111" y="343"/>
                    <a:pt x="23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1"/>
            <p:cNvSpPr/>
            <p:nvPr/>
          </p:nvSpPr>
          <p:spPr>
            <a:xfrm>
              <a:off x="2126775" y="2450225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232" y="464"/>
                  </a:moveTo>
                  <a:cubicBezTo>
                    <a:pt x="343" y="464"/>
                    <a:pt x="343" y="353"/>
                    <a:pt x="343" y="232"/>
                  </a:cubicBezTo>
                  <a:cubicBezTo>
                    <a:pt x="343" y="1"/>
                    <a:pt x="1" y="1"/>
                    <a:pt x="1" y="232"/>
                  </a:cubicBezTo>
                  <a:cubicBezTo>
                    <a:pt x="1" y="353"/>
                    <a:pt x="112" y="464"/>
                    <a:pt x="232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1"/>
            <p:cNvSpPr/>
            <p:nvPr/>
          </p:nvSpPr>
          <p:spPr>
            <a:xfrm>
              <a:off x="2005250" y="2308550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111" y="1"/>
                  </a:moveTo>
                  <a:cubicBezTo>
                    <a:pt x="0" y="112"/>
                    <a:pt x="111" y="232"/>
                    <a:pt x="232" y="232"/>
                  </a:cubicBezTo>
                  <a:cubicBezTo>
                    <a:pt x="343" y="343"/>
                    <a:pt x="463" y="575"/>
                    <a:pt x="574" y="464"/>
                  </a:cubicBezTo>
                  <a:cubicBezTo>
                    <a:pt x="574" y="343"/>
                    <a:pt x="463" y="343"/>
                    <a:pt x="343" y="232"/>
                  </a:cubicBezTo>
                  <a:lnTo>
                    <a:pt x="232" y="11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1"/>
            <p:cNvSpPr/>
            <p:nvPr/>
          </p:nvSpPr>
          <p:spPr>
            <a:xfrm>
              <a:off x="2144150" y="2476400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0" y="111"/>
                  </a:moveTo>
                  <a:cubicBezTo>
                    <a:pt x="111" y="232"/>
                    <a:pt x="574" y="463"/>
                    <a:pt x="574" y="232"/>
                  </a:cubicBezTo>
                  <a:cubicBezTo>
                    <a:pt x="574" y="232"/>
                    <a:pt x="463" y="111"/>
                    <a:pt x="343" y="111"/>
                  </a:cubicBezTo>
                  <a:cubicBezTo>
                    <a:pt x="232" y="111"/>
                    <a:pt x="0" y="0"/>
                    <a:pt x="0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1"/>
            <p:cNvSpPr/>
            <p:nvPr/>
          </p:nvSpPr>
          <p:spPr>
            <a:xfrm>
              <a:off x="2187425" y="2589150"/>
              <a:ext cx="8825" cy="11600"/>
            </a:xfrm>
            <a:custGeom>
              <a:avLst/>
              <a:gdLst/>
              <a:ahLst/>
              <a:cxnLst/>
              <a:rect l="l" t="t" r="r" b="b"/>
              <a:pathLst>
                <a:path w="353" h="464" extrusionOk="0">
                  <a:moveTo>
                    <a:pt x="1" y="232"/>
                  </a:moveTo>
                  <a:lnTo>
                    <a:pt x="1" y="352"/>
                  </a:lnTo>
                  <a:cubicBezTo>
                    <a:pt x="121" y="463"/>
                    <a:pt x="353" y="352"/>
                    <a:pt x="353" y="232"/>
                  </a:cubicBezTo>
                  <a:cubicBezTo>
                    <a:pt x="232" y="0"/>
                    <a:pt x="1" y="120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1"/>
            <p:cNvSpPr/>
            <p:nvPr/>
          </p:nvSpPr>
          <p:spPr>
            <a:xfrm>
              <a:off x="2254100" y="2522700"/>
              <a:ext cx="8600" cy="8575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1" y="232"/>
                  </a:moveTo>
                  <a:cubicBezTo>
                    <a:pt x="1" y="232"/>
                    <a:pt x="112" y="343"/>
                    <a:pt x="232" y="343"/>
                  </a:cubicBezTo>
                  <a:lnTo>
                    <a:pt x="232" y="343"/>
                  </a:lnTo>
                  <a:cubicBezTo>
                    <a:pt x="343" y="232"/>
                    <a:pt x="343" y="232"/>
                    <a:pt x="232" y="112"/>
                  </a:cubicBezTo>
                  <a:lnTo>
                    <a:pt x="232" y="0"/>
                  </a:lnTo>
                  <a:cubicBezTo>
                    <a:pt x="112" y="0"/>
                    <a:pt x="1" y="112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1"/>
            <p:cNvSpPr/>
            <p:nvPr/>
          </p:nvSpPr>
          <p:spPr>
            <a:xfrm>
              <a:off x="1970525" y="2366425"/>
              <a:ext cx="14375" cy="8600"/>
            </a:xfrm>
            <a:custGeom>
              <a:avLst/>
              <a:gdLst/>
              <a:ahLst/>
              <a:cxnLst/>
              <a:rect l="l" t="t" r="r" b="b"/>
              <a:pathLst>
                <a:path w="575" h="344" extrusionOk="0">
                  <a:moveTo>
                    <a:pt x="0" y="112"/>
                  </a:moveTo>
                  <a:cubicBezTo>
                    <a:pt x="0" y="232"/>
                    <a:pt x="111" y="232"/>
                    <a:pt x="111" y="232"/>
                  </a:cubicBezTo>
                  <a:cubicBezTo>
                    <a:pt x="343" y="232"/>
                    <a:pt x="343" y="343"/>
                    <a:pt x="463" y="343"/>
                  </a:cubicBezTo>
                  <a:cubicBezTo>
                    <a:pt x="574" y="343"/>
                    <a:pt x="574" y="232"/>
                    <a:pt x="574" y="232"/>
                  </a:cubicBezTo>
                  <a:lnTo>
                    <a:pt x="463" y="232"/>
                  </a:lnTo>
                  <a:lnTo>
                    <a:pt x="343" y="112"/>
                  </a:lnTo>
                  <a:cubicBezTo>
                    <a:pt x="232" y="1"/>
                    <a:pt x="111" y="112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1"/>
            <p:cNvSpPr/>
            <p:nvPr/>
          </p:nvSpPr>
          <p:spPr>
            <a:xfrm>
              <a:off x="2152700" y="2427075"/>
              <a:ext cx="14625" cy="8825"/>
            </a:xfrm>
            <a:custGeom>
              <a:avLst/>
              <a:gdLst/>
              <a:ahLst/>
              <a:cxnLst/>
              <a:rect l="l" t="t" r="r" b="b"/>
              <a:pathLst>
                <a:path w="585" h="353" extrusionOk="0">
                  <a:moveTo>
                    <a:pt x="584" y="232"/>
                  </a:moveTo>
                  <a:cubicBezTo>
                    <a:pt x="584" y="121"/>
                    <a:pt x="353" y="121"/>
                    <a:pt x="232" y="121"/>
                  </a:cubicBezTo>
                  <a:cubicBezTo>
                    <a:pt x="121" y="1"/>
                    <a:pt x="121" y="1"/>
                    <a:pt x="121" y="121"/>
                  </a:cubicBezTo>
                  <a:cubicBezTo>
                    <a:pt x="1" y="121"/>
                    <a:pt x="121" y="232"/>
                    <a:pt x="121" y="232"/>
                  </a:cubicBezTo>
                  <a:lnTo>
                    <a:pt x="353" y="232"/>
                  </a:lnTo>
                  <a:cubicBezTo>
                    <a:pt x="464" y="232"/>
                    <a:pt x="584" y="353"/>
                    <a:pt x="584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1"/>
            <p:cNvSpPr/>
            <p:nvPr/>
          </p:nvSpPr>
          <p:spPr>
            <a:xfrm>
              <a:off x="2117975" y="2441675"/>
              <a:ext cx="5825" cy="8575"/>
            </a:xfrm>
            <a:custGeom>
              <a:avLst/>
              <a:gdLst/>
              <a:ahLst/>
              <a:cxnLst/>
              <a:rect l="l" t="t" r="r" b="b"/>
              <a:pathLst>
                <a:path w="233" h="343" extrusionOk="0">
                  <a:moveTo>
                    <a:pt x="121" y="0"/>
                  </a:moveTo>
                  <a:cubicBezTo>
                    <a:pt x="1" y="0"/>
                    <a:pt x="1" y="0"/>
                    <a:pt x="1" y="111"/>
                  </a:cubicBezTo>
                  <a:lnTo>
                    <a:pt x="1" y="232"/>
                  </a:lnTo>
                  <a:cubicBezTo>
                    <a:pt x="1" y="232"/>
                    <a:pt x="121" y="232"/>
                    <a:pt x="121" y="343"/>
                  </a:cubicBezTo>
                  <a:lnTo>
                    <a:pt x="121" y="232"/>
                  </a:lnTo>
                  <a:cubicBezTo>
                    <a:pt x="232" y="232"/>
                    <a:pt x="232" y="0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1"/>
            <p:cNvSpPr/>
            <p:nvPr/>
          </p:nvSpPr>
          <p:spPr>
            <a:xfrm>
              <a:off x="2089050" y="2401150"/>
              <a:ext cx="8825" cy="8600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121" y="1"/>
                  </a:moveTo>
                  <a:cubicBezTo>
                    <a:pt x="0" y="1"/>
                    <a:pt x="0" y="1"/>
                    <a:pt x="0" y="112"/>
                  </a:cubicBezTo>
                  <a:cubicBezTo>
                    <a:pt x="0" y="112"/>
                    <a:pt x="0" y="232"/>
                    <a:pt x="121" y="232"/>
                  </a:cubicBezTo>
                  <a:cubicBezTo>
                    <a:pt x="121" y="343"/>
                    <a:pt x="232" y="343"/>
                    <a:pt x="352" y="343"/>
                  </a:cubicBezTo>
                  <a:lnTo>
                    <a:pt x="232" y="232"/>
                  </a:lnTo>
                  <a:cubicBezTo>
                    <a:pt x="121" y="112"/>
                    <a:pt x="121" y="1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1"/>
            <p:cNvSpPr/>
            <p:nvPr/>
          </p:nvSpPr>
          <p:spPr>
            <a:xfrm>
              <a:off x="2210575" y="2459025"/>
              <a:ext cx="11600" cy="8600"/>
            </a:xfrm>
            <a:custGeom>
              <a:avLst/>
              <a:gdLst/>
              <a:ahLst/>
              <a:cxnLst/>
              <a:rect l="l" t="t" r="r" b="b"/>
              <a:pathLst>
                <a:path w="464" h="344" extrusionOk="0">
                  <a:moveTo>
                    <a:pt x="1" y="1"/>
                  </a:moveTo>
                  <a:cubicBezTo>
                    <a:pt x="1" y="112"/>
                    <a:pt x="464" y="343"/>
                    <a:pt x="353" y="232"/>
                  </a:cubicBezTo>
                  <a:cubicBezTo>
                    <a:pt x="353" y="112"/>
                    <a:pt x="232" y="1"/>
                    <a:pt x="232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1"/>
            <p:cNvSpPr/>
            <p:nvPr/>
          </p:nvSpPr>
          <p:spPr>
            <a:xfrm>
              <a:off x="2167300" y="2380775"/>
              <a:ext cx="8575" cy="11600"/>
            </a:xfrm>
            <a:custGeom>
              <a:avLst/>
              <a:gdLst/>
              <a:ahLst/>
              <a:cxnLst/>
              <a:rect l="l" t="t" r="r" b="b"/>
              <a:pathLst>
                <a:path w="343" h="464" extrusionOk="0">
                  <a:moveTo>
                    <a:pt x="343" y="232"/>
                  </a:moveTo>
                  <a:cubicBezTo>
                    <a:pt x="343" y="1"/>
                    <a:pt x="0" y="232"/>
                    <a:pt x="0" y="464"/>
                  </a:cubicBezTo>
                  <a:lnTo>
                    <a:pt x="111" y="464"/>
                  </a:lnTo>
                  <a:lnTo>
                    <a:pt x="111" y="353"/>
                  </a:lnTo>
                  <a:cubicBezTo>
                    <a:pt x="232" y="353"/>
                    <a:pt x="343" y="232"/>
                    <a:pt x="34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1"/>
            <p:cNvSpPr/>
            <p:nvPr/>
          </p:nvSpPr>
          <p:spPr>
            <a:xfrm>
              <a:off x="2149925" y="2328700"/>
              <a:ext cx="8600" cy="14600"/>
            </a:xfrm>
            <a:custGeom>
              <a:avLst/>
              <a:gdLst/>
              <a:ahLst/>
              <a:cxnLst/>
              <a:rect l="l" t="t" r="r" b="b"/>
              <a:pathLst>
                <a:path w="344" h="584" extrusionOk="0">
                  <a:moveTo>
                    <a:pt x="1" y="463"/>
                  </a:moveTo>
                  <a:cubicBezTo>
                    <a:pt x="112" y="584"/>
                    <a:pt x="112" y="584"/>
                    <a:pt x="112" y="463"/>
                  </a:cubicBezTo>
                  <a:lnTo>
                    <a:pt x="232" y="352"/>
                  </a:lnTo>
                  <a:cubicBezTo>
                    <a:pt x="232" y="352"/>
                    <a:pt x="343" y="232"/>
                    <a:pt x="343" y="121"/>
                  </a:cubicBezTo>
                  <a:cubicBezTo>
                    <a:pt x="343" y="0"/>
                    <a:pt x="112" y="232"/>
                    <a:pt x="112" y="232"/>
                  </a:cubicBezTo>
                  <a:cubicBezTo>
                    <a:pt x="1" y="352"/>
                    <a:pt x="1" y="352"/>
                    <a:pt x="1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1"/>
            <p:cNvSpPr/>
            <p:nvPr/>
          </p:nvSpPr>
          <p:spPr>
            <a:xfrm>
              <a:off x="2092050" y="2392350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112" y="232"/>
                  </a:moveTo>
                  <a:cubicBezTo>
                    <a:pt x="112" y="353"/>
                    <a:pt x="112" y="353"/>
                    <a:pt x="232" y="353"/>
                  </a:cubicBezTo>
                  <a:cubicBezTo>
                    <a:pt x="343" y="464"/>
                    <a:pt x="343" y="353"/>
                    <a:pt x="343" y="353"/>
                  </a:cubicBezTo>
                  <a:cubicBezTo>
                    <a:pt x="343" y="232"/>
                    <a:pt x="232" y="232"/>
                    <a:pt x="232" y="232"/>
                  </a:cubicBezTo>
                  <a:lnTo>
                    <a:pt x="112" y="121"/>
                  </a:lnTo>
                  <a:lnTo>
                    <a:pt x="112" y="1"/>
                  </a:lnTo>
                  <a:cubicBezTo>
                    <a:pt x="1" y="1"/>
                    <a:pt x="1" y="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1"/>
            <p:cNvSpPr/>
            <p:nvPr/>
          </p:nvSpPr>
          <p:spPr>
            <a:xfrm>
              <a:off x="2167300" y="2273825"/>
              <a:ext cx="5800" cy="11600"/>
            </a:xfrm>
            <a:custGeom>
              <a:avLst/>
              <a:gdLst/>
              <a:ahLst/>
              <a:cxnLst/>
              <a:rect l="l" t="t" r="r" b="b"/>
              <a:pathLst>
                <a:path w="232" h="464" extrusionOk="0">
                  <a:moveTo>
                    <a:pt x="0" y="343"/>
                  </a:moveTo>
                  <a:lnTo>
                    <a:pt x="0" y="464"/>
                  </a:lnTo>
                  <a:cubicBezTo>
                    <a:pt x="111" y="464"/>
                    <a:pt x="111" y="343"/>
                    <a:pt x="111" y="343"/>
                  </a:cubicBezTo>
                  <a:cubicBezTo>
                    <a:pt x="111" y="232"/>
                    <a:pt x="232" y="112"/>
                    <a:pt x="232" y="112"/>
                  </a:cubicBezTo>
                  <a:cubicBezTo>
                    <a:pt x="232" y="1"/>
                    <a:pt x="111" y="1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1"/>
            <p:cNvSpPr/>
            <p:nvPr/>
          </p:nvSpPr>
          <p:spPr>
            <a:xfrm>
              <a:off x="2086275" y="2322900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111" y="353"/>
                  </a:moveTo>
                  <a:cubicBezTo>
                    <a:pt x="232" y="353"/>
                    <a:pt x="463" y="121"/>
                    <a:pt x="463" y="121"/>
                  </a:cubicBezTo>
                  <a:cubicBezTo>
                    <a:pt x="463" y="1"/>
                    <a:pt x="463" y="1"/>
                    <a:pt x="232" y="121"/>
                  </a:cubicBezTo>
                  <a:cubicBezTo>
                    <a:pt x="111" y="121"/>
                    <a:pt x="0" y="232"/>
                    <a:pt x="111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1"/>
            <p:cNvSpPr/>
            <p:nvPr/>
          </p:nvSpPr>
          <p:spPr>
            <a:xfrm>
              <a:off x="2138350" y="2265025"/>
              <a:ext cx="5825" cy="14625"/>
            </a:xfrm>
            <a:custGeom>
              <a:avLst/>
              <a:gdLst/>
              <a:ahLst/>
              <a:cxnLst/>
              <a:rect l="l" t="t" r="r" b="b"/>
              <a:pathLst>
                <a:path w="233" h="585" extrusionOk="0">
                  <a:moveTo>
                    <a:pt x="232" y="121"/>
                  </a:moveTo>
                  <a:cubicBezTo>
                    <a:pt x="232" y="121"/>
                    <a:pt x="232" y="1"/>
                    <a:pt x="112" y="1"/>
                  </a:cubicBezTo>
                  <a:cubicBezTo>
                    <a:pt x="112" y="121"/>
                    <a:pt x="1" y="121"/>
                    <a:pt x="1" y="232"/>
                  </a:cubicBezTo>
                  <a:cubicBezTo>
                    <a:pt x="1" y="464"/>
                    <a:pt x="112" y="584"/>
                    <a:pt x="112" y="353"/>
                  </a:cubicBezTo>
                  <a:cubicBezTo>
                    <a:pt x="112" y="353"/>
                    <a:pt x="232" y="232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1"/>
            <p:cNvSpPr/>
            <p:nvPr/>
          </p:nvSpPr>
          <p:spPr>
            <a:xfrm>
              <a:off x="2123775" y="2288175"/>
              <a:ext cx="5800" cy="11600"/>
            </a:xfrm>
            <a:custGeom>
              <a:avLst/>
              <a:gdLst/>
              <a:ahLst/>
              <a:cxnLst/>
              <a:rect l="l" t="t" r="r" b="b"/>
              <a:pathLst>
                <a:path w="232" h="464" extrusionOk="0">
                  <a:moveTo>
                    <a:pt x="0" y="232"/>
                  </a:moveTo>
                  <a:lnTo>
                    <a:pt x="0" y="464"/>
                  </a:lnTo>
                  <a:lnTo>
                    <a:pt x="121" y="353"/>
                  </a:lnTo>
                  <a:lnTo>
                    <a:pt x="121" y="232"/>
                  </a:lnTo>
                  <a:cubicBezTo>
                    <a:pt x="121" y="121"/>
                    <a:pt x="232" y="1"/>
                    <a:pt x="12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1"/>
            <p:cNvSpPr/>
            <p:nvPr/>
          </p:nvSpPr>
          <p:spPr>
            <a:xfrm>
              <a:off x="2138350" y="2409725"/>
              <a:ext cx="8600" cy="8825"/>
            </a:xfrm>
            <a:custGeom>
              <a:avLst/>
              <a:gdLst/>
              <a:ahLst/>
              <a:cxnLst/>
              <a:rect l="l" t="t" r="r" b="b"/>
              <a:pathLst>
                <a:path w="344" h="353" extrusionOk="0">
                  <a:moveTo>
                    <a:pt x="232" y="352"/>
                  </a:moveTo>
                  <a:cubicBezTo>
                    <a:pt x="343" y="352"/>
                    <a:pt x="343" y="0"/>
                    <a:pt x="232" y="0"/>
                  </a:cubicBezTo>
                  <a:cubicBezTo>
                    <a:pt x="1" y="121"/>
                    <a:pt x="1" y="352"/>
                    <a:pt x="232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1"/>
            <p:cNvSpPr/>
            <p:nvPr/>
          </p:nvSpPr>
          <p:spPr>
            <a:xfrm>
              <a:off x="2245300" y="2337500"/>
              <a:ext cx="8825" cy="8575"/>
            </a:xfrm>
            <a:custGeom>
              <a:avLst/>
              <a:gdLst/>
              <a:ahLst/>
              <a:cxnLst/>
              <a:rect l="l" t="t" r="r" b="b"/>
              <a:pathLst>
                <a:path w="353" h="343" extrusionOk="0">
                  <a:moveTo>
                    <a:pt x="1" y="343"/>
                  </a:moveTo>
                  <a:cubicBezTo>
                    <a:pt x="121" y="343"/>
                    <a:pt x="232" y="232"/>
                    <a:pt x="353" y="111"/>
                  </a:cubicBezTo>
                  <a:cubicBezTo>
                    <a:pt x="353" y="111"/>
                    <a:pt x="353" y="0"/>
                    <a:pt x="232" y="0"/>
                  </a:cubicBezTo>
                  <a:cubicBezTo>
                    <a:pt x="232" y="0"/>
                    <a:pt x="1" y="11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1"/>
            <p:cNvSpPr/>
            <p:nvPr/>
          </p:nvSpPr>
          <p:spPr>
            <a:xfrm>
              <a:off x="2207800" y="2551625"/>
              <a:ext cx="5825" cy="11600"/>
            </a:xfrm>
            <a:custGeom>
              <a:avLst/>
              <a:gdLst/>
              <a:ahLst/>
              <a:cxnLst/>
              <a:rect l="l" t="t" r="r" b="b"/>
              <a:pathLst>
                <a:path w="233" h="464" extrusionOk="0">
                  <a:moveTo>
                    <a:pt x="1" y="112"/>
                  </a:moveTo>
                  <a:cubicBezTo>
                    <a:pt x="1" y="232"/>
                    <a:pt x="112" y="344"/>
                    <a:pt x="112" y="464"/>
                  </a:cubicBezTo>
                  <a:lnTo>
                    <a:pt x="232" y="344"/>
                  </a:lnTo>
                  <a:lnTo>
                    <a:pt x="112" y="112"/>
                  </a:lnTo>
                  <a:cubicBezTo>
                    <a:pt x="112" y="112"/>
                    <a:pt x="112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1"/>
            <p:cNvSpPr/>
            <p:nvPr/>
          </p:nvSpPr>
          <p:spPr>
            <a:xfrm>
              <a:off x="2051550" y="2340275"/>
              <a:ext cx="8575" cy="11600"/>
            </a:xfrm>
            <a:custGeom>
              <a:avLst/>
              <a:gdLst/>
              <a:ahLst/>
              <a:cxnLst/>
              <a:rect l="l" t="t" r="r" b="b"/>
              <a:pathLst>
                <a:path w="343" h="464" extrusionOk="0">
                  <a:moveTo>
                    <a:pt x="0" y="121"/>
                  </a:moveTo>
                  <a:cubicBezTo>
                    <a:pt x="0" y="232"/>
                    <a:pt x="111" y="232"/>
                    <a:pt x="111" y="352"/>
                  </a:cubicBezTo>
                  <a:cubicBezTo>
                    <a:pt x="111" y="352"/>
                    <a:pt x="343" y="463"/>
                    <a:pt x="343" y="352"/>
                  </a:cubicBezTo>
                  <a:cubicBezTo>
                    <a:pt x="343" y="232"/>
                    <a:pt x="0" y="0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1"/>
            <p:cNvSpPr/>
            <p:nvPr/>
          </p:nvSpPr>
          <p:spPr>
            <a:xfrm>
              <a:off x="2285825" y="2351850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0" y="232"/>
                  </a:moveTo>
                  <a:cubicBezTo>
                    <a:pt x="121" y="352"/>
                    <a:pt x="121" y="232"/>
                    <a:pt x="232" y="121"/>
                  </a:cubicBezTo>
                  <a:cubicBezTo>
                    <a:pt x="232" y="121"/>
                    <a:pt x="352" y="0"/>
                    <a:pt x="232" y="0"/>
                  </a:cubicBezTo>
                  <a:cubicBezTo>
                    <a:pt x="121" y="0"/>
                    <a:pt x="121" y="0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1"/>
            <p:cNvSpPr/>
            <p:nvPr/>
          </p:nvSpPr>
          <p:spPr>
            <a:xfrm>
              <a:off x="2297400" y="2395375"/>
              <a:ext cx="5800" cy="8575"/>
            </a:xfrm>
            <a:custGeom>
              <a:avLst/>
              <a:gdLst/>
              <a:ahLst/>
              <a:cxnLst/>
              <a:rect l="l" t="t" r="r" b="b"/>
              <a:pathLst>
                <a:path w="232" h="343" extrusionOk="0">
                  <a:moveTo>
                    <a:pt x="232" y="0"/>
                  </a:moveTo>
                  <a:lnTo>
                    <a:pt x="232" y="0"/>
                  </a:lnTo>
                  <a:cubicBezTo>
                    <a:pt x="121" y="0"/>
                    <a:pt x="0" y="111"/>
                    <a:pt x="0" y="232"/>
                  </a:cubicBezTo>
                  <a:cubicBezTo>
                    <a:pt x="0" y="232"/>
                    <a:pt x="0" y="343"/>
                    <a:pt x="121" y="232"/>
                  </a:cubicBezTo>
                  <a:cubicBezTo>
                    <a:pt x="121" y="232"/>
                    <a:pt x="232" y="111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1"/>
            <p:cNvSpPr/>
            <p:nvPr/>
          </p:nvSpPr>
          <p:spPr>
            <a:xfrm>
              <a:off x="2274250" y="2311325"/>
              <a:ext cx="8825" cy="11600"/>
            </a:xfrm>
            <a:custGeom>
              <a:avLst/>
              <a:gdLst/>
              <a:ahLst/>
              <a:cxnLst/>
              <a:rect l="l" t="t" r="r" b="b"/>
              <a:pathLst>
                <a:path w="353" h="464" extrusionOk="0">
                  <a:moveTo>
                    <a:pt x="121" y="121"/>
                  </a:moveTo>
                  <a:lnTo>
                    <a:pt x="121" y="121"/>
                  </a:lnTo>
                  <a:cubicBezTo>
                    <a:pt x="121" y="232"/>
                    <a:pt x="121" y="232"/>
                    <a:pt x="0" y="232"/>
                  </a:cubicBezTo>
                  <a:lnTo>
                    <a:pt x="0" y="353"/>
                  </a:lnTo>
                  <a:cubicBezTo>
                    <a:pt x="121" y="464"/>
                    <a:pt x="121" y="353"/>
                    <a:pt x="232" y="232"/>
                  </a:cubicBezTo>
                  <a:cubicBezTo>
                    <a:pt x="352" y="121"/>
                    <a:pt x="232" y="1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1"/>
            <p:cNvSpPr/>
            <p:nvPr/>
          </p:nvSpPr>
          <p:spPr>
            <a:xfrm>
              <a:off x="2086275" y="2317125"/>
              <a:ext cx="8575" cy="8825"/>
            </a:xfrm>
            <a:custGeom>
              <a:avLst/>
              <a:gdLst/>
              <a:ahLst/>
              <a:cxnLst/>
              <a:rect l="l" t="t" r="r" b="b"/>
              <a:pathLst>
                <a:path w="343" h="353" extrusionOk="0">
                  <a:moveTo>
                    <a:pt x="232" y="0"/>
                  </a:moveTo>
                  <a:cubicBezTo>
                    <a:pt x="232" y="0"/>
                    <a:pt x="111" y="0"/>
                    <a:pt x="111" y="121"/>
                  </a:cubicBezTo>
                  <a:cubicBezTo>
                    <a:pt x="0" y="232"/>
                    <a:pt x="111" y="352"/>
                    <a:pt x="111" y="232"/>
                  </a:cubicBezTo>
                  <a:lnTo>
                    <a:pt x="232" y="121"/>
                  </a:lnTo>
                  <a:lnTo>
                    <a:pt x="343" y="121"/>
                  </a:lnTo>
                  <a:cubicBezTo>
                    <a:pt x="343" y="121"/>
                    <a:pt x="343" y="0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1"/>
            <p:cNvSpPr/>
            <p:nvPr/>
          </p:nvSpPr>
          <p:spPr>
            <a:xfrm>
              <a:off x="2288825" y="2357625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343" y="232"/>
                  </a:moveTo>
                  <a:cubicBezTo>
                    <a:pt x="343" y="121"/>
                    <a:pt x="232" y="1"/>
                    <a:pt x="232" y="121"/>
                  </a:cubicBezTo>
                  <a:cubicBezTo>
                    <a:pt x="112" y="121"/>
                    <a:pt x="232" y="121"/>
                    <a:pt x="232" y="121"/>
                  </a:cubicBezTo>
                  <a:cubicBezTo>
                    <a:pt x="112" y="121"/>
                    <a:pt x="112" y="232"/>
                    <a:pt x="112" y="232"/>
                  </a:cubicBezTo>
                  <a:cubicBezTo>
                    <a:pt x="1" y="464"/>
                    <a:pt x="232" y="464"/>
                    <a:pt x="34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1"/>
            <p:cNvSpPr/>
            <p:nvPr/>
          </p:nvSpPr>
          <p:spPr>
            <a:xfrm>
              <a:off x="2274250" y="2450225"/>
              <a:ext cx="8825" cy="5825"/>
            </a:xfrm>
            <a:custGeom>
              <a:avLst/>
              <a:gdLst/>
              <a:ahLst/>
              <a:cxnLst/>
              <a:rect l="l" t="t" r="r" b="b"/>
              <a:pathLst>
                <a:path w="353" h="233" extrusionOk="0">
                  <a:moveTo>
                    <a:pt x="352" y="232"/>
                  </a:moveTo>
                  <a:lnTo>
                    <a:pt x="352" y="121"/>
                  </a:lnTo>
                  <a:lnTo>
                    <a:pt x="232" y="1"/>
                  </a:lnTo>
                  <a:lnTo>
                    <a:pt x="0" y="1"/>
                  </a:lnTo>
                  <a:lnTo>
                    <a:pt x="0" y="121"/>
                  </a:lnTo>
                  <a:lnTo>
                    <a:pt x="121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1"/>
            <p:cNvSpPr/>
            <p:nvPr/>
          </p:nvSpPr>
          <p:spPr>
            <a:xfrm>
              <a:off x="2193225" y="2291200"/>
              <a:ext cx="8825" cy="8575"/>
            </a:xfrm>
            <a:custGeom>
              <a:avLst/>
              <a:gdLst/>
              <a:ahLst/>
              <a:cxnLst/>
              <a:rect l="l" t="t" r="r" b="b"/>
              <a:pathLst>
                <a:path w="353" h="343" extrusionOk="0">
                  <a:moveTo>
                    <a:pt x="121" y="343"/>
                  </a:moveTo>
                  <a:cubicBezTo>
                    <a:pt x="121" y="343"/>
                    <a:pt x="121" y="232"/>
                    <a:pt x="232" y="232"/>
                  </a:cubicBezTo>
                  <a:cubicBezTo>
                    <a:pt x="232" y="111"/>
                    <a:pt x="352" y="0"/>
                    <a:pt x="232" y="0"/>
                  </a:cubicBezTo>
                  <a:cubicBezTo>
                    <a:pt x="232" y="0"/>
                    <a:pt x="0" y="111"/>
                    <a:pt x="0" y="232"/>
                  </a:cubicBezTo>
                  <a:cubicBezTo>
                    <a:pt x="0" y="343"/>
                    <a:pt x="0" y="232"/>
                    <a:pt x="121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2245300" y="2554425"/>
              <a:ext cx="8825" cy="5800"/>
            </a:xfrm>
            <a:custGeom>
              <a:avLst/>
              <a:gdLst/>
              <a:ahLst/>
              <a:cxnLst/>
              <a:rect l="l" t="t" r="r" b="b"/>
              <a:pathLst>
                <a:path w="353" h="232" extrusionOk="0">
                  <a:moveTo>
                    <a:pt x="121" y="0"/>
                  </a:moveTo>
                  <a:lnTo>
                    <a:pt x="1" y="0"/>
                  </a:lnTo>
                  <a:lnTo>
                    <a:pt x="1" y="120"/>
                  </a:lnTo>
                  <a:lnTo>
                    <a:pt x="121" y="120"/>
                  </a:lnTo>
                  <a:cubicBezTo>
                    <a:pt x="121" y="120"/>
                    <a:pt x="232" y="232"/>
                    <a:pt x="232" y="120"/>
                  </a:cubicBezTo>
                  <a:cubicBezTo>
                    <a:pt x="353" y="120"/>
                    <a:pt x="232" y="120"/>
                    <a:pt x="232" y="120"/>
                  </a:cubicBezTo>
                  <a:cubicBezTo>
                    <a:pt x="232" y="0"/>
                    <a:pt x="232" y="0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2034175" y="2268050"/>
              <a:ext cx="5825" cy="8575"/>
            </a:xfrm>
            <a:custGeom>
              <a:avLst/>
              <a:gdLst/>
              <a:ahLst/>
              <a:cxnLst/>
              <a:rect l="l" t="t" r="r" b="b"/>
              <a:pathLst>
                <a:path w="233" h="343" extrusionOk="0">
                  <a:moveTo>
                    <a:pt x="1" y="232"/>
                  </a:moveTo>
                  <a:cubicBezTo>
                    <a:pt x="1" y="232"/>
                    <a:pt x="112" y="343"/>
                    <a:pt x="232" y="343"/>
                  </a:cubicBezTo>
                  <a:lnTo>
                    <a:pt x="232" y="232"/>
                  </a:lnTo>
                  <a:cubicBezTo>
                    <a:pt x="232" y="232"/>
                    <a:pt x="1" y="0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2262675" y="2369200"/>
              <a:ext cx="8825" cy="5825"/>
            </a:xfrm>
            <a:custGeom>
              <a:avLst/>
              <a:gdLst/>
              <a:ahLst/>
              <a:cxnLst/>
              <a:rect l="l" t="t" r="r" b="b"/>
              <a:pathLst>
                <a:path w="353" h="233" extrusionOk="0">
                  <a:moveTo>
                    <a:pt x="0" y="232"/>
                  </a:moveTo>
                  <a:cubicBezTo>
                    <a:pt x="232" y="232"/>
                    <a:pt x="352" y="121"/>
                    <a:pt x="352" y="121"/>
                  </a:cubicBezTo>
                  <a:cubicBezTo>
                    <a:pt x="232" y="1"/>
                    <a:pt x="121" y="121"/>
                    <a:pt x="121" y="121"/>
                  </a:cubicBezTo>
                  <a:cubicBezTo>
                    <a:pt x="0" y="121"/>
                    <a:pt x="0" y="12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2042750" y="2328700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21" y="0"/>
                  </a:moveTo>
                  <a:cubicBezTo>
                    <a:pt x="121" y="121"/>
                    <a:pt x="0" y="121"/>
                    <a:pt x="121" y="121"/>
                  </a:cubicBezTo>
                  <a:lnTo>
                    <a:pt x="121" y="232"/>
                  </a:lnTo>
                  <a:cubicBezTo>
                    <a:pt x="232" y="352"/>
                    <a:pt x="352" y="232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2297400" y="2383800"/>
              <a:ext cx="5800" cy="8575"/>
            </a:xfrm>
            <a:custGeom>
              <a:avLst/>
              <a:gdLst/>
              <a:ahLst/>
              <a:cxnLst/>
              <a:rect l="l" t="t" r="r" b="b"/>
              <a:pathLst>
                <a:path w="232" h="343" extrusionOk="0">
                  <a:moveTo>
                    <a:pt x="232" y="111"/>
                  </a:moveTo>
                  <a:cubicBezTo>
                    <a:pt x="232" y="0"/>
                    <a:pt x="121" y="0"/>
                    <a:pt x="121" y="0"/>
                  </a:cubicBezTo>
                  <a:lnTo>
                    <a:pt x="0" y="111"/>
                  </a:lnTo>
                  <a:cubicBezTo>
                    <a:pt x="0" y="232"/>
                    <a:pt x="121" y="343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2146925" y="2285400"/>
              <a:ext cx="5800" cy="8600"/>
            </a:xfrm>
            <a:custGeom>
              <a:avLst/>
              <a:gdLst/>
              <a:ahLst/>
              <a:cxnLst/>
              <a:rect l="l" t="t" r="r" b="b"/>
              <a:pathLst>
                <a:path w="232" h="344" extrusionOk="0">
                  <a:moveTo>
                    <a:pt x="121" y="343"/>
                  </a:moveTo>
                  <a:lnTo>
                    <a:pt x="121" y="343"/>
                  </a:lnTo>
                  <a:cubicBezTo>
                    <a:pt x="121" y="232"/>
                    <a:pt x="121" y="232"/>
                    <a:pt x="232" y="232"/>
                  </a:cubicBezTo>
                  <a:cubicBezTo>
                    <a:pt x="232" y="1"/>
                    <a:pt x="121" y="1"/>
                    <a:pt x="121" y="1"/>
                  </a:cubicBezTo>
                  <a:cubicBezTo>
                    <a:pt x="0" y="112"/>
                    <a:pt x="0" y="232"/>
                    <a:pt x="121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2283050" y="2340275"/>
              <a:ext cx="5800" cy="8825"/>
            </a:xfrm>
            <a:custGeom>
              <a:avLst/>
              <a:gdLst/>
              <a:ahLst/>
              <a:cxnLst/>
              <a:rect l="l" t="t" r="r" b="b"/>
              <a:pathLst>
                <a:path w="232" h="353" extrusionOk="0">
                  <a:moveTo>
                    <a:pt x="232" y="232"/>
                  </a:moveTo>
                  <a:cubicBezTo>
                    <a:pt x="232" y="0"/>
                    <a:pt x="111" y="0"/>
                    <a:pt x="0" y="232"/>
                  </a:cubicBezTo>
                  <a:lnTo>
                    <a:pt x="0" y="352"/>
                  </a:lnTo>
                  <a:cubicBezTo>
                    <a:pt x="111" y="352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1"/>
            <p:cNvSpPr/>
            <p:nvPr/>
          </p:nvSpPr>
          <p:spPr>
            <a:xfrm>
              <a:off x="2283050" y="2331700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0" y="232"/>
                  </a:moveTo>
                  <a:lnTo>
                    <a:pt x="111" y="232"/>
                  </a:lnTo>
                  <a:cubicBezTo>
                    <a:pt x="111" y="112"/>
                    <a:pt x="232" y="112"/>
                    <a:pt x="111" y="1"/>
                  </a:cubicBezTo>
                  <a:lnTo>
                    <a:pt x="0" y="1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1"/>
            <p:cNvSpPr/>
            <p:nvPr/>
          </p:nvSpPr>
          <p:spPr>
            <a:xfrm>
              <a:off x="2294625" y="237500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232" y="121"/>
                  </a:moveTo>
                  <a:cubicBezTo>
                    <a:pt x="232" y="0"/>
                    <a:pt x="111" y="0"/>
                    <a:pt x="0" y="121"/>
                  </a:cubicBezTo>
                  <a:cubicBezTo>
                    <a:pt x="0" y="232"/>
                    <a:pt x="111" y="232"/>
                    <a:pt x="111" y="232"/>
                  </a:cubicBezTo>
                  <a:cubicBezTo>
                    <a:pt x="111" y="232"/>
                    <a:pt x="232" y="232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1"/>
            <p:cNvSpPr/>
            <p:nvPr/>
          </p:nvSpPr>
          <p:spPr>
            <a:xfrm>
              <a:off x="2121000" y="2406950"/>
              <a:ext cx="8575" cy="5800"/>
            </a:xfrm>
            <a:custGeom>
              <a:avLst/>
              <a:gdLst/>
              <a:ahLst/>
              <a:cxnLst/>
              <a:rect l="l" t="t" r="r" b="b"/>
              <a:pathLst>
                <a:path w="343" h="232" extrusionOk="0">
                  <a:moveTo>
                    <a:pt x="111" y="232"/>
                  </a:moveTo>
                  <a:cubicBezTo>
                    <a:pt x="232" y="232"/>
                    <a:pt x="343" y="232"/>
                    <a:pt x="343" y="111"/>
                  </a:cubicBezTo>
                  <a:cubicBezTo>
                    <a:pt x="343" y="0"/>
                    <a:pt x="0" y="111"/>
                    <a:pt x="11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1"/>
            <p:cNvSpPr/>
            <p:nvPr/>
          </p:nvSpPr>
          <p:spPr>
            <a:xfrm>
              <a:off x="2126775" y="2430100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232" y="111"/>
                  </a:moveTo>
                  <a:lnTo>
                    <a:pt x="232" y="0"/>
                  </a:lnTo>
                  <a:cubicBezTo>
                    <a:pt x="232" y="0"/>
                    <a:pt x="1" y="0"/>
                    <a:pt x="1" y="111"/>
                  </a:cubicBezTo>
                  <a:cubicBezTo>
                    <a:pt x="1" y="232"/>
                    <a:pt x="232" y="111"/>
                    <a:pt x="23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1"/>
            <p:cNvSpPr/>
            <p:nvPr/>
          </p:nvSpPr>
          <p:spPr>
            <a:xfrm>
              <a:off x="2129550" y="243287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232" y="232"/>
                  </a:moveTo>
                  <a:cubicBezTo>
                    <a:pt x="232" y="121"/>
                    <a:pt x="121" y="0"/>
                    <a:pt x="1" y="121"/>
                  </a:cubicBezTo>
                  <a:lnTo>
                    <a:pt x="1" y="232"/>
                  </a:lnTo>
                  <a:lnTo>
                    <a:pt x="121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1"/>
            <p:cNvSpPr/>
            <p:nvPr/>
          </p:nvSpPr>
          <p:spPr>
            <a:xfrm>
              <a:off x="2138350" y="2453250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2" y="232"/>
                  </a:moveTo>
                  <a:lnTo>
                    <a:pt x="232" y="111"/>
                  </a:lnTo>
                  <a:cubicBezTo>
                    <a:pt x="232" y="111"/>
                    <a:pt x="232" y="0"/>
                    <a:pt x="112" y="0"/>
                  </a:cubicBezTo>
                  <a:cubicBezTo>
                    <a:pt x="112" y="0"/>
                    <a:pt x="1" y="11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1"/>
            <p:cNvSpPr/>
            <p:nvPr/>
          </p:nvSpPr>
          <p:spPr>
            <a:xfrm>
              <a:off x="2280025" y="2320125"/>
              <a:ext cx="3050" cy="5825"/>
            </a:xfrm>
            <a:custGeom>
              <a:avLst/>
              <a:gdLst/>
              <a:ahLst/>
              <a:cxnLst/>
              <a:rect l="l" t="t" r="r" b="b"/>
              <a:pathLst>
                <a:path w="122" h="233" extrusionOk="0">
                  <a:moveTo>
                    <a:pt x="1" y="1"/>
                  </a:moveTo>
                  <a:lnTo>
                    <a:pt x="1" y="232"/>
                  </a:lnTo>
                  <a:cubicBezTo>
                    <a:pt x="1" y="232"/>
                    <a:pt x="121" y="232"/>
                    <a:pt x="121" y="112"/>
                  </a:cubicBezTo>
                  <a:lnTo>
                    <a:pt x="121" y="112"/>
                  </a:lnTo>
                  <a:cubicBezTo>
                    <a:pt x="121" y="1"/>
                    <a:pt x="121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1"/>
            <p:cNvSpPr/>
            <p:nvPr/>
          </p:nvSpPr>
          <p:spPr>
            <a:xfrm>
              <a:off x="2161500" y="2401150"/>
              <a:ext cx="2800" cy="5825"/>
            </a:xfrm>
            <a:custGeom>
              <a:avLst/>
              <a:gdLst/>
              <a:ahLst/>
              <a:cxnLst/>
              <a:rect l="l" t="t" r="r" b="b"/>
              <a:pathLst>
                <a:path w="112" h="233" extrusionOk="0">
                  <a:moveTo>
                    <a:pt x="112" y="232"/>
                  </a:moveTo>
                  <a:cubicBezTo>
                    <a:pt x="112" y="1"/>
                    <a:pt x="1" y="1"/>
                    <a:pt x="1" y="112"/>
                  </a:cubicBezTo>
                  <a:lnTo>
                    <a:pt x="1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1"/>
            <p:cNvSpPr/>
            <p:nvPr/>
          </p:nvSpPr>
          <p:spPr>
            <a:xfrm>
              <a:off x="2149925" y="2273825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" y="112"/>
                  </a:moveTo>
                  <a:lnTo>
                    <a:pt x="1" y="112"/>
                  </a:lnTo>
                  <a:cubicBezTo>
                    <a:pt x="1" y="232"/>
                    <a:pt x="232" y="232"/>
                    <a:pt x="232" y="1"/>
                  </a:cubicBezTo>
                  <a:lnTo>
                    <a:pt x="112" y="1"/>
                  </a:lnTo>
                  <a:cubicBezTo>
                    <a:pt x="1" y="1"/>
                    <a:pt x="1" y="1"/>
                    <a:pt x="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2092050" y="233170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2" y="1"/>
                  </a:moveTo>
                  <a:lnTo>
                    <a:pt x="1" y="112"/>
                  </a:lnTo>
                  <a:cubicBezTo>
                    <a:pt x="1" y="232"/>
                    <a:pt x="232" y="112"/>
                    <a:pt x="232" y="112"/>
                  </a:cubicBezTo>
                  <a:cubicBezTo>
                    <a:pt x="232" y="1"/>
                    <a:pt x="232" y="1"/>
                    <a:pt x="11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2164275" y="2366425"/>
              <a:ext cx="5825" cy="8600"/>
            </a:xfrm>
            <a:custGeom>
              <a:avLst/>
              <a:gdLst/>
              <a:ahLst/>
              <a:cxnLst/>
              <a:rect l="l" t="t" r="r" b="b"/>
              <a:pathLst>
                <a:path w="233" h="344" extrusionOk="0">
                  <a:moveTo>
                    <a:pt x="232" y="232"/>
                  </a:moveTo>
                  <a:cubicBezTo>
                    <a:pt x="232" y="112"/>
                    <a:pt x="121" y="1"/>
                    <a:pt x="1" y="232"/>
                  </a:cubicBezTo>
                  <a:cubicBezTo>
                    <a:pt x="1" y="232"/>
                    <a:pt x="1" y="343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2181650" y="2314350"/>
              <a:ext cx="5800" cy="8575"/>
            </a:xfrm>
            <a:custGeom>
              <a:avLst/>
              <a:gdLst/>
              <a:ahLst/>
              <a:cxnLst/>
              <a:rect l="l" t="t" r="r" b="b"/>
              <a:pathLst>
                <a:path w="232" h="343" extrusionOk="0">
                  <a:moveTo>
                    <a:pt x="121" y="0"/>
                  </a:moveTo>
                  <a:cubicBezTo>
                    <a:pt x="0" y="111"/>
                    <a:pt x="0" y="343"/>
                    <a:pt x="121" y="232"/>
                  </a:cubicBezTo>
                  <a:cubicBezTo>
                    <a:pt x="232" y="111"/>
                    <a:pt x="121" y="0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2094825" y="234027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232" y="0"/>
                  </a:moveTo>
                  <a:lnTo>
                    <a:pt x="121" y="0"/>
                  </a:lnTo>
                  <a:cubicBezTo>
                    <a:pt x="1" y="121"/>
                    <a:pt x="121" y="232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2060100" y="2253450"/>
              <a:ext cx="8825" cy="5825"/>
            </a:xfrm>
            <a:custGeom>
              <a:avLst/>
              <a:gdLst/>
              <a:ahLst/>
              <a:cxnLst/>
              <a:rect l="l" t="t" r="r" b="b"/>
              <a:pathLst>
                <a:path w="353" h="233" extrusionOk="0">
                  <a:moveTo>
                    <a:pt x="121" y="232"/>
                  </a:moveTo>
                  <a:cubicBezTo>
                    <a:pt x="232" y="232"/>
                    <a:pt x="353" y="121"/>
                    <a:pt x="121" y="1"/>
                  </a:cubicBezTo>
                  <a:cubicBezTo>
                    <a:pt x="121" y="1"/>
                    <a:pt x="1" y="121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2051550" y="225925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232" y="232"/>
                  </a:moveTo>
                  <a:lnTo>
                    <a:pt x="232" y="232"/>
                  </a:lnTo>
                  <a:cubicBezTo>
                    <a:pt x="232" y="121"/>
                    <a:pt x="111" y="0"/>
                    <a:pt x="111" y="121"/>
                  </a:cubicBezTo>
                  <a:cubicBezTo>
                    <a:pt x="0" y="121"/>
                    <a:pt x="111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2042750" y="226805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21" y="0"/>
                  </a:moveTo>
                  <a:cubicBezTo>
                    <a:pt x="0" y="111"/>
                    <a:pt x="0" y="232"/>
                    <a:pt x="121" y="232"/>
                  </a:cubicBezTo>
                  <a:cubicBezTo>
                    <a:pt x="232" y="232"/>
                    <a:pt x="232" y="111"/>
                    <a:pt x="23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1"/>
            <p:cNvSpPr/>
            <p:nvPr/>
          </p:nvSpPr>
          <p:spPr>
            <a:xfrm>
              <a:off x="2022600" y="232290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232" y="121"/>
                  </a:moveTo>
                  <a:cubicBezTo>
                    <a:pt x="112" y="1"/>
                    <a:pt x="1" y="1"/>
                    <a:pt x="1" y="121"/>
                  </a:cubicBezTo>
                  <a:cubicBezTo>
                    <a:pt x="1" y="232"/>
                    <a:pt x="232" y="232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2268450" y="252547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" y="121"/>
                  </a:moveTo>
                  <a:cubicBezTo>
                    <a:pt x="1" y="121"/>
                    <a:pt x="232" y="232"/>
                    <a:pt x="232" y="121"/>
                  </a:cubicBezTo>
                  <a:cubicBezTo>
                    <a:pt x="232" y="1"/>
                    <a:pt x="1" y="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2129550" y="2412725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" y="112"/>
                  </a:moveTo>
                  <a:cubicBezTo>
                    <a:pt x="1" y="232"/>
                    <a:pt x="232" y="232"/>
                    <a:pt x="232" y="112"/>
                  </a:cubicBezTo>
                  <a:lnTo>
                    <a:pt x="232" y="112"/>
                  </a:lnTo>
                  <a:cubicBezTo>
                    <a:pt x="232" y="1"/>
                    <a:pt x="1" y="1"/>
                    <a:pt x="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2256875" y="2534275"/>
              <a:ext cx="8825" cy="5800"/>
            </a:xfrm>
            <a:custGeom>
              <a:avLst/>
              <a:gdLst/>
              <a:ahLst/>
              <a:cxnLst/>
              <a:rect l="l" t="t" r="r" b="b"/>
              <a:pathLst>
                <a:path w="353" h="232" extrusionOk="0">
                  <a:moveTo>
                    <a:pt x="232" y="112"/>
                  </a:moveTo>
                  <a:cubicBezTo>
                    <a:pt x="353" y="112"/>
                    <a:pt x="353" y="0"/>
                    <a:pt x="121" y="0"/>
                  </a:cubicBezTo>
                  <a:cubicBezTo>
                    <a:pt x="1" y="112"/>
                    <a:pt x="232" y="232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2239525" y="2563200"/>
              <a:ext cx="8825" cy="5825"/>
            </a:xfrm>
            <a:custGeom>
              <a:avLst/>
              <a:gdLst/>
              <a:ahLst/>
              <a:cxnLst/>
              <a:rect l="l" t="t" r="r" b="b"/>
              <a:pathLst>
                <a:path w="353" h="233" extrusionOk="0">
                  <a:moveTo>
                    <a:pt x="121" y="1"/>
                  </a:moveTo>
                  <a:cubicBezTo>
                    <a:pt x="121" y="1"/>
                    <a:pt x="0" y="112"/>
                    <a:pt x="121" y="112"/>
                  </a:cubicBezTo>
                  <a:cubicBezTo>
                    <a:pt x="232" y="232"/>
                    <a:pt x="352" y="1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1"/>
            <p:cNvSpPr/>
            <p:nvPr/>
          </p:nvSpPr>
          <p:spPr>
            <a:xfrm>
              <a:off x="2155725" y="2403925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0" y="1"/>
                  </a:moveTo>
                  <a:lnTo>
                    <a:pt x="0" y="121"/>
                  </a:lnTo>
                  <a:cubicBezTo>
                    <a:pt x="0" y="232"/>
                    <a:pt x="232" y="232"/>
                    <a:pt x="11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1"/>
            <p:cNvSpPr/>
            <p:nvPr/>
          </p:nvSpPr>
          <p:spPr>
            <a:xfrm>
              <a:off x="2152700" y="24560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21" y="232"/>
                  </a:moveTo>
                  <a:lnTo>
                    <a:pt x="232" y="121"/>
                  </a:lnTo>
                  <a:cubicBezTo>
                    <a:pt x="232" y="121"/>
                    <a:pt x="121" y="0"/>
                    <a:pt x="121" y="121"/>
                  </a:cubicBezTo>
                  <a:cubicBezTo>
                    <a:pt x="1" y="121"/>
                    <a:pt x="1" y="121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1"/>
            <p:cNvSpPr/>
            <p:nvPr/>
          </p:nvSpPr>
          <p:spPr>
            <a:xfrm>
              <a:off x="2199000" y="2528475"/>
              <a:ext cx="5825" cy="2800"/>
            </a:xfrm>
            <a:custGeom>
              <a:avLst/>
              <a:gdLst/>
              <a:ahLst/>
              <a:cxnLst/>
              <a:rect l="l" t="t" r="r" b="b"/>
              <a:pathLst>
                <a:path w="233" h="112" extrusionOk="0">
                  <a:moveTo>
                    <a:pt x="121" y="1"/>
                  </a:moveTo>
                  <a:cubicBezTo>
                    <a:pt x="1" y="1"/>
                    <a:pt x="121" y="112"/>
                    <a:pt x="232" y="112"/>
                  </a:cubicBezTo>
                  <a:cubicBezTo>
                    <a:pt x="232" y="112"/>
                    <a:pt x="232" y="1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1"/>
            <p:cNvSpPr/>
            <p:nvPr/>
          </p:nvSpPr>
          <p:spPr>
            <a:xfrm>
              <a:off x="2068900" y="2253450"/>
              <a:ext cx="2800" cy="5825"/>
            </a:xfrm>
            <a:custGeom>
              <a:avLst/>
              <a:gdLst/>
              <a:ahLst/>
              <a:cxnLst/>
              <a:rect l="l" t="t" r="r" b="b"/>
              <a:pathLst>
                <a:path w="112" h="233" extrusionOk="0">
                  <a:moveTo>
                    <a:pt x="112" y="121"/>
                  </a:moveTo>
                  <a:lnTo>
                    <a:pt x="112" y="1"/>
                  </a:lnTo>
                  <a:lnTo>
                    <a:pt x="1" y="1"/>
                  </a:lnTo>
                  <a:cubicBezTo>
                    <a:pt x="1" y="121"/>
                    <a:pt x="112" y="232"/>
                    <a:pt x="11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1"/>
            <p:cNvSpPr/>
            <p:nvPr/>
          </p:nvSpPr>
          <p:spPr>
            <a:xfrm>
              <a:off x="2294625" y="2366425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232" y="112"/>
                  </a:moveTo>
                  <a:cubicBezTo>
                    <a:pt x="111" y="112"/>
                    <a:pt x="111" y="1"/>
                    <a:pt x="0" y="112"/>
                  </a:cubicBezTo>
                  <a:cubicBezTo>
                    <a:pt x="0" y="232"/>
                    <a:pt x="111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1"/>
            <p:cNvSpPr/>
            <p:nvPr/>
          </p:nvSpPr>
          <p:spPr>
            <a:xfrm>
              <a:off x="2245300" y="239537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232" y="111"/>
                  </a:moveTo>
                  <a:cubicBezTo>
                    <a:pt x="1" y="0"/>
                    <a:pt x="121" y="232"/>
                    <a:pt x="121" y="232"/>
                  </a:cubicBezTo>
                  <a:lnTo>
                    <a:pt x="232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1"/>
            <p:cNvSpPr/>
            <p:nvPr/>
          </p:nvSpPr>
          <p:spPr>
            <a:xfrm>
              <a:off x="2173075" y="2467600"/>
              <a:ext cx="2800" cy="5800"/>
            </a:xfrm>
            <a:custGeom>
              <a:avLst/>
              <a:gdLst/>
              <a:ahLst/>
              <a:cxnLst/>
              <a:rect l="l" t="t" r="r" b="b"/>
              <a:pathLst>
                <a:path w="112" h="232" extrusionOk="0">
                  <a:moveTo>
                    <a:pt x="112" y="121"/>
                  </a:moveTo>
                  <a:cubicBezTo>
                    <a:pt x="1" y="0"/>
                    <a:pt x="1" y="121"/>
                    <a:pt x="1" y="232"/>
                  </a:cubicBezTo>
                  <a:cubicBezTo>
                    <a:pt x="112" y="232"/>
                    <a:pt x="112" y="232"/>
                    <a:pt x="11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1"/>
            <p:cNvSpPr/>
            <p:nvPr/>
          </p:nvSpPr>
          <p:spPr>
            <a:xfrm>
              <a:off x="2251100" y="254585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0" y="112"/>
                  </a:moveTo>
                  <a:cubicBezTo>
                    <a:pt x="0" y="232"/>
                    <a:pt x="121" y="232"/>
                    <a:pt x="121" y="232"/>
                  </a:cubicBezTo>
                  <a:cubicBezTo>
                    <a:pt x="232" y="232"/>
                    <a:pt x="232" y="0"/>
                    <a:pt x="12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1"/>
            <p:cNvSpPr/>
            <p:nvPr/>
          </p:nvSpPr>
          <p:spPr>
            <a:xfrm>
              <a:off x="2225175" y="2464825"/>
              <a:ext cx="2800" cy="5800"/>
            </a:xfrm>
            <a:custGeom>
              <a:avLst/>
              <a:gdLst/>
              <a:ahLst/>
              <a:cxnLst/>
              <a:rect l="l" t="t" r="r" b="b"/>
              <a:pathLst>
                <a:path w="112" h="232" extrusionOk="0">
                  <a:moveTo>
                    <a:pt x="111" y="111"/>
                  </a:moveTo>
                  <a:cubicBezTo>
                    <a:pt x="111" y="0"/>
                    <a:pt x="0" y="111"/>
                    <a:pt x="0" y="232"/>
                  </a:cubicBezTo>
                  <a:lnTo>
                    <a:pt x="111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1"/>
            <p:cNvSpPr/>
            <p:nvPr/>
          </p:nvSpPr>
          <p:spPr>
            <a:xfrm>
              <a:off x="2193225" y="247640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21" y="232"/>
                  </a:moveTo>
                  <a:lnTo>
                    <a:pt x="121" y="111"/>
                  </a:lnTo>
                  <a:cubicBezTo>
                    <a:pt x="232" y="111"/>
                    <a:pt x="232" y="111"/>
                    <a:pt x="121" y="111"/>
                  </a:cubicBezTo>
                  <a:cubicBezTo>
                    <a:pt x="121" y="0"/>
                    <a:pt x="0" y="0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1"/>
            <p:cNvSpPr/>
            <p:nvPr/>
          </p:nvSpPr>
          <p:spPr>
            <a:xfrm>
              <a:off x="2100625" y="2349075"/>
              <a:ext cx="3025" cy="2800"/>
            </a:xfrm>
            <a:custGeom>
              <a:avLst/>
              <a:gdLst/>
              <a:ahLst/>
              <a:cxnLst/>
              <a:rect l="l" t="t" r="r" b="b"/>
              <a:pathLst>
                <a:path w="121" h="112" extrusionOk="0">
                  <a:moveTo>
                    <a:pt x="0" y="0"/>
                  </a:moveTo>
                  <a:lnTo>
                    <a:pt x="0" y="111"/>
                  </a:lnTo>
                  <a:cubicBezTo>
                    <a:pt x="121" y="111"/>
                    <a:pt x="121" y="111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1"/>
            <p:cNvSpPr/>
            <p:nvPr/>
          </p:nvSpPr>
          <p:spPr>
            <a:xfrm>
              <a:off x="2277250" y="2519700"/>
              <a:ext cx="2800" cy="5800"/>
            </a:xfrm>
            <a:custGeom>
              <a:avLst/>
              <a:gdLst/>
              <a:ahLst/>
              <a:cxnLst/>
              <a:rect l="l" t="t" r="r" b="b"/>
              <a:pathLst>
                <a:path w="112" h="232" extrusionOk="0">
                  <a:moveTo>
                    <a:pt x="1" y="120"/>
                  </a:moveTo>
                  <a:lnTo>
                    <a:pt x="1" y="232"/>
                  </a:lnTo>
                  <a:cubicBezTo>
                    <a:pt x="112" y="232"/>
                    <a:pt x="112" y="232"/>
                    <a:pt x="112" y="120"/>
                  </a:cubicBezTo>
                  <a:cubicBezTo>
                    <a:pt x="112" y="120"/>
                    <a:pt x="112" y="0"/>
                    <a:pt x="1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1"/>
            <p:cNvSpPr/>
            <p:nvPr/>
          </p:nvSpPr>
          <p:spPr>
            <a:xfrm>
              <a:off x="2103625" y="2354850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" y="112"/>
                  </a:moveTo>
                  <a:lnTo>
                    <a:pt x="1" y="112"/>
                  </a:lnTo>
                  <a:lnTo>
                    <a:pt x="112" y="112"/>
                  </a:lnTo>
                  <a:cubicBezTo>
                    <a:pt x="112" y="1"/>
                    <a:pt x="1" y="1"/>
                    <a:pt x="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1"/>
            <p:cNvSpPr/>
            <p:nvPr/>
          </p:nvSpPr>
          <p:spPr>
            <a:xfrm>
              <a:off x="972025" y="2756975"/>
              <a:ext cx="332925" cy="419750"/>
            </a:xfrm>
            <a:custGeom>
              <a:avLst/>
              <a:gdLst/>
              <a:ahLst/>
              <a:cxnLst/>
              <a:rect l="l" t="t" r="r" b="b"/>
              <a:pathLst>
                <a:path w="13317" h="16790" extrusionOk="0">
                  <a:moveTo>
                    <a:pt x="5094" y="7177"/>
                  </a:moveTo>
                  <a:cubicBezTo>
                    <a:pt x="4983" y="7177"/>
                    <a:pt x="4751" y="6714"/>
                    <a:pt x="4399" y="6603"/>
                  </a:cubicBezTo>
                  <a:cubicBezTo>
                    <a:pt x="4288" y="6603"/>
                    <a:pt x="4288" y="6603"/>
                    <a:pt x="4288" y="6714"/>
                  </a:cubicBezTo>
                  <a:lnTo>
                    <a:pt x="4168" y="6714"/>
                  </a:lnTo>
                  <a:lnTo>
                    <a:pt x="4168" y="6946"/>
                  </a:lnTo>
                  <a:cubicBezTo>
                    <a:pt x="4168" y="7066"/>
                    <a:pt x="4288" y="7177"/>
                    <a:pt x="4399" y="7177"/>
                  </a:cubicBezTo>
                  <a:cubicBezTo>
                    <a:pt x="4520" y="7298"/>
                    <a:pt x="4751" y="7298"/>
                    <a:pt x="4983" y="7298"/>
                  </a:cubicBezTo>
                  <a:cubicBezTo>
                    <a:pt x="4983" y="7298"/>
                    <a:pt x="5094" y="7298"/>
                    <a:pt x="5094" y="7177"/>
                  </a:cubicBezTo>
                  <a:lnTo>
                    <a:pt x="5094" y="7177"/>
                  </a:lnTo>
                  <a:close/>
                  <a:moveTo>
                    <a:pt x="5557" y="12622"/>
                  </a:moveTo>
                  <a:lnTo>
                    <a:pt x="7177" y="11002"/>
                  </a:lnTo>
                  <a:cubicBezTo>
                    <a:pt x="7640" y="10539"/>
                    <a:pt x="8104" y="10187"/>
                    <a:pt x="8335" y="10187"/>
                  </a:cubicBezTo>
                  <a:lnTo>
                    <a:pt x="8455" y="10187"/>
                  </a:lnTo>
                  <a:cubicBezTo>
                    <a:pt x="8567" y="10307"/>
                    <a:pt x="8687" y="10307"/>
                    <a:pt x="8798" y="10419"/>
                  </a:cubicBezTo>
                  <a:lnTo>
                    <a:pt x="8798" y="10770"/>
                  </a:lnTo>
                  <a:lnTo>
                    <a:pt x="8798" y="11113"/>
                  </a:lnTo>
                  <a:cubicBezTo>
                    <a:pt x="8687" y="11345"/>
                    <a:pt x="8567" y="11696"/>
                    <a:pt x="8567" y="11928"/>
                  </a:cubicBezTo>
                  <a:cubicBezTo>
                    <a:pt x="8567" y="12159"/>
                    <a:pt x="8567" y="12271"/>
                    <a:pt x="8687" y="12391"/>
                  </a:cubicBezTo>
                  <a:cubicBezTo>
                    <a:pt x="8798" y="12502"/>
                    <a:pt x="8918" y="12502"/>
                    <a:pt x="9150" y="12502"/>
                  </a:cubicBezTo>
                  <a:cubicBezTo>
                    <a:pt x="9381" y="12502"/>
                    <a:pt x="9724" y="12391"/>
                    <a:pt x="9844" y="12271"/>
                  </a:cubicBezTo>
                  <a:lnTo>
                    <a:pt x="9956" y="12271"/>
                  </a:lnTo>
                  <a:cubicBezTo>
                    <a:pt x="9956" y="12159"/>
                    <a:pt x="10076" y="12039"/>
                    <a:pt x="10076" y="11928"/>
                  </a:cubicBezTo>
                  <a:cubicBezTo>
                    <a:pt x="9956" y="11808"/>
                    <a:pt x="9956" y="11696"/>
                    <a:pt x="9844" y="11465"/>
                  </a:cubicBezTo>
                  <a:cubicBezTo>
                    <a:pt x="9844" y="11345"/>
                    <a:pt x="9724" y="11233"/>
                    <a:pt x="9613" y="11233"/>
                  </a:cubicBezTo>
                  <a:cubicBezTo>
                    <a:pt x="9613" y="11113"/>
                    <a:pt x="9493" y="11113"/>
                    <a:pt x="9493" y="11002"/>
                  </a:cubicBezTo>
                  <a:cubicBezTo>
                    <a:pt x="9381" y="10770"/>
                    <a:pt x="9381" y="10650"/>
                    <a:pt x="9381" y="10419"/>
                  </a:cubicBezTo>
                  <a:cubicBezTo>
                    <a:pt x="9381" y="10307"/>
                    <a:pt x="9493" y="10187"/>
                    <a:pt x="9493" y="10076"/>
                  </a:cubicBezTo>
                  <a:lnTo>
                    <a:pt x="9613" y="10076"/>
                  </a:lnTo>
                  <a:cubicBezTo>
                    <a:pt x="9724" y="9956"/>
                    <a:pt x="10187" y="10187"/>
                    <a:pt x="10770" y="10419"/>
                  </a:cubicBezTo>
                  <a:cubicBezTo>
                    <a:pt x="11002" y="10539"/>
                    <a:pt x="11233" y="10770"/>
                    <a:pt x="11465" y="10882"/>
                  </a:cubicBezTo>
                  <a:cubicBezTo>
                    <a:pt x="11345" y="11002"/>
                    <a:pt x="11345" y="11113"/>
                    <a:pt x="11233" y="11113"/>
                  </a:cubicBezTo>
                  <a:lnTo>
                    <a:pt x="10539" y="10770"/>
                  </a:lnTo>
                  <a:cubicBezTo>
                    <a:pt x="10076" y="10539"/>
                    <a:pt x="9724" y="10307"/>
                    <a:pt x="9724" y="10307"/>
                  </a:cubicBezTo>
                  <a:lnTo>
                    <a:pt x="9724" y="10419"/>
                  </a:lnTo>
                  <a:lnTo>
                    <a:pt x="9724" y="10539"/>
                  </a:lnTo>
                  <a:cubicBezTo>
                    <a:pt x="9724" y="10539"/>
                    <a:pt x="9724" y="10650"/>
                    <a:pt x="9844" y="10770"/>
                  </a:cubicBezTo>
                  <a:lnTo>
                    <a:pt x="9844" y="10882"/>
                  </a:lnTo>
                  <a:cubicBezTo>
                    <a:pt x="9956" y="11002"/>
                    <a:pt x="10076" y="11233"/>
                    <a:pt x="10187" y="11345"/>
                  </a:cubicBezTo>
                  <a:cubicBezTo>
                    <a:pt x="10307" y="11465"/>
                    <a:pt x="10419" y="11696"/>
                    <a:pt x="10419" y="11928"/>
                  </a:cubicBezTo>
                  <a:cubicBezTo>
                    <a:pt x="10419" y="12159"/>
                    <a:pt x="10307" y="12391"/>
                    <a:pt x="10187" y="12502"/>
                  </a:cubicBezTo>
                  <a:lnTo>
                    <a:pt x="10076" y="12622"/>
                  </a:lnTo>
                  <a:cubicBezTo>
                    <a:pt x="9844" y="12734"/>
                    <a:pt x="9493" y="12854"/>
                    <a:pt x="9150" y="12854"/>
                  </a:cubicBezTo>
                  <a:cubicBezTo>
                    <a:pt x="8918" y="12854"/>
                    <a:pt x="8567" y="12854"/>
                    <a:pt x="8455" y="12622"/>
                  </a:cubicBezTo>
                  <a:cubicBezTo>
                    <a:pt x="8224" y="12502"/>
                    <a:pt x="8224" y="12271"/>
                    <a:pt x="8224" y="11928"/>
                  </a:cubicBezTo>
                  <a:cubicBezTo>
                    <a:pt x="8224" y="11576"/>
                    <a:pt x="8335" y="11233"/>
                    <a:pt x="8455" y="11002"/>
                  </a:cubicBezTo>
                  <a:lnTo>
                    <a:pt x="8455" y="10770"/>
                  </a:lnTo>
                  <a:lnTo>
                    <a:pt x="8455" y="10650"/>
                  </a:lnTo>
                  <a:lnTo>
                    <a:pt x="8335" y="10539"/>
                  </a:lnTo>
                  <a:lnTo>
                    <a:pt x="8224" y="10539"/>
                  </a:lnTo>
                  <a:lnTo>
                    <a:pt x="7409" y="11345"/>
                  </a:lnTo>
                  <a:lnTo>
                    <a:pt x="5909" y="12854"/>
                  </a:lnTo>
                  <a:cubicBezTo>
                    <a:pt x="5788" y="12965"/>
                    <a:pt x="5677" y="13085"/>
                    <a:pt x="5557" y="13085"/>
                  </a:cubicBezTo>
                  <a:cubicBezTo>
                    <a:pt x="5446" y="13317"/>
                    <a:pt x="5214" y="13548"/>
                    <a:pt x="5214" y="13660"/>
                  </a:cubicBezTo>
                  <a:cubicBezTo>
                    <a:pt x="5094" y="13780"/>
                    <a:pt x="5325" y="14011"/>
                    <a:pt x="5909" y="14243"/>
                  </a:cubicBezTo>
                  <a:cubicBezTo>
                    <a:pt x="6946" y="14706"/>
                    <a:pt x="8104" y="14817"/>
                    <a:pt x="9261" y="14706"/>
                  </a:cubicBezTo>
                  <a:lnTo>
                    <a:pt x="9493" y="14706"/>
                  </a:lnTo>
                  <a:cubicBezTo>
                    <a:pt x="9493" y="14817"/>
                    <a:pt x="9381" y="14938"/>
                    <a:pt x="9381" y="15049"/>
                  </a:cubicBezTo>
                  <a:lnTo>
                    <a:pt x="9261" y="15049"/>
                  </a:lnTo>
                  <a:cubicBezTo>
                    <a:pt x="8104" y="15169"/>
                    <a:pt x="6835" y="15049"/>
                    <a:pt x="5788" y="14586"/>
                  </a:cubicBezTo>
                  <a:cubicBezTo>
                    <a:pt x="4862" y="14243"/>
                    <a:pt x="4631" y="13891"/>
                    <a:pt x="4862" y="13548"/>
                  </a:cubicBezTo>
                  <a:cubicBezTo>
                    <a:pt x="4862" y="13317"/>
                    <a:pt x="5094" y="13085"/>
                    <a:pt x="5325" y="12854"/>
                  </a:cubicBezTo>
                  <a:cubicBezTo>
                    <a:pt x="5446" y="12734"/>
                    <a:pt x="5557" y="12734"/>
                    <a:pt x="5557" y="12622"/>
                  </a:cubicBezTo>
                  <a:close/>
                  <a:moveTo>
                    <a:pt x="9724" y="2084"/>
                  </a:moveTo>
                  <a:cubicBezTo>
                    <a:pt x="9613" y="2084"/>
                    <a:pt x="9493" y="2084"/>
                    <a:pt x="9381" y="1973"/>
                  </a:cubicBezTo>
                  <a:cubicBezTo>
                    <a:pt x="9030" y="1973"/>
                    <a:pt x="8798" y="1973"/>
                    <a:pt x="8687" y="2084"/>
                  </a:cubicBezTo>
                  <a:cubicBezTo>
                    <a:pt x="8567" y="2084"/>
                    <a:pt x="8455" y="2316"/>
                    <a:pt x="8455" y="2547"/>
                  </a:cubicBezTo>
                  <a:cubicBezTo>
                    <a:pt x="8335" y="3473"/>
                    <a:pt x="8455" y="3936"/>
                    <a:pt x="8567" y="4631"/>
                  </a:cubicBezTo>
                  <a:cubicBezTo>
                    <a:pt x="8687" y="5094"/>
                    <a:pt x="8798" y="5557"/>
                    <a:pt x="8798" y="6140"/>
                  </a:cubicBezTo>
                  <a:cubicBezTo>
                    <a:pt x="8798" y="6483"/>
                    <a:pt x="8918" y="6714"/>
                    <a:pt x="9030" y="6946"/>
                  </a:cubicBezTo>
                  <a:cubicBezTo>
                    <a:pt x="9030" y="6946"/>
                    <a:pt x="9150" y="6946"/>
                    <a:pt x="9261" y="7066"/>
                  </a:cubicBezTo>
                  <a:lnTo>
                    <a:pt x="9261" y="7066"/>
                  </a:lnTo>
                  <a:cubicBezTo>
                    <a:pt x="9261" y="7177"/>
                    <a:pt x="9261" y="7298"/>
                    <a:pt x="9381" y="7409"/>
                  </a:cubicBezTo>
                  <a:cubicBezTo>
                    <a:pt x="9030" y="7409"/>
                    <a:pt x="8918" y="7298"/>
                    <a:pt x="8687" y="7177"/>
                  </a:cubicBezTo>
                  <a:cubicBezTo>
                    <a:pt x="8567" y="6946"/>
                    <a:pt x="8455" y="6603"/>
                    <a:pt x="8455" y="6140"/>
                  </a:cubicBezTo>
                  <a:cubicBezTo>
                    <a:pt x="8335" y="5557"/>
                    <a:pt x="8335" y="5094"/>
                    <a:pt x="8224" y="4751"/>
                  </a:cubicBezTo>
                  <a:cubicBezTo>
                    <a:pt x="8104" y="4057"/>
                    <a:pt x="7992" y="3473"/>
                    <a:pt x="8104" y="2436"/>
                  </a:cubicBezTo>
                  <a:cubicBezTo>
                    <a:pt x="8104" y="2084"/>
                    <a:pt x="8224" y="1853"/>
                    <a:pt x="8455" y="1742"/>
                  </a:cubicBezTo>
                  <a:cubicBezTo>
                    <a:pt x="8687" y="1621"/>
                    <a:pt x="8918" y="1510"/>
                    <a:pt x="9381" y="1621"/>
                  </a:cubicBezTo>
                  <a:cubicBezTo>
                    <a:pt x="9493" y="1621"/>
                    <a:pt x="9613" y="1742"/>
                    <a:pt x="9844" y="1742"/>
                  </a:cubicBezTo>
                  <a:cubicBezTo>
                    <a:pt x="9724" y="1853"/>
                    <a:pt x="9724" y="1973"/>
                    <a:pt x="9724" y="2084"/>
                  </a:cubicBezTo>
                  <a:close/>
                  <a:moveTo>
                    <a:pt x="11233" y="7298"/>
                  </a:moveTo>
                  <a:lnTo>
                    <a:pt x="10882" y="7640"/>
                  </a:lnTo>
                  <a:lnTo>
                    <a:pt x="10882" y="7761"/>
                  </a:lnTo>
                  <a:cubicBezTo>
                    <a:pt x="10882" y="7872"/>
                    <a:pt x="10650" y="7992"/>
                    <a:pt x="10419" y="7992"/>
                  </a:cubicBezTo>
                  <a:cubicBezTo>
                    <a:pt x="10187" y="8103"/>
                    <a:pt x="9844" y="8103"/>
                    <a:pt x="9613" y="8455"/>
                  </a:cubicBezTo>
                  <a:lnTo>
                    <a:pt x="9493" y="8566"/>
                  </a:lnTo>
                  <a:cubicBezTo>
                    <a:pt x="9493" y="8687"/>
                    <a:pt x="9493" y="8918"/>
                    <a:pt x="9613" y="9029"/>
                  </a:cubicBezTo>
                  <a:cubicBezTo>
                    <a:pt x="9724" y="9261"/>
                    <a:pt x="9844" y="9381"/>
                    <a:pt x="10076" y="9492"/>
                  </a:cubicBezTo>
                  <a:cubicBezTo>
                    <a:pt x="10419" y="9844"/>
                    <a:pt x="11113" y="10076"/>
                    <a:pt x="11808" y="10419"/>
                  </a:cubicBezTo>
                  <a:cubicBezTo>
                    <a:pt x="11808" y="10307"/>
                    <a:pt x="11928" y="10187"/>
                    <a:pt x="11928" y="10076"/>
                  </a:cubicBezTo>
                  <a:cubicBezTo>
                    <a:pt x="11345" y="9844"/>
                    <a:pt x="10650" y="9492"/>
                    <a:pt x="10307" y="9150"/>
                  </a:cubicBezTo>
                  <a:cubicBezTo>
                    <a:pt x="10076" y="9029"/>
                    <a:pt x="9956" y="8918"/>
                    <a:pt x="9956" y="8918"/>
                  </a:cubicBezTo>
                  <a:cubicBezTo>
                    <a:pt x="9844" y="8798"/>
                    <a:pt x="9844" y="8687"/>
                    <a:pt x="9844" y="8687"/>
                  </a:cubicBezTo>
                  <a:lnTo>
                    <a:pt x="9844" y="8687"/>
                  </a:lnTo>
                  <a:cubicBezTo>
                    <a:pt x="10076" y="8455"/>
                    <a:pt x="10307" y="8455"/>
                    <a:pt x="10539" y="8335"/>
                  </a:cubicBezTo>
                  <a:cubicBezTo>
                    <a:pt x="10770" y="8335"/>
                    <a:pt x="11113" y="8224"/>
                    <a:pt x="11233" y="7872"/>
                  </a:cubicBezTo>
                  <a:cubicBezTo>
                    <a:pt x="11345" y="7761"/>
                    <a:pt x="11345" y="7529"/>
                    <a:pt x="11233" y="7409"/>
                  </a:cubicBezTo>
                  <a:close/>
                  <a:moveTo>
                    <a:pt x="4751" y="3362"/>
                  </a:moveTo>
                  <a:cubicBezTo>
                    <a:pt x="5214" y="3242"/>
                    <a:pt x="5677" y="3825"/>
                    <a:pt x="6372" y="4751"/>
                  </a:cubicBezTo>
                  <a:cubicBezTo>
                    <a:pt x="6483" y="4862"/>
                    <a:pt x="6483" y="4983"/>
                    <a:pt x="6603" y="5094"/>
                  </a:cubicBezTo>
                  <a:cubicBezTo>
                    <a:pt x="7066" y="5677"/>
                    <a:pt x="7529" y="6372"/>
                    <a:pt x="7761" y="6835"/>
                  </a:cubicBezTo>
                  <a:cubicBezTo>
                    <a:pt x="7761" y="7066"/>
                    <a:pt x="7872" y="7177"/>
                    <a:pt x="7872" y="7298"/>
                  </a:cubicBezTo>
                  <a:cubicBezTo>
                    <a:pt x="7872" y="7409"/>
                    <a:pt x="7872" y="7409"/>
                    <a:pt x="7761" y="7529"/>
                  </a:cubicBezTo>
                  <a:lnTo>
                    <a:pt x="7761" y="7529"/>
                  </a:lnTo>
                  <a:lnTo>
                    <a:pt x="7761" y="7529"/>
                  </a:lnTo>
                  <a:cubicBezTo>
                    <a:pt x="7529" y="7640"/>
                    <a:pt x="7298" y="7529"/>
                    <a:pt x="7066" y="7409"/>
                  </a:cubicBezTo>
                  <a:cubicBezTo>
                    <a:pt x="6835" y="7298"/>
                    <a:pt x="6483" y="7177"/>
                    <a:pt x="6251" y="7409"/>
                  </a:cubicBezTo>
                  <a:cubicBezTo>
                    <a:pt x="6020" y="7529"/>
                    <a:pt x="6020" y="7761"/>
                    <a:pt x="5909" y="7872"/>
                  </a:cubicBezTo>
                  <a:lnTo>
                    <a:pt x="5909" y="7872"/>
                  </a:lnTo>
                  <a:cubicBezTo>
                    <a:pt x="5909" y="7992"/>
                    <a:pt x="5909" y="8103"/>
                    <a:pt x="6020" y="8224"/>
                  </a:cubicBezTo>
                  <a:cubicBezTo>
                    <a:pt x="6020" y="8335"/>
                    <a:pt x="6140" y="8455"/>
                    <a:pt x="6140" y="8566"/>
                  </a:cubicBezTo>
                  <a:cubicBezTo>
                    <a:pt x="6372" y="8798"/>
                    <a:pt x="6714" y="9029"/>
                    <a:pt x="7066" y="9150"/>
                  </a:cubicBezTo>
                  <a:cubicBezTo>
                    <a:pt x="7298" y="9150"/>
                    <a:pt x="7409" y="9150"/>
                    <a:pt x="7529" y="9261"/>
                  </a:cubicBezTo>
                  <a:cubicBezTo>
                    <a:pt x="7640" y="9261"/>
                    <a:pt x="7640" y="9381"/>
                    <a:pt x="7640" y="9381"/>
                  </a:cubicBezTo>
                  <a:lnTo>
                    <a:pt x="7640" y="9492"/>
                  </a:lnTo>
                  <a:lnTo>
                    <a:pt x="7640" y="9724"/>
                  </a:lnTo>
                  <a:cubicBezTo>
                    <a:pt x="7529" y="9724"/>
                    <a:pt x="6946" y="10076"/>
                    <a:pt x="6372" y="10307"/>
                  </a:cubicBezTo>
                  <a:cubicBezTo>
                    <a:pt x="5909" y="10539"/>
                    <a:pt x="5446" y="10650"/>
                    <a:pt x="5094" y="10882"/>
                  </a:cubicBezTo>
                  <a:cubicBezTo>
                    <a:pt x="4751" y="11113"/>
                    <a:pt x="4399" y="11233"/>
                    <a:pt x="4168" y="11345"/>
                  </a:cubicBezTo>
                  <a:cubicBezTo>
                    <a:pt x="3825" y="11576"/>
                    <a:pt x="3594" y="11696"/>
                    <a:pt x="3473" y="11808"/>
                  </a:cubicBezTo>
                  <a:cubicBezTo>
                    <a:pt x="3362" y="11696"/>
                    <a:pt x="3242" y="11576"/>
                    <a:pt x="3131" y="11345"/>
                  </a:cubicBezTo>
                  <a:cubicBezTo>
                    <a:pt x="2899" y="11002"/>
                    <a:pt x="2668" y="10539"/>
                    <a:pt x="2547" y="9956"/>
                  </a:cubicBezTo>
                  <a:cubicBezTo>
                    <a:pt x="2436" y="9381"/>
                    <a:pt x="2316" y="8566"/>
                    <a:pt x="2436" y="7640"/>
                  </a:cubicBezTo>
                  <a:cubicBezTo>
                    <a:pt x="2779" y="4862"/>
                    <a:pt x="4520" y="3473"/>
                    <a:pt x="4751" y="3362"/>
                  </a:cubicBezTo>
                  <a:close/>
                  <a:moveTo>
                    <a:pt x="2084" y="7529"/>
                  </a:moveTo>
                  <a:cubicBezTo>
                    <a:pt x="2436" y="4520"/>
                    <a:pt x="4520" y="3010"/>
                    <a:pt x="4520" y="3010"/>
                  </a:cubicBezTo>
                  <a:lnTo>
                    <a:pt x="4520" y="3010"/>
                  </a:lnTo>
                  <a:cubicBezTo>
                    <a:pt x="5325" y="2668"/>
                    <a:pt x="5909" y="3473"/>
                    <a:pt x="6714" y="4520"/>
                  </a:cubicBezTo>
                  <a:cubicBezTo>
                    <a:pt x="6835" y="4631"/>
                    <a:pt x="6835" y="4751"/>
                    <a:pt x="6946" y="4862"/>
                  </a:cubicBezTo>
                  <a:cubicBezTo>
                    <a:pt x="7409" y="5446"/>
                    <a:pt x="7872" y="6140"/>
                    <a:pt x="8104" y="6714"/>
                  </a:cubicBezTo>
                  <a:cubicBezTo>
                    <a:pt x="8104" y="6946"/>
                    <a:pt x="8224" y="7177"/>
                    <a:pt x="8224" y="7298"/>
                  </a:cubicBezTo>
                  <a:cubicBezTo>
                    <a:pt x="8224" y="7529"/>
                    <a:pt x="8104" y="7640"/>
                    <a:pt x="7992" y="7761"/>
                  </a:cubicBezTo>
                  <a:cubicBezTo>
                    <a:pt x="7992" y="7761"/>
                    <a:pt x="7992" y="7872"/>
                    <a:pt x="7872" y="7872"/>
                  </a:cubicBezTo>
                  <a:lnTo>
                    <a:pt x="7872" y="7872"/>
                  </a:lnTo>
                  <a:cubicBezTo>
                    <a:pt x="7529" y="7992"/>
                    <a:pt x="7298" y="7872"/>
                    <a:pt x="6946" y="7761"/>
                  </a:cubicBezTo>
                  <a:cubicBezTo>
                    <a:pt x="6714" y="7761"/>
                    <a:pt x="6603" y="7640"/>
                    <a:pt x="6483" y="7761"/>
                  </a:cubicBezTo>
                  <a:cubicBezTo>
                    <a:pt x="6372" y="7761"/>
                    <a:pt x="6372" y="7872"/>
                    <a:pt x="6372" y="7872"/>
                  </a:cubicBezTo>
                  <a:lnTo>
                    <a:pt x="6372" y="7992"/>
                  </a:lnTo>
                  <a:lnTo>
                    <a:pt x="6372" y="8103"/>
                  </a:lnTo>
                  <a:cubicBezTo>
                    <a:pt x="6372" y="8224"/>
                    <a:pt x="6372" y="8335"/>
                    <a:pt x="6483" y="8335"/>
                  </a:cubicBezTo>
                  <a:cubicBezTo>
                    <a:pt x="6603" y="8566"/>
                    <a:pt x="6835" y="8687"/>
                    <a:pt x="7177" y="8798"/>
                  </a:cubicBezTo>
                  <a:cubicBezTo>
                    <a:pt x="7409" y="8798"/>
                    <a:pt x="7640" y="8918"/>
                    <a:pt x="7761" y="8918"/>
                  </a:cubicBezTo>
                  <a:cubicBezTo>
                    <a:pt x="7872" y="9029"/>
                    <a:pt x="7992" y="9150"/>
                    <a:pt x="7992" y="9261"/>
                  </a:cubicBezTo>
                  <a:lnTo>
                    <a:pt x="7992" y="9613"/>
                  </a:lnTo>
                  <a:cubicBezTo>
                    <a:pt x="7992" y="9724"/>
                    <a:pt x="7992" y="9844"/>
                    <a:pt x="7872" y="9844"/>
                  </a:cubicBezTo>
                  <a:cubicBezTo>
                    <a:pt x="7761" y="10076"/>
                    <a:pt x="7177" y="10307"/>
                    <a:pt x="6483" y="10650"/>
                  </a:cubicBezTo>
                  <a:cubicBezTo>
                    <a:pt x="6020" y="10882"/>
                    <a:pt x="5557" y="11002"/>
                    <a:pt x="5214" y="11233"/>
                  </a:cubicBezTo>
                  <a:cubicBezTo>
                    <a:pt x="4862" y="11345"/>
                    <a:pt x="4631" y="11576"/>
                    <a:pt x="4399" y="11696"/>
                  </a:cubicBezTo>
                  <a:cubicBezTo>
                    <a:pt x="4057" y="11928"/>
                    <a:pt x="3705" y="12039"/>
                    <a:pt x="3594" y="12159"/>
                  </a:cubicBezTo>
                  <a:lnTo>
                    <a:pt x="3473" y="12159"/>
                  </a:lnTo>
                  <a:cubicBezTo>
                    <a:pt x="3242" y="12159"/>
                    <a:pt x="3010" y="11928"/>
                    <a:pt x="2779" y="11576"/>
                  </a:cubicBezTo>
                  <a:cubicBezTo>
                    <a:pt x="2547" y="11233"/>
                    <a:pt x="2316" y="10650"/>
                    <a:pt x="2205" y="10076"/>
                  </a:cubicBezTo>
                  <a:cubicBezTo>
                    <a:pt x="1973" y="9381"/>
                    <a:pt x="1973" y="8566"/>
                    <a:pt x="2084" y="7529"/>
                  </a:cubicBezTo>
                  <a:close/>
                  <a:moveTo>
                    <a:pt x="9150" y="16669"/>
                  </a:moveTo>
                  <a:cubicBezTo>
                    <a:pt x="7409" y="16790"/>
                    <a:pt x="5677" y="16327"/>
                    <a:pt x="4168" y="15401"/>
                  </a:cubicBezTo>
                  <a:cubicBezTo>
                    <a:pt x="2436" y="14243"/>
                    <a:pt x="1047" y="12502"/>
                    <a:pt x="584" y="10187"/>
                  </a:cubicBezTo>
                  <a:cubicBezTo>
                    <a:pt x="1" y="7992"/>
                    <a:pt x="464" y="5788"/>
                    <a:pt x="1621" y="3936"/>
                  </a:cubicBezTo>
                  <a:cubicBezTo>
                    <a:pt x="2779" y="2084"/>
                    <a:pt x="4520" y="816"/>
                    <a:pt x="6835" y="232"/>
                  </a:cubicBezTo>
                  <a:cubicBezTo>
                    <a:pt x="7992" y="1"/>
                    <a:pt x="9150" y="1"/>
                    <a:pt x="10187" y="232"/>
                  </a:cubicBezTo>
                  <a:cubicBezTo>
                    <a:pt x="10187" y="353"/>
                    <a:pt x="10076" y="584"/>
                    <a:pt x="10076" y="695"/>
                  </a:cubicBezTo>
                  <a:cubicBezTo>
                    <a:pt x="9030" y="584"/>
                    <a:pt x="7992" y="584"/>
                    <a:pt x="6946" y="816"/>
                  </a:cubicBezTo>
                  <a:cubicBezTo>
                    <a:pt x="4862" y="1279"/>
                    <a:pt x="3131" y="2547"/>
                    <a:pt x="2084" y="4288"/>
                  </a:cubicBezTo>
                  <a:cubicBezTo>
                    <a:pt x="1047" y="5909"/>
                    <a:pt x="584" y="7992"/>
                    <a:pt x="1047" y="10076"/>
                  </a:cubicBezTo>
                  <a:cubicBezTo>
                    <a:pt x="1510" y="12159"/>
                    <a:pt x="2779" y="13891"/>
                    <a:pt x="4520" y="14938"/>
                  </a:cubicBezTo>
                  <a:cubicBezTo>
                    <a:pt x="5909" y="15864"/>
                    <a:pt x="7529" y="16206"/>
                    <a:pt x="9261" y="16095"/>
                  </a:cubicBezTo>
                  <a:cubicBezTo>
                    <a:pt x="9150" y="16327"/>
                    <a:pt x="9150" y="16558"/>
                    <a:pt x="9150" y="16669"/>
                  </a:cubicBezTo>
                  <a:close/>
                  <a:moveTo>
                    <a:pt x="13085" y="6251"/>
                  </a:moveTo>
                  <a:lnTo>
                    <a:pt x="13085" y="6251"/>
                  </a:lnTo>
                  <a:cubicBezTo>
                    <a:pt x="13197" y="6251"/>
                    <a:pt x="13197" y="6372"/>
                    <a:pt x="13317" y="6483"/>
                  </a:cubicBezTo>
                  <a:lnTo>
                    <a:pt x="13085" y="6483"/>
                  </a:lnTo>
                  <a:lnTo>
                    <a:pt x="12965" y="6483"/>
                  </a:lnTo>
                  <a:lnTo>
                    <a:pt x="12854" y="6483"/>
                  </a:lnTo>
                  <a:lnTo>
                    <a:pt x="12854" y="6251"/>
                  </a:lnTo>
                  <a:lnTo>
                    <a:pt x="12854" y="6251"/>
                  </a:lnTo>
                  <a:lnTo>
                    <a:pt x="12854" y="6140"/>
                  </a:lnTo>
                  <a:cubicBezTo>
                    <a:pt x="12854" y="6020"/>
                    <a:pt x="12965" y="5909"/>
                    <a:pt x="12965" y="5909"/>
                  </a:cubicBezTo>
                  <a:lnTo>
                    <a:pt x="12965" y="5909"/>
                  </a:lnTo>
                  <a:cubicBezTo>
                    <a:pt x="13085" y="6020"/>
                    <a:pt x="13085" y="6140"/>
                    <a:pt x="13085" y="6140"/>
                  </a:cubicBezTo>
                  <a:lnTo>
                    <a:pt x="13085" y="6140"/>
                  </a:lnTo>
                  <a:close/>
                  <a:moveTo>
                    <a:pt x="9381" y="3594"/>
                  </a:moveTo>
                  <a:lnTo>
                    <a:pt x="9381" y="3362"/>
                  </a:lnTo>
                  <a:lnTo>
                    <a:pt x="9493" y="3362"/>
                  </a:lnTo>
                  <a:lnTo>
                    <a:pt x="9381" y="3362"/>
                  </a:lnTo>
                  <a:cubicBezTo>
                    <a:pt x="9261" y="3362"/>
                    <a:pt x="9150" y="3362"/>
                    <a:pt x="9150" y="3473"/>
                  </a:cubicBezTo>
                  <a:cubicBezTo>
                    <a:pt x="8918" y="3473"/>
                    <a:pt x="8798" y="3705"/>
                    <a:pt x="8798" y="3936"/>
                  </a:cubicBezTo>
                  <a:cubicBezTo>
                    <a:pt x="8798" y="4168"/>
                    <a:pt x="8918" y="4399"/>
                    <a:pt x="9030" y="4520"/>
                  </a:cubicBezTo>
                  <a:cubicBezTo>
                    <a:pt x="9030" y="4631"/>
                    <a:pt x="9150" y="4631"/>
                    <a:pt x="9150" y="4631"/>
                  </a:cubicBezTo>
                  <a:lnTo>
                    <a:pt x="9261" y="4751"/>
                  </a:lnTo>
                  <a:lnTo>
                    <a:pt x="9261" y="4399"/>
                  </a:lnTo>
                  <a:lnTo>
                    <a:pt x="9261" y="4399"/>
                  </a:lnTo>
                  <a:cubicBezTo>
                    <a:pt x="9150" y="4288"/>
                    <a:pt x="9150" y="4057"/>
                    <a:pt x="9150" y="3936"/>
                  </a:cubicBezTo>
                  <a:cubicBezTo>
                    <a:pt x="9150" y="3825"/>
                    <a:pt x="9150" y="3705"/>
                    <a:pt x="9261" y="3705"/>
                  </a:cubicBezTo>
                  <a:lnTo>
                    <a:pt x="9381" y="3594"/>
                  </a:lnTo>
                  <a:close/>
                  <a:moveTo>
                    <a:pt x="12271" y="8566"/>
                  </a:moveTo>
                  <a:cubicBezTo>
                    <a:pt x="12271" y="8566"/>
                    <a:pt x="12391" y="8798"/>
                    <a:pt x="12622" y="8918"/>
                  </a:cubicBezTo>
                  <a:cubicBezTo>
                    <a:pt x="12622" y="9029"/>
                    <a:pt x="12622" y="9029"/>
                    <a:pt x="12502" y="9150"/>
                  </a:cubicBezTo>
                  <a:cubicBezTo>
                    <a:pt x="12159" y="9029"/>
                    <a:pt x="12039" y="8687"/>
                    <a:pt x="12039" y="8687"/>
                  </a:cubicBezTo>
                  <a:cubicBezTo>
                    <a:pt x="11928" y="8566"/>
                    <a:pt x="11928" y="8566"/>
                    <a:pt x="11928" y="8455"/>
                  </a:cubicBezTo>
                  <a:cubicBezTo>
                    <a:pt x="11928" y="8455"/>
                    <a:pt x="11928" y="8335"/>
                    <a:pt x="12039" y="8335"/>
                  </a:cubicBezTo>
                  <a:cubicBezTo>
                    <a:pt x="12159" y="8335"/>
                    <a:pt x="12159" y="8224"/>
                    <a:pt x="12271" y="8224"/>
                  </a:cubicBezTo>
                  <a:cubicBezTo>
                    <a:pt x="12502" y="8224"/>
                    <a:pt x="12734" y="8224"/>
                    <a:pt x="12965" y="8335"/>
                  </a:cubicBezTo>
                  <a:lnTo>
                    <a:pt x="12965" y="8335"/>
                  </a:lnTo>
                  <a:cubicBezTo>
                    <a:pt x="12965" y="8455"/>
                    <a:pt x="12854" y="8566"/>
                    <a:pt x="12854" y="8566"/>
                  </a:cubicBezTo>
                  <a:lnTo>
                    <a:pt x="12271" y="8566"/>
                  </a:lnTo>
                  <a:close/>
                  <a:moveTo>
                    <a:pt x="11233" y="8918"/>
                  </a:moveTo>
                  <a:lnTo>
                    <a:pt x="11465" y="8918"/>
                  </a:lnTo>
                  <a:cubicBezTo>
                    <a:pt x="11576" y="8918"/>
                    <a:pt x="11576" y="9029"/>
                    <a:pt x="11576" y="9150"/>
                  </a:cubicBezTo>
                  <a:lnTo>
                    <a:pt x="11576" y="9150"/>
                  </a:lnTo>
                  <a:lnTo>
                    <a:pt x="11576" y="9150"/>
                  </a:lnTo>
                  <a:lnTo>
                    <a:pt x="11465" y="9150"/>
                  </a:lnTo>
                  <a:cubicBezTo>
                    <a:pt x="11345" y="9150"/>
                    <a:pt x="11233" y="8918"/>
                    <a:pt x="11233" y="8918"/>
                  </a:cubicBezTo>
                  <a:close/>
                  <a:moveTo>
                    <a:pt x="11465" y="9492"/>
                  </a:moveTo>
                  <a:cubicBezTo>
                    <a:pt x="11113" y="9381"/>
                    <a:pt x="10882" y="9029"/>
                    <a:pt x="10882" y="8918"/>
                  </a:cubicBezTo>
                  <a:lnTo>
                    <a:pt x="10882" y="8798"/>
                  </a:lnTo>
                  <a:cubicBezTo>
                    <a:pt x="10882" y="8687"/>
                    <a:pt x="10882" y="8687"/>
                    <a:pt x="11002" y="8687"/>
                  </a:cubicBezTo>
                  <a:cubicBezTo>
                    <a:pt x="11002" y="8566"/>
                    <a:pt x="11113" y="8566"/>
                    <a:pt x="11113" y="8566"/>
                  </a:cubicBezTo>
                  <a:cubicBezTo>
                    <a:pt x="11345" y="8566"/>
                    <a:pt x="11465" y="8566"/>
                    <a:pt x="11696" y="8687"/>
                  </a:cubicBezTo>
                  <a:cubicBezTo>
                    <a:pt x="11808" y="8798"/>
                    <a:pt x="11808" y="8918"/>
                    <a:pt x="11808" y="9029"/>
                  </a:cubicBezTo>
                  <a:cubicBezTo>
                    <a:pt x="11928" y="9150"/>
                    <a:pt x="11808" y="9150"/>
                    <a:pt x="11808" y="9261"/>
                  </a:cubicBezTo>
                  <a:cubicBezTo>
                    <a:pt x="11808" y="9261"/>
                    <a:pt x="11808" y="9381"/>
                    <a:pt x="11696" y="9381"/>
                  </a:cubicBezTo>
                  <a:cubicBezTo>
                    <a:pt x="11696" y="9492"/>
                    <a:pt x="11576" y="9492"/>
                    <a:pt x="11465" y="9492"/>
                  </a:cubicBezTo>
                  <a:close/>
                  <a:moveTo>
                    <a:pt x="9150" y="6603"/>
                  </a:moveTo>
                  <a:lnTo>
                    <a:pt x="9150" y="5677"/>
                  </a:lnTo>
                  <a:lnTo>
                    <a:pt x="9150" y="5788"/>
                  </a:lnTo>
                  <a:cubicBezTo>
                    <a:pt x="9030" y="5909"/>
                    <a:pt x="9030" y="6251"/>
                    <a:pt x="9150" y="6372"/>
                  </a:cubicBezTo>
                  <a:close/>
                  <a:moveTo>
                    <a:pt x="11928" y="6140"/>
                  </a:moveTo>
                  <a:lnTo>
                    <a:pt x="12039" y="6140"/>
                  </a:lnTo>
                  <a:lnTo>
                    <a:pt x="12039" y="6020"/>
                  </a:lnTo>
                  <a:cubicBezTo>
                    <a:pt x="12039" y="5909"/>
                    <a:pt x="12159" y="5788"/>
                    <a:pt x="12159" y="5788"/>
                  </a:cubicBezTo>
                  <a:cubicBezTo>
                    <a:pt x="12159" y="5788"/>
                    <a:pt x="12271" y="5788"/>
                    <a:pt x="12271" y="5909"/>
                  </a:cubicBezTo>
                  <a:lnTo>
                    <a:pt x="12271" y="6251"/>
                  </a:lnTo>
                  <a:cubicBezTo>
                    <a:pt x="12039" y="6483"/>
                    <a:pt x="11808" y="6603"/>
                    <a:pt x="11696" y="6603"/>
                  </a:cubicBezTo>
                  <a:cubicBezTo>
                    <a:pt x="11808" y="6483"/>
                    <a:pt x="11928" y="6251"/>
                    <a:pt x="11928" y="6140"/>
                  </a:cubicBezTo>
                  <a:close/>
                  <a:moveTo>
                    <a:pt x="11928" y="7529"/>
                  </a:moveTo>
                  <a:lnTo>
                    <a:pt x="11928" y="7529"/>
                  </a:lnTo>
                  <a:lnTo>
                    <a:pt x="11928" y="7529"/>
                  </a:lnTo>
                  <a:lnTo>
                    <a:pt x="11928" y="7409"/>
                  </a:lnTo>
                  <a:cubicBezTo>
                    <a:pt x="12039" y="7298"/>
                    <a:pt x="12271" y="7066"/>
                    <a:pt x="12391" y="7066"/>
                  </a:cubicBezTo>
                  <a:cubicBezTo>
                    <a:pt x="12502" y="6946"/>
                    <a:pt x="12622" y="7066"/>
                    <a:pt x="12734" y="7066"/>
                  </a:cubicBezTo>
                  <a:cubicBezTo>
                    <a:pt x="12734" y="7177"/>
                    <a:pt x="12854" y="7177"/>
                    <a:pt x="12854" y="7177"/>
                  </a:cubicBezTo>
                  <a:lnTo>
                    <a:pt x="12854" y="7298"/>
                  </a:lnTo>
                  <a:cubicBezTo>
                    <a:pt x="12854" y="7409"/>
                    <a:pt x="12854" y="7409"/>
                    <a:pt x="12734" y="7409"/>
                  </a:cubicBezTo>
                  <a:cubicBezTo>
                    <a:pt x="12391" y="7640"/>
                    <a:pt x="11928" y="7529"/>
                    <a:pt x="11928" y="7529"/>
                  </a:cubicBezTo>
                  <a:close/>
                  <a:moveTo>
                    <a:pt x="12965" y="7640"/>
                  </a:moveTo>
                  <a:cubicBezTo>
                    <a:pt x="12502" y="7992"/>
                    <a:pt x="11928" y="7761"/>
                    <a:pt x="11808" y="7761"/>
                  </a:cubicBezTo>
                  <a:cubicBezTo>
                    <a:pt x="11808" y="7761"/>
                    <a:pt x="11696" y="7761"/>
                    <a:pt x="11696" y="7640"/>
                  </a:cubicBezTo>
                  <a:cubicBezTo>
                    <a:pt x="11576" y="7640"/>
                    <a:pt x="11576" y="7529"/>
                    <a:pt x="11576" y="7409"/>
                  </a:cubicBezTo>
                  <a:cubicBezTo>
                    <a:pt x="11576" y="7409"/>
                    <a:pt x="11696" y="7298"/>
                    <a:pt x="11696" y="7177"/>
                  </a:cubicBezTo>
                  <a:cubicBezTo>
                    <a:pt x="11808" y="7066"/>
                    <a:pt x="12039" y="6835"/>
                    <a:pt x="12271" y="6714"/>
                  </a:cubicBezTo>
                  <a:cubicBezTo>
                    <a:pt x="12502" y="6714"/>
                    <a:pt x="12734" y="6714"/>
                    <a:pt x="12965" y="6946"/>
                  </a:cubicBezTo>
                  <a:lnTo>
                    <a:pt x="13085" y="7066"/>
                  </a:lnTo>
                  <a:cubicBezTo>
                    <a:pt x="13085" y="7177"/>
                    <a:pt x="13197" y="7298"/>
                    <a:pt x="13197" y="7298"/>
                  </a:cubicBezTo>
                  <a:cubicBezTo>
                    <a:pt x="13197" y="7409"/>
                    <a:pt x="13085" y="7640"/>
                    <a:pt x="12965" y="7640"/>
                  </a:cubicBezTo>
                  <a:close/>
                  <a:moveTo>
                    <a:pt x="11928" y="7529"/>
                  </a:moveTo>
                  <a:lnTo>
                    <a:pt x="11808" y="7529"/>
                  </a:lnTo>
                  <a:close/>
                  <a:moveTo>
                    <a:pt x="7529" y="13085"/>
                  </a:moveTo>
                  <a:cubicBezTo>
                    <a:pt x="7409" y="13085"/>
                    <a:pt x="7177" y="13085"/>
                    <a:pt x="6946" y="13428"/>
                  </a:cubicBezTo>
                  <a:cubicBezTo>
                    <a:pt x="6835" y="13428"/>
                    <a:pt x="6835" y="13548"/>
                    <a:pt x="6835" y="13548"/>
                  </a:cubicBezTo>
                  <a:lnTo>
                    <a:pt x="6835" y="13660"/>
                  </a:lnTo>
                  <a:lnTo>
                    <a:pt x="6946" y="13660"/>
                  </a:lnTo>
                  <a:lnTo>
                    <a:pt x="7177" y="13660"/>
                  </a:lnTo>
                  <a:cubicBezTo>
                    <a:pt x="7298" y="13428"/>
                    <a:pt x="7409" y="13317"/>
                    <a:pt x="7529" y="13085"/>
                  </a:cubicBezTo>
                  <a:close/>
                  <a:moveTo>
                    <a:pt x="6714" y="13197"/>
                  </a:moveTo>
                  <a:cubicBezTo>
                    <a:pt x="6603" y="13317"/>
                    <a:pt x="6483" y="13548"/>
                    <a:pt x="6603" y="13660"/>
                  </a:cubicBezTo>
                  <a:cubicBezTo>
                    <a:pt x="6603" y="13660"/>
                    <a:pt x="6603" y="13780"/>
                    <a:pt x="6714" y="13780"/>
                  </a:cubicBezTo>
                  <a:cubicBezTo>
                    <a:pt x="6714" y="13891"/>
                    <a:pt x="6835" y="13891"/>
                    <a:pt x="6835" y="13891"/>
                  </a:cubicBezTo>
                  <a:cubicBezTo>
                    <a:pt x="7066" y="14011"/>
                    <a:pt x="7177" y="14011"/>
                    <a:pt x="7409" y="13780"/>
                  </a:cubicBezTo>
                  <a:cubicBezTo>
                    <a:pt x="7529" y="13660"/>
                    <a:pt x="7761" y="13428"/>
                    <a:pt x="7761" y="13197"/>
                  </a:cubicBezTo>
                  <a:lnTo>
                    <a:pt x="7761" y="12965"/>
                  </a:lnTo>
                  <a:cubicBezTo>
                    <a:pt x="7761" y="12965"/>
                    <a:pt x="7761" y="12854"/>
                    <a:pt x="7640" y="12854"/>
                  </a:cubicBezTo>
                  <a:cubicBezTo>
                    <a:pt x="7640" y="12854"/>
                    <a:pt x="7529" y="12734"/>
                    <a:pt x="7529" y="12854"/>
                  </a:cubicBezTo>
                  <a:cubicBezTo>
                    <a:pt x="7409" y="12854"/>
                    <a:pt x="6946" y="12854"/>
                    <a:pt x="6714" y="13197"/>
                  </a:cubicBezTo>
                  <a:close/>
                  <a:moveTo>
                    <a:pt x="5557" y="6483"/>
                  </a:moveTo>
                  <a:cubicBezTo>
                    <a:pt x="5557" y="6372"/>
                    <a:pt x="5677" y="6020"/>
                    <a:pt x="5446" y="5788"/>
                  </a:cubicBezTo>
                  <a:cubicBezTo>
                    <a:pt x="5446" y="5677"/>
                    <a:pt x="5325" y="5677"/>
                    <a:pt x="5325" y="5677"/>
                  </a:cubicBezTo>
                  <a:lnTo>
                    <a:pt x="5214" y="5677"/>
                  </a:lnTo>
                  <a:lnTo>
                    <a:pt x="5214" y="5677"/>
                  </a:lnTo>
                  <a:cubicBezTo>
                    <a:pt x="5094" y="5788"/>
                    <a:pt x="5094" y="5909"/>
                    <a:pt x="5214" y="5909"/>
                  </a:cubicBezTo>
                  <a:cubicBezTo>
                    <a:pt x="5214" y="6140"/>
                    <a:pt x="5446" y="6372"/>
                    <a:pt x="5557" y="6372"/>
                  </a:cubicBezTo>
                  <a:close/>
                  <a:moveTo>
                    <a:pt x="5677" y="5677"/>
                  </a:moveTo>
                  <a:cubicBezTo>
                    <a:pt x="5909" y="6020"/>
                    <a:pt x="5788" y="6483"/>
                    <a:pt x="5788" y="6483"/>
                  </a:cubicBezTo>
                  <a:lnTo>
                    <a:pt x="5788" y="6714"/>
                  </a:lnTo>
                  <a:lnTo>
                    <a:pt x="5788" y="6714"/>
                  </a:lnTo>
                  <a:lnTo>
                    <a:pt x="5557" y="6714"/>
                  </a:lnTo>
                  <a:cubicBezTo>
                    <a:pt x="5446" y="6714"/>
                    <a:pt x="5446" y="6714"/>
                    <a:pt x="5325" y="6603"/>
                  </a:cubicBezTo>
                  <a:cubicBezTo>
                    <a:pt x="5214" y="6483"/>
                    <a:pt x="4983" y="6251"/>
                    <a:pt x="4862" y="6020"/>
                  </a:cubicBezTo>
                  <a:cubicBezTo>
                    <a:pt x="4862" y="5909"/>
                    <a:pt x="4862" y="5677"/>
                    <a:pt x="4983" y="5557"/>
                  </a:cubicBezTo>
                  <a:lnTo>
                    <a:pt x="5094" y="5446"/>
                  </a:lnTo>
                  <a:cubicBezTo>
                    <a:pt x="5214" y="5446"/>
                    <a:pt x="5214" y="5325"/>
                    <a:pt x="5325" y="5325"/>
                  </a:cubicBezTo>
                  <a:cubicBezTo>
                    <a:pt x="5446" y="5325"/>
                    <a:pt x="5557" y="5446"/>
                    <a:pt x="5677" y="5677"/>
                  </a:cubicBezTo>
                  <a:close/>
                  <a:moveTo>
                    <a:pt x="7640" y="11928"/>
                  </a:moveTo>
                  <a:lnTo>
                    <a:pt x="7177" y="12159"/>
                  </a:lnTo>
                  <a:lnTo>
                    <a:pt x="7177" y="12159"/>
                  </a:lnTo>
                  <a:lnTo>
                    <a:pt x="7177" y="12271"/>
                  </a:lnTo>
                  <a:lnTo>
                    <a:pt x="7298" y="12271"/>
                  </a:lnTo>
                  <a:lnTo>
                    <a:pt x="7409" y="12271"/>
                  </a:lnTo>
                  <a:cubicBezTo>
                    <a:pt x="7529" y="12159"/>
                    <a:pt x="7640" y="12039"/>
                    <a:pt x="7640" y="11928"/>
                  </a:cubicBezTo>
                  <a:close/>
                  <a:moveTo>
                    <a:pt x="7066" y="11928"/>
                  </a:moveTo>
                  <a:cubicBezTo>
                    <a:pt x="6946" y="12039"/>
                    <a:pt x="6946" y="12159"/>
                    <a:pt x="6946" y="12271"/>
                  </a:cubicBezTo>
                  <a:cubicBezTo>
                    <a:pt x="6946" y="12271"/>
                    <a:pt x="6946" y="12391"/>
                    <a:pt x="7066" y="12391"/>
                  </a:cubicBezTo>
                  <a:cubicBezTo>
                    <a:pt x="7066" y="12502"/>
                    <a:pt x="7177" y="12502"/>
                    <a:pt x="7177" y="12502"/>
                  </a:cubicBezTo>
                  <a:cubicBezTo>
                    <a:pt x="7298" y="12622"/>
                    <a:pt x="7529" y="12622"/>
                    <a:pt x="7640" y="12502"/>
                  </a:cubicBezTo>
                  <a:cubicBezTo>
                    <a:pt x="7761" y="12391"/>
                    <a:pt x="7872" y="12159"/>
                    <a:pt x="7992" y="12039"/>
                  </a:cubicBezTo>
                  <a:lnTo>
                    <a:pt x="7992" y="11928"/>
                  </a:lnTo>
                  <a:cubicBezTo>
                    <a:pt x="7992" y="11808"/>
                    <a:pt x="7872" y="11808"/>
                    <a:pt x="7872" y="11696"/>
                  </a:cubicBezTo>
                  <a:lnTo>
                    <a:pt x="7640" y="11696"/>
                  </a:lnTo>
                  <a:cubicBezTo>
                    <a:pt x="7640" y="11696"/>
                    <a:pt x="7298" y="11696"/>
                    <a:pt x="7066" y="11928"/>
                  </a:cubicBezTo>
                  <a:close/>
                  <a:moveTo>
                    <a:pt x="6835" y="6835"/>
                  </a:moveTo>
                  <a:cubicBezTo>
                    <a:pt x="6835" y="6835"/>
                    <a:pt x="6946" y="6483"/>
                    <a:pt x="6835" y="6140"/>
                  </a:cubicBezTo>
                  <a:lnTo>
                    <a:pt x="6714" y="6140"/>
                  </a:lnTo>
                  <a:lnTo>
                    <a:pt x="6714" y="6140"/>
                  </a:lnTo>
                  <a:cubicBezTo>
                    <a:pt x="6714" y="6140"/>
                    <a:pt x="6603" y="6140"/>
                    <a:pt x="6603" y="6251"/>
                  </a:cubicBezTo>
                  <a:cubicBezTo>
                    <a:pt x="6483" y="6251"/>
                    <a:pt x="6483" y="6372"/>
                    <a:pt x="6483" y="6483"/>
                  </a:cubicBezTo>
                  <a:cubicBezTo>
                    <a:pt x="6603" y="6603"/>
                    <a:pt x="6714" y="6835"/>
                    <a:pt x="6835" y="6835"/>
                  </a:cubicBezTo>
                  <a:lnTo>
                    <a:pt x="6835" y="6946"/>
                  </a:lnTo>
                  <a:close/>
                  <a:moveTo>
                    <a:pt x="7066" y="6020"/>
                  </a:moveTo>
                  <a:cubicBezTo>
                    <a:pt x="7066" y="5909"/>
                    <a:pt x="6946" y="5788"/>
                    <a:pt x="6835" y="5788"/>
                  </a:cubicBezTo>
                  <a:cubicBezTo>
                    <a:pt x="6714" y="5788"/>
                    <a:pt x="6603" y="5909"/>
                    <a:pt x="6603" y="5909"/>
                  </a:cubicBezTo>
                  <a:cubicBezTo>
                    <a:pt x="6483" y="5909"/>
                    <a:pt x="6483" y="5909"/>
                    <a:pt x="6372" y="6020"/>
                  </a:cubicBezTo>
                  <a:cubicBezTo>
                    <a:pt x="6251" y="6140"/>
                    <a:pt x="6251" y="6372"/>
                    <a:pt x="6251" y="6603"/>
                  </a:cubicBezTo>
                  <a:cubicBezTo>
                    <a:pt x="6372" y="6714"/>
                    <a:pt x="6483" y="6946"/>
                    <a:pt x="6603" y="7066"/>
                  </a:cubicBezTo>
                  <a:cubicBezTo>
                    <a:pt x="6714" y="7177"/>
                    <a:pt x="6714" y="7177"/>
                    <a:pt x="6835" y="7177"/>
                  </a:cubicBezTo>
                  <a:lnTo>
                    <a:pt x="7066" y="7177"/>
                  </a:lnTo>
                  <a:lnTo>
                    <a:pt x="7066" y="6946"/>
                  </a:lnTo>
                  <a:cubicBezTo>
                    <a:pt x="7177" y="6835"/>
                    <a:pt x="7298" y="6483"/>
                    <a:pt x="7066" y="6020"/>
                  </a:cubicBezTo>
                  <a:close/>
                  <a:moveTo>
                    <a:pt x="10650" y="11465"/>
                  </a:moveTo>
                  <a:lnTo>
                    <a:pt x="10650" y="11465"/>
                  </a:lnTo>
                  <a:lnTo>
                    <a:pt x="10770" y="11465"/>
                  </a:lnTo>
                  <a:lnTo>
                    <a:pt x="10770" y="11465"/>
                  </a:lnTo>
                  <a:lnTo>
                    <a:pt x="11002" y="11465"/>
                  </a:lnTo>
                  <a:cubicBezTo>
                    <a:pt x="11002" y="11465"/>
                    <a:pt x="11113" y="11345"/>
                    <a:pt x="11113" y="11233"/>
                  </a:cubicBezTo>
                  <a:cubicBezTo>
                    <a:pt x="11002" y="11233"/>
                    <a:pt x="10882" y="11113"/>
                    <a:pt x="10770" y="11113"/>
                  </a:cubicBezTo>
                  <a:lnTo>
                    <a:pt x="10539" y="11113"/>
                  </a:lnTo>
                  <a:lnTo>
                    <a:pt x="10419" y="11233"/>
                  </a:lnTo>
                  <a:lnTo>
                    <a:pt x="10419" y="11465"/>
                  </a:lnTo>
                  <a:cubicBezTo>
                    <a:pt x="10419" y="11576"/>
                    <a:pt x="10419" y="11808"/>
                    <a:pt x="10650" y="12039"/>
                  </a:cubicBezTo>
                  <a:cubicBezTo>
                    <a:pt x="10650" y="11928"/>
                    <a:pt x="10770" y="11928"/>
                    <a:pt x="10770" y="11808"/>
                  </a:cubicBezTo>
                  <a:cubicBezTo>
                    <a:pt x="10650" y="11576"/>
                    <a:pt x="10650" y="11465"/>
                    <a:pt x="10650" y="11465"/>
                  </a:cubicBezTo>
                  <a:close/>
                  <a:moveTo>
                    <a:pt x="6372" y="9381"/>
                  </a:moveTo>
                  <a:cubicBezTo>
                    <a:pt x="6372" y="9381"/>
                    <a:pt x="6020" y="9261"/>
                    <a:pt x="5788" y="9492"/>
                  </a:cubicBezTo>
                  <a:lnTo>
                    <a:pt x="5677" y="9492"/>
                  </a:lnTo>
                  <a:lnTo>
                    <a:pt x="5677" y="9613"/>
                  </a:lnTo>
                  <a:lnTo>
                    <a:pt x="5788" y="9724"/>
                  </a:lnTo>
                  <a:cubicBezTo>
                    <a:pt x="5788" y="9724"/>
                    <a:pt x="5909" y="9844"/>
                    <a:pt x="6020" y="9724"/>
                  </a:cubicBezTo>
                  <a:cubicBezTo>
                    <a:pt x="6140" y="9724"/>
                    <a:pt x="6372" y="9613"/>
                    <a:pt x="6372" y="9492"/>
                  </a:cubicBezTo>
                  <a:cubicBezTo>
                    <a:pt x="6483" y="9492"/>
                    <a:pt x="6483" y="9381"/>
                    <a:pt x="6483" y="9381"/>
                  </a:cubicBezTo>
                  <a:close/>
                  <a:moveTo>
                    <a:pt x="5557" y="9261"/>
                  </a:moveTo>
                  <a:cubicBezTo>
                    <a:pt x="5446" y="9261"/>
                    <a:pt x="5446" y="9381"/>
                    <a:pt x="5446" y="9492"/>
                  </a:cubicBezTo>
                  <a:lnTo>
                    <a:pt x="5446" y="9724"/>
                  </a:lnTo>
                  <a:cubicBezTo>
                    <a:pt x="5446" y="9844"/>
                    <a:pt x="5557" y="9844"/>
                    <a:pt x="5557" y="9956"/>
                  </a:cubicBezTo>
                  <a:cubicBezTo>
                    <a:pt x="5788" y="10076"/>
                    <a:pt x="5909" y="10076"/>
                    <a:pt x="6140" y="10076"/>
                  </a:cubicBezTo>
                  <a:cubicBezTo>
                    <a:pt x="6372" y="9956"/>
                    <a:pt x="6483" y="9724"/>
                    <a:pt x="6603" y="9613"/>
                  </a:cubicBezTo>
                  <a:cubicBezTo>
                    <a:pt x="6714" y="9613"/>
                    <a:pt x="6714" y="9492"/>
                    <a:pt x="6714" y="9381"/>
                  </a:cubicBezTo>
                  <a:lnTo>
                    <a:pt x="6714" y="9261"/>
                  </a:lnTo>
                  <a:cubicBezTo>
                    <a:pt x="6603" y="9150"/>
                    <a:pt x="6603" y="9150"/>
                    <a:pt x="6483" y="9150"/>
                  </a:cubicBezTo>
                  <a:cubicBezTo>
                    <a:pt x="6372" y="9150"/>
                    <a:pt x="5909" y="9029"/>
                    <a:pt x="5557" y="9261"/>
                  </a:cubicBezTo>
                  <a:close/>
                  <a:moveTo>
                    <a:pt x="4751" y="9724"/>
                  </a:moveTo>
                  <a:cubicBezTo>
                    <a:pt x="4751" y="9724"/>
                    <a:pt x="4288" y="9492"/>
                    <a:pt x="3936" y="9724"/>
                  </a:cubicBezTo>
                  <a:lnTo>
                    <a:pt x="3825" y="9844"/>
                  </a:lnTo>
                  <a:lnTo>
                    <a:pt x="3825" y="9956"/>
                  </a:lnTo>
                  <a:cubicBezTo>
                    <a:pt x="3825" y="10076"/>
                    <a:pt x="3936" y="10076"/>
                    <a:pt x="3936" y="10076"/>
                  </a:cubicBezTo>
                  <a:cubicBezTo>
                    <a:pt x="4057" y="10187"/>
                    <a:pt x="4168" y="10187"/>
                    <a:pt x="4288" y="10187"/>
                  </a:cubicBezTo>
                  <a:cubicBezTo>
                    <a:pt x="4520" y="10076"/>
                    <a:pt x="4631" y="9956"/>
                    <a:pt x="4751" y="9844"/>
                  </a:cubicBezTo>
                  <a:lnTo>
                    <a:pt x="4751" y="9844"/>
                  </a:lnTo>
                  <a:lnTo>
                    <a:pt x="4751" y="9844"/>
                  </a:lnTo>
                  <a:cubicBezTo>
                    <a:pt x="4751" y="9724"/>
                    <a:pt x="4751" y="9724"/>
                    <a:pt x="4862" y="9724"/>
                  </a:cubicBezTo>
                  <a:lnTo>
                    <a:pt x="4751" y="9724"/>
                  </a:lnTo>
                  <a:lnTo>
                    <a:pt x="4751" y="9724"/>
                  </a:lnTo>
                  <a:close/>
                  <a:moveTo>
                    <a:pt x="3705" y="9492"/>
                  </a:moveTo>
                  <a:cubicBezTo>
                    <a:pt x="3594" y="9613"/>
                    <a:pt x="3594" y="9724"/>
                    <a:pt x="3594" y="9844"/>
                  </a:cubicBezTo>
                  <a:lnTo>
                    <a:pt x="3594" y="10187"/>
                  </a:lnTo>
                  <a:cubicBezTo>
                    <a:pt x="3594" y="10187"/>
                    <a:pt x="3705" y="10307"/>
                    <a:pt x="3825" y="10307"/>
                  </a:cubicBezTo>
                  <a:cubicBezTo>
                    <a:pt x="3936" y="10419"/>
                    <a:pt x="4168" y="10539"/>
                    <a:pt x="4399" y="10419"/>
                  </a:cubicBezTo>
                  <a:cubicBezTo>
                    <a:pt x="4631" y="10307"/>
                    <a:pt x="4862" y="10187"/>
                    <a:pt x="4983" y="9956"/>
                  </a:cubicBezTo>
                  <a:lnTo>
                    <a:pt x="4983" y="9956"/>
                  </a:lnTo>
                  <a:cubicBezTo>
                    <a:pt x="4983" y="9844"/>
                    <a:pt x="5094" y="9844"/>
                    <a:pt x="5094" y="9724"/>
                  </a:cubicBezTo>
                  <a:cubicBezTo>
                    <a:pt x="5094" y="9613"/>
                    <a:pt x="5094" y="9613"/>
                    <a:pt x="4983" y="9492"/>
                  </a:cubicBezTo>
                  <a:cubicBezTo>
                    <a:pt x="4983" y="9492"/>
                    <a:pt x="4862" y="9492"/>
                    <a:pt x="4862" y="9381"/>
                  </a:cubicBezTo>
                  <a:cubicBezTo>
                    <a:pt x="4751" y="9381"/>
                    <a:pt x="4168" y="9261"/>
                    <a:pt x="3705" y="9492"/>
                  </a:cubicBezTo>
                  <a:close/>
                  <a:moveTo>
                    <a:pt x="4862" y="9724"/>
                  </a:moveTo>
                  <a:lnTo>
                    <a:pt x="4862" y="9724"/>
                  </a:lnTo>
                  <a:close/>
                  <a:moveTo>
                    <a:pt x="9844" y="13197"/>
                  </a:moveTo>
                  <a:lnTo>
                    <a:pt x="9844" y="13197"/>
                  </a:lnTo>
                  <a:lnTo>
                    <a:pt x="9844" y="13197"/>
                  </a:lnTo>
                  <a:cubicBezTo>
                    <a:pt x="9844" y="13317"/>
                    <a:pt x="9956" y="13317"/>
                    <a:pt x="9956" y="13317"/>
                  </a:cubicBezTo>
                  <a:cubicBezTo>
                    <a:pt x="9956" y="13317"/>
                    <a:pt x="10076" y="13197"/>
                    <a:pt x="10076" y="13085"/>
                  </a:cubicBezTo>
                  <a:lnTo>
                    <a:pt x="9956" y="12965"/>
                  </a:lnTo>
                  <a:lnTo>
                    <a:pt x="9844" y="12965"/>
                  </a:lnTo>
                  <a:lnTo>
                    <a:pt x="9613" y="12965"/>
                  </a:lnTo>
                  <a:cubicBezTo>
                    <a:pt x="9613" y="13085"/>
                    <a:pt x="9493" y="13085"/>
                    <a:pt x="9493" y="13197"/>
                  </a:cubicBezTo>
                  <a:cubicBezTo>
                    <a:pt x="9493" y="13197"/>
                    <a:pt x="9381" y="13660"/>
                    <a:pt x="9613" y="14011"/>
                  </a:cubicBezTo>
                  <a:lnTo>
                    <a:pt x="9613" y="14123"/>
                  </a:lnTo>
                  <a:cubicBezTo>
                    <a:pt x="9724" y="14011"/>
                    <a:pt x="9724" y="13891"/>
                    <a:pt x="9844" y="13780"/>
                  </a:cubicBezTo>
                  <a:cubicBezTo>
                    <a:pt x="9724" y="13548"/>
                    <a:pt x="9724" y="13317"/>
                    <a:pt x="9844" y="13197"/>
                  </a:cubicBezTo>
                  <a:close/>
                  <a:moveTo>
                    <a:pt x="5214" y="8455"/>
                  </a:moveTo>
                  <a:cubicBezTo>
                    <a:pt x="5214" y="8455"/>
                    <a:pt x="4751" y="8103"/>
                    <a:pt x="4399" y="8224"/>
                  </a:cubicBezTo>
                  <a:lnTo>
                    <a:pt x="4288" y="8224"/>
                  </a:lnTo>
                  <a:lnTo>
                    <a:pt x="4288" y="8335"/>
                  </a:lnTo>
                  <a:lnTo>
                    <a:pt x="4288" y="8455"/>
                  </a:lnTo>
                  <a:cubicBezTo>
                    <a:pt x="4399" y="8566"/>
                    <a:pt x="4520" y="8687"/>
                    <a:pt x="4631" y="8687"/>
                  </a:cubicBezTo>
                  <a:cubicBezTo>
                    <a:pt x="4751" y="8687"/>
                    <a:pt x="4983" y="8566"/>
                    <a:pt x="5214" y="8455"/>
                  </a:cubicBezTo>
                  <a:lnTo>
                    <a:pt x="5214" y="8455"/>
                  </a:lnTo>
                  <a:lnTo>
                    <a:pt x="5214" y="8455"/>
                  </a:lnTo>
                  <a:close/>
                  <a:moveTo>
                    <a:pt x="4288" y="7872"/>
                  </a:moveTo>
                  <a:cubicBezTo>
                    <a:pt x="4168" y="7992"/>
                    <a:pt x="4057" y="7992"/>
                    <a:pt x="3936" y="8224"/>
                  </a:cubicBezTo>
                  <a:lnTo>
                    <a:pt x="3936" y="8455"/>
                  </a:lnTo>
                  <a:cubicBezTo>
                    <a:pt x="3936" y="8455"/>
                    <a:pt x="4057" y="8566"/>
                    <a:pt x="4057" y="8687"/>
                  </a:cubicBezTo>
                  <a:cubicBezTo>
                    <a:pt x="4168" y="8798"/>
                    <a:pt x="4399" y="9029"/>
                    <a:pt x="4631" y="8918"/>
                  </a:cubicBezTo>
                  <a:cubicBezTo>
                    <a:pt x="4862" y="8918"/>
                    <a:pt x="5094" y="8918"/>
                    <a:pt x="5325" y="8687"/>
                  </a:cubicBezTo>
                  <a:cubicBezTo>
                    <a:pt x="5446" y="8687"/>
                    <a:pt x="5446" y="8687"/>
                    <a:pt x="5446" y="8566"/>
                  </a:cubicBezTo>
                  <a:cubicBezTo>
                    <a:pt x="5557" y="8455"/>
                    <a:pt x="5557" y="8455"/>
                    <a:pt x="5557" y="8335"/>
                  </a:cubicBezTo>
                  <a:cubicBezTo>
                    <a:pt x="5446" y="8224"/>
                    <a:pt x="5446" y="8224"/>
                    <a:pt x="5325" y="8224"/>
                  </a:cubicBezTo>
                  <a:cubicBezTo>
                    <a:pt x="5325" y="8103"/>
                    <a:pt x="4862" y="7761"/>
                    <a:pt x="4288" y="7872"/>
                  </a:cubicBezTo>
                  <a:close/>
                  <a:moveTo>
                    <a:pt x="5214" y="8455"/>
                  </a:moveTo>
                  <a:lnTo>
                    <a:pt x="5214" y="8455"/>
                  </a:lnTo>
                  <a:close/>
                  <a:moveTo>
                    <a:pt x="8567" y="13197"/>
                  </a:moveTo>
                  <a:cubicBezTo>
                    <a:pt x="8567" y="13317"/>
                    <a:pt x="8224" y="13660"/>
                    <a:pt x="8224" y="14011"/>
                  </a:cubicBezTo>
                  <a:lnTo>
                    <a:pt x="8335" y="14123"/>
                  </a:lnTo>
                  <a:cubicBezTo>
                    <a:pt x="8335" y="14243"/>
                    <a:pt x="8455" y="14243"/>
                    <a:pt x="8455" y="14243"/>
                  </a:cubicBezTo>
                  <a:lnTo>
                    <a:pt x="8567" y="14123"/>
                  </a:lnTo>
                  <a:cubicBezTo>
                    <a:pt x="8687" y="14123"/>
                    <a:pt x="8798" y="14011"/>
                    <a:pt x="8798" y="13891"/>
                  </a:cubicBezTo>
                  <a:cubicBezTo>
                    <a:pt x="8798" y="13660"/>
                    <a:pt x="8798" y="13428"/>
                    <a:pt x="8687" y="13317"/>
                  </a:cubicBezTo>
                  <a:lnTo>
                    <a:pt x="8687" y="13317"/>
                  </a:lnTo>
                  <a:cubicBezTo>
                    <a:pt x="8687" y="13197"/>
                    <a:pt x="8687" y="13197"/>
                    <a:pt x="8567" y="13197"/>
                  </a:cubicBezTo>
                  <a:lnTo>
                    <a:pt x="8567" y="13197"/>
                  </a:lnTo>
                  <a:close/>
                  <a:moveTo>
                    <a:pt x="7992" y="14011"/>
                  </a:moveTo>
                  <a:cubicBezTo>
                    <a:pt x="7992" y="14243"/>
                    <a:pt x="8104" y="14354"/>
                    <a:pt x="8224" y="14475"/>
                  </a:cubicBezTo>
                  <a:lnTo>
                    <a:pt x="8455" y="14475"/>
                  </a:lnTo>
                  <a:cubicBezTo>
                    <a:pt x="8567" y="14475"/>
                    <a:pt x="8687" y="14475"/>
                    <a:pt x="8687" y="14354"/>
                  </a:cubicBezTo>
                  <a:cubicBezTo>
                    <a:pt x="8918" y="14354"/>
                    <a:pt x="9030" y="14123"/>
                    <a:pt x="9150" y="13891"/>
                  </a:cubicBezTo>
                  <a:cubicBezTo>
                    <a:pt x="9150" y="13660"/>
                    <a:pt x="9030" y="13317"/>
                    <a:pt x="8918" y="13197"/>
                  </a:cubicBezTo>
                  <a:lnTo>
                    <a:pt x="8918" y="13197"/>
                  </a:lnTo>
                  <a:lnTo>
                    <a:pt x="8918" y="13197"/>
                  </a:lnTo>
                  <a:cubicBezTo>
                    <a:pt x="8918" y="13085"/>
                    <a:pt x="8798" y="12965"/>
                    <a:pt x="8798" y="12965"/>
                  </a:cubicBezTo>
                  <a:cubicBezTo>
                    <a:pt x="8687" y="12965"/>
                    <a:pt x="8687" y="12854"/>
                    <a:pt x="8567" y="12965"/>
                  </a:cubicBezTo>
                  <a:lnTo>
                    <a:pt x="8567" y="12965"/>
                  </a:lnTo>
                  <a:cubicBezTo>
                    <a:pt x="8455" y="12965"/>
                    <a:pt x="8455" y="12965"/>
                    <a:pt x="8335" y="13085"/>
                  </a:cubicBezTo>
                  <a:cubicBezTo>
                    <a:pt x="8335" y="13085"/>
                    <a:pt x="7992" y="13548"/>
                    <a:pt x="7992" y="14011"/>
                  </a:cubicBezTo>
                  <a:close/>
                  <a:moveTo>
                    <a:pt x="8687" y="13197"/>
                  </a:moveTo>
                  <a:lnTo>
                    <a:pt x="8687" y="13197"/>
                  </a:lnTo>
                  <a:close/>
                  <a:moveTo>
                    <a:pt x="4520" y="6372"/>
                  </a:moveTo>
                  <a:cubicBezTo>
                    <a:pt x="4983" y="6483"/>
                    <a:pt x="5214" y="6946"/>
                    <a:pt x="5325" y="7066"/>
                  </a:cubicBezTo>
                  <a:lnTo>
                    <a:pt x="5325" y="7298"/>
                  </a:lnTo>
                  <a:cubicBezTo>
                    <a:pt x="5325" y="7298"/>
                    <a:pt x="5325" y="7409"/>
                    <a:pt x="5214" y="7409"/>
                  </a:cubicBezTo>
                  <a:cubicBezTo>
                    <a:pt x="5214" y="7529"/>
                    <a:pt x="5094" y="7529"/>
                    <a:pt x="4983" y="7529"/>
                  </a:cubicBezTo>
                  <a:cubicBezTo>
                    <a:pt x="4751" y="7640"/>
                    <a:pt x="4520" y="7529"/>
                    <a:pt x="4288" y="7409"/>
                  </a:cubicBezTo>
                  <a:cubicBezTo>
                    <a:pt x="4057" y="7409"/>
                    <a:pt x="3936" y="7177"/>
                    <a:pt x="3936" y="6946"/>
                  </a:cubicBezTo>
                  <a:lnTo>
                    <a:pt x="3936" y="6714"/>
                  </a:lnTo>
                  <a:cubicBezTo>
                    <a:pt x="3936" y="6603"/>
                    <a:pt x="3936" y="6483"/>
                    <a:pt x="4057" y="6483"/>
                  </a:cubicBezTo>
                  <a:cubicBezTo>
                    <a:pt x="4168" y="6372"/>
                    <a:pt x="4288" y="6372"/>
                    <a:pt x="4520" y="6372"/>
                  </a:cubicBezTo>
                  <a:close/>
                  <a:moveTo>
                    <a:pt x="5094" y="7298"/>
                  </a:move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1"/>
            <p:cNvSpPr/>
            <p:nvPr/>
          </p:nvSpPr>
          <p:spPr>
            <a:xfrm>
              <a:off x="1151450" y="2785925"/>
              <a:ext cx="49325" cy="60900"/>
            </a:xfrm>
            <a:custGeom>
              <a:avLst/>
              <a:gdLst/>
              <a:ahLst/>
              <a:cxnLst/>
              <a:rect l="l" t="t" r="r" b="b"/>
              <a:pathLst>
                <a:path w="1973" h="2436" extrusionOk="0">
                  <a:moveTo>
                    <a:pt x="1621" y="0"/>
                  </a:moveTo>
                  <a:lnTo>
                    <a:pt x="1390" y="0"/>
                  </a:lnTo>
                  <a:lnTo>
                    <a:pt x="1390" y="0"/>
                  </a:lnTo>
                  <a:lnTo>
                    <a:pt x="1278" y="0"/>
                  </a:lnTo>
                  <a:cubicBezTo>
                    <a:pt x="1158" y="0"/>
                    <a:pt x="1158" y="0"/>
                    <a:pt x="1047" y="121"/>
                  </a:cubicBezTo>
                  <a:cubicBezTo>
                    <a:pt x="927" y="121"/>
                    <a:pt x="927" y="121"/>
                    <a:pt x="815" y="232"/>
                  </a:cubicBezTo>
                  <a:lnTo>
                    <a:pt x="695" y="232"/>
                  </a:lnTo>
                  <a:cubicBezTo>
                    <a:pt x="695" y="352"/>
                    <a:pt x="584" y="463"/>
                    <a:pt x="463" y="463"/>
                  </a:cubicBezTo>
                  <a:cubicBezTo>
                    <a:pt x="463" y="584"/>
                    <a:pt x="463" y="584"/>
                    <a:pt x="352" y="695"/>
                  </a:cubicBezTo>
                  <a:cubicBezTo>
                    <a:pt x="232" y="926"/>
                    <a:pt x="121" y="1278"/>
                    <a:pt x="121" y="1621"/>
                  </a:cubicBezTo>
                  <a:cubicBezTo>
                    <a:pt x="0" y="1741"/>
                    <a:pt x="0" y="2315"/>
                    <a:pt x="232" y="2436"/>
                  </a:cubicBezTo>
                  <a:cubicBezTo>
                    <a:pt x="352" y="2315"/>
                    <a:pt x="232" y="2084"/>
                    <a:pt x="352" y="1973"/>
                  </a:cubicBezTo>
                  <a:cubicBezTo>
                    <a:pt x="352" y="1158"/>
                    <a:pt x="695" y="352"/>
                    <a:pt x="1510" y="232"/>
                  </a:cubicBezTo>
                  <a:cubicBezTo>
                    <a:pt x="1621" y="121"/>
                    <a:pt x="1621" y="121"/>
                    <a:pt x="1741" y="232"/>
                  </a:cubicBezTo>
                  <a:lnTo>
                    <a:pt x="1973" y="232"/>
                  </a:lnTo>
                  <a:cubicBezTo>
                    <a:pt x="1973" y="121"/>
                    <a:pt x="1741" y="0"/>
                    <a:pt x="16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1"/>
            <p:cNvSpPr/>
            <p:nvPr/>
          </p:nvSpPr>
          <p:spPr>
            <a:xfrm>
              <a:off x="1189175" y="3144750"/>
              <a:ext cx="14400" cy="5825"/>
            </a:xfrm>
            <a:custGeom>
              <a:avLst/>
              <a:gdLst/>
              <a:ahLst/>
              <a:cxnLst/>
              <a:rect l="l" t="t" r="r" b="b"/>
              <a:pathLst>
                <a:path w="576" h="233" extrusionOk="0">
                  <a:moveTo>
                    <a:pt x="112" y="232"/>
                  </a:moveTo>
                  <a:lnTo>
                    <a:pt x="344" y="232"/>
                  </a:lnTo>
                  <a:lnTo>
                    <a:pt x="344" y="232"/>
                  </a:lnTo>
                  <a:lnTo>
                    <a:pt x="344" y="232"/>
                  </a:lnTo>
                  <a:lnTo>
                    <a:pt x="575" y="232"/>
                  </a:lnTo>
                  <a:lnTo>
                    <a:pt x="575" y="1"/>
                  </a:lnTo>
                  <a:lnTo>
                    <a:pt x="344" y="1"/>
                  </a:lnTo>
                  <a:cubicBezTo>
                    <a:pt x="232" y="1"/>
                    <a:pt x="1" y="12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1"/>
            <p:cNvSpPr/>
            <p:nvPr/>
          </p:nvSpPr>
          <p:spPr>
            <a:xfrm>
              <a:off x="1018325" y="2841025"/>
              <a:ext cx="34750" cy="49100"/>
            </a:xfrm>
            <a:custGeom>
              <a:avLst/>
              <a:gdLst/>
              <a:ahLst/>
              <a:cxnLst/>
              <a:rect l="l" t="t" r="r" b="b"/>
              <a:pathLst>
                <a:path w="1390" h="1964" extrusionOk="0">
                  <a:moveTo>
                    <a:pt x="1390" y="111"/>
                  </a:moveTo>
                  <a:lnTo>
                    <a:pt x="1390" y="0"/>
                  </a:lnTo>
                  <a:lnTo>
                    <a:pt x="1279" y="0"/>
                  </a:lnTo>
                  <a:cubicBezTo>
                    <a:pt x="1158" y="111"/>
                    <a:pt x="1158" y="232"/>
                    <a:pt x="1047" y="232"/>
                  </a:cubicBezTo>
                  <a:cubicBezTo>
                    <a:pt x="816" y="463"/>
                    <a:pt x="584" y="926"/>
                    <a:pt x="353" y="1158"/>
                  </a:cubicBezTo>
                  <a:lnTo>
                    <a:pt x="353" y="1269"/>
                  </a:lnTo>
                  <a:cubicBezTo>
                    <a:pt x="1" y="1963"/>
                    <a:pt x="232" y="1963"/>
                    <a:pt x="353" y="1732"/>
                  </a:cubicBezTo>
                  <a:cubicBezTo>
                    <a:pt x="353" y="1732"/>
                    <a:pt x="464" y="1621"/>
                    <a:pt x="464" y="1500"/>
                  </a:cubicBezTo>
                  <a:cubicBezTo>
                    <a:pt x="584" y="1500"/>
                    <a:pt x="584" y="1389"/>
                    <a:pt x="695" y="1269"/>
                  </a:cubicBezTo>
                  <a:lnTo>
                    <a:pt x="695" y="1269"/>
                  </a:lnTo>
                  <a:lnTo>
                    <a:pt x="927" y="926"/>
                  </a:lnTo>
                  <a:lnTo>
                    <a:pt x="927" y="806"/>
                  </a:lnTo>
                  <a:cubicBezTo>
                    <a:pt x="1047" y="806"/>
                    <a:pt x="1047" y="806"/>
                    <a:pt x="1047" y="695"/>
                  </a:cubicBezTo>
                  <a:lnTo>
                    <a:pt x="1279" y="343"/>
                  </a:lnTo>
                  <a:cubicBezTo>
                    <a:pt x="1390" y="343"/>
                    <a:pt x="1390" y="232"/>
                    <a:pt x="1390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1"/>
            <p:cNvSpPr/>
            <p:nvPr/>
          </p:nvSpPr>
          <p:spPr>
            <a:xfrm>
              <a:off x="1082000" y="3052150"/>
              <a:ext cx="31975" cy="28975"/>
            </a:xfrm>
            <a:custGeom>
              <a:avLst/>
              <a:gdLst/>
              <a:ahLst/>
              <a:cxnLst/>
              <a:rect l="l" t="t" r="r" b="b"/>
              <a:pathLst>
                <a:path w="1279" h="1159" extrusionOk="0">
                  <a:moveTo>
                    <a:pt x="1278" y="121"/>
                  </a:moveTo>
                  <a:cubicBezTo>
                    <a:pt x="1278" y="1"/>
                    <a:pt x="1278" y="1"/>
                    <a:pt x="1158" y="1"/>
                  </a:cubicBezTo>
                  <a:cubicBezTo>
                    <a:pt x="1047" y="1"/>
                    <a:pt x="815" y="121"/>
                    <a:pt x="815" y="232"/>
                  </a:cubicBezTo>
                  <a:cubicBezTo>
                    <a:pt x="695" y="352"/>
                    <a:pt x="352" y="584"/>
                    <a:pt x="352" y="584"/>
                  </a:cubicBezTo>
                  <a:lnTo>
                    <a:pt x="352" y="584"/>
                  </a:lnTo>
                  <a:lnTo>
                    <a:pt x="121" y="815"/>
                  </a:lnTo>
                  <a:lnTo>
                    <a:pt x="0" y="927"/>
                  </a:lnTo>
                  <a:cubicBezTo>
                    <a:pt x="0" y="1047"/>
                    <a:pt x="0" y="1158"/>
                    <a:pt x="121" y="1047"/>
                  </a:cubicBezTo>
                  <a:cubicBezTo>
                    <a:pt x="232" y="1047"/>
                    <a:pt x="232" y="1047"/>
                    <a:pt x="352" y="927"/>
                  </a:cubicBezTo>
                  <a:lnTo>
                    <a:pt x="352" y="927"/>
                  </a:lnTo>
                  <a:cubicBezTo>
                    <a:pt x="695" y="695"/>
                    <a:pt x="926" y="464"/>
                    <a:pt x="1158" y="232"/>
                  </a:cubicBezTo>
                  <a:lnTo>
                    <a:pt x="1158" y="232"/>
                  </a:lnTo>
                  <a:cubicBezTo>
                    <a:pt x="1278" y="232"/>
                    <a:pt x="1278" y="232"/>
                    <a:pt x="1278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1"/>
            <p:cNvSpPr/>
            <p:nvPr/>
          </p:nvSpPr>
          <p:spPr>
            <a:xfrm>
              <a:off x="1151450" y="2959550"/>
              <a:ext cx="34750" cy="14600"/>
            </a:xfrm>
            <a:custGeom>
              <a:avLst/>
              <a:gdLst/>
              <a:ahLst/>
              <a:cxnLst/>
              <a:rect l="l" t="t" r="r" b="b"/>
              <a:pathLst>
                <a:path w="1390" h="584" extrusionOk="0">
                  <a:moveTo>
                    <a:pt x="0" y="121"/>
                  </a:moveTo>
                  <a:cubicBezTo>
                    <a:pt x="0" y="232"/>
                    <a:pt x="232" y="232"/>
                    <a:pt x="232" y="352"/>
                  </a:cubicBezTo>
                  <a:lnTo>
                    <a:pt x="927" y="584"/>
                  </a:lnTo>
                  <a:lnTo>
                    <a:pt x="1158" y="584"/>
                  </a:lnTo>
                  <a:cubicBezTo>
                    <a:pt x="1278" y="584"/>
                    <a:pt x="1390" y="463"/>
                    <a:pt x="1158" y="352"/>
                  </a:cubicBezTo>
                  <a:lnTo>
                    <a:pt x="1047" y="352"/>
                  </a:lnTo>
                  <a:lnTo>
                    <a:pt x="352" y="0"/>
                  </a:lnTo>
                  <a:cubicBezTo>
                    <a:pt x="232" y="0"/>
                    <a:pt x="0" y="0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1"/>
            <p:cNvSpPr/>
            <p:nvPr/>
          </p:nvSpPr>
          <p:spPr>
            <a:xfrm>
              <a:off x="1024125" y="2945200"/>
              <a:ext cx="46325" cy="8575"/>
            </a:xfrm>
            <a:custGeom>
              <a:avLst/>
              <a:gdLst/>
              <a:ahLst/>
              <a:cxnLst/>
              <a:rect l="l" t="t" r="r" b="b"/>
              <a:pathLst>
                <a:path w="1853" h="343" extrusionOk="0">
                  <a:moveTo>
                    <a:pt x="463" y="232"/>
                  </a:moveTo>
                  <a:lnTo>
                    <a:pt x="1278" y="232"/>
                  </a:lnTo>
                  <a:cubicBezTo>
                    <a:pt x="1389" y="343"/>
                    <a:pt x="1852" y="343"/>
                    <a:pt x="1852" y="232"/>
                  </a:cubicBezTo>
                  <a:lnTo>
                    <a:pt x="1741" y="232"/>
                  </a:lnTo>
                  <a:cubicBezTo>
                    <a:pt x="1389" y="111"/>
                    <a:pt x="1278" y="111"/>
                    <a:pt x="926" y="111"/>
                  </a:cubicBezTo>
                  <a:cubicBezTo>
                    <a:pt x="695" y="0"/>
                    <a:pt x="584" y="0"/>
                    <a:pt x="352" y="111"/>
                  </a:cubicBezTo>
                  <a:cubicBezTo>
                    <a:pt x="232" y="111"/>
                    <a:pt x="121" y="232"/>
                    <a:pt x="0" y="232"/>
                  </a:cubicBezTo>
                  <a:cubicBezTo>
                    <a:pt x="0" y="343"/>
                    <a:pt x="0" y="343"/>
                    <a:pt x="121" y="343"/>
                  </a:cubicBezTo>
                  <a:cubicBezTo>
                    <a:pt x="121" y="343"/>
                    <a:pt x="232" y="232"/>
                    <a:pt x="46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1"/>
            <p:cNvSpPr/>
            <p:nvPr/>
          </p:nvSpPr>
          <p:spPr>
            <a:xfrm>
              <a:off x="1186175" y="2875750"/>
              <a:ext cx="8825" cy="40525"/>
            </a:xfrm>
            <a:custGeom>
              <a:avLst/>
              <a:gdLst/>
              <a:ahLst/>
              <a:cxnLst/>
              <a:rect l="l" t="t" r="r" b="b"/>
              <a:pathLst>
                <a:path w="353" h="1621" extrusionOk="0">
                  <a:moveTo>
                    <a:pt x="121" y="1621"/>
                  </a:moveTo>
                  <a:lnTo>
                    <a:pt x="232" y="1500"/>
                  </a:lnTo>
                  <a:lnTo>
                    <a:pt x="232" y="1269"/>
                  </a:lnTo>
                  <a:cubicBezTo>
                    <a:pt x="232" y="1158"/>
                    <a:pt x="352" y="1037"/>
                    <a:pt x="352" y="926"/>
                  </a:cubicBezTo>
                  <a:lnTo>
                    <a:pt x="352" y="463"/>
                  </a:lnTo>
                  <a:cubicBezTo>
                    <a:pt x="352" y="343"/>
                    <a:pt x="352" y="0"/>
                    <a:pt x="232" y="0"/>
                  </a:cubicBezTo>
                  <a:lnTo>
                    <a:pt x="232" y="232"/>
                  </a:lnTo>
                  <a:lnTo>
                    <a:pt x="232" y="463"/>
                  </a:lnTo>
                  <a:cubicBezTo>
                    <a:pt x="232" y="695"/>
                    <a:pt x="121" y="1037"/>
                    <a:pt x="121" y="1269"/>
                  </a:cubicBezTo>
                  <a:cubicBezTo>
                    <a:pt x="121" y="1389"/>
                    <a:pt x="1" y="1500"/>
                    <a:pt x="121" y="16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1"/>
            <p:cNvSpPr/>
            <p:nvPr/>
          </p:nvSpPr>
          <p:spPr>
            <a:xfrm>
              <a:off x="1061850" y="2858375"/>
              <a:ext cx="31750" cy="25950"/>
            </a:xfrm>
            <a:custGeom>
              <a:avLst/>
              <a:gdLst/>
              <a:ahLst/>
              <a:cxnLst/>
              <a:rect l="l" t="t" r="r" b="b"/>
              <a:pathLst>
                <a:path w="1270" h="1038" extrusionOk="0">
                  <a:moveTo>
                    <a:pt x="1269" y="927"/>
                  </a:moveTo>
                  <a:cubicBezTo>
                    <a:pt x="1269" y="806"/>
                    <a:pt x="927" y="464"/>
                    <a:pt x="806" y="343"/>
                  </a:cubicBezTo>
                  <a:cubicBezTo>
                    <a:pt x="575" y="232"/>
                    <a:pt x="464" y="112"/>
                    <a:pt x="232" y="112"/>
                  </a:cubicBezTo>
                  <a:cubicBezTo>
                    <a:pt x="232" y="112"/>
                    <a:pt x="1" y="1"/>
                    <a:pt x="1" y="112"/>
                  </a:cubicBezTo>
                  <a:lnTo>
                    <a:pt x="232" y="232"/>
                  </a:lnTo>
                  <a:cubicBezTo>
                    <a:pt x="343" y="232"/>
                    <a:pt x="464" y="343"/>
                    <a:pt x="575" y="464"/>
                  </a:cubicBezTo>
                  <a:lnTo>
                    <a:pt x="695" y="575"/>
                  </a:lnTo>
                  <a:cubicBezTo>
                    <a:pt x="806" y="575"/>
                    <a:pt x="927" y="695"/>
                    <a:pt x="1038" y="806"/>
                  </a:cubicBezTo>
                  <a:lnTo>
                    <a:pt x="1158" y="1038"/>
                  </a:lnTo>
                  <a:cubicBezTo>
                    <a:pt x="1269" y="1038"/>
                    <a:pt x="1269" y="1038"/>
                    <a:pt x="1269" y="92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1"/>
            <p:cNvSpPr/>
            <p:nvPr/>
          </p:nvSpPr>
          <p:spPr>
            <a:xfrm>
              <a:off x="1050275" y="2881525"/>
              <a:ext cx="31750" cy="23175"/>
            </a:xfrm>
            <a:custGeom>
              <a:avLst/>
              <a:gdLst/>
              <a:ahLst/>
              <a:cxnLst/>
              <a:rect l="l" t="t" r="r" b="b"/>
              <a:pathLst>
                <a:path w="1270" h="927" extrusionOk="0">
                  <a:moveTo>
                    <a:pt x="1038" y="806"/>
                  </a:moveTo>
                  <a:cubicBezTo>
                    <a:pt x="1158" y="806"/>
                    <a:pt x="1158" y="806"/>
                    <a:pt x="1158" y="927"/>
                  </a:cubicBezTo>
                  <a:cubicBezTo>
                    <a:pt x="1269" y="927"/>
                    <a:pt x="1269" y="806"/>
                    <a:pt x="1269" y="806"/>
                  </a:cubicBezTo>
                  <a:lnTo>
                    <a:pt x="1158" y="695"/>
                  </a:lnTo>
                  <a:cubicBezTo>
                    <a:pt x="1038" y="575"/>
                    <a:pt x="927" y="464"/>
                    <a:pt x="806" y="464"/>
                  </a:cubicBezTo>
                  <a:lnTo>
                    <a:pt x="695" y="343"/>
                  </a:lnTo>
                  <a:cubicBezTo>
                    <a:pt x="575" y="232"/>
                    <a:pt x="464" y="112"/>
                    <a:pt x="343" y="112"/>
                  </a:cubicBezTo>
                  <a:cubicBezTo>
                    <a:pt x="232" y="112"/>
                    <a:pt x="1" y="1"/>
                    <a:pt x="1" y="112"/>
                  </a:cubicBezTo>
                  <a:lnTo>
                    <a:pt x="1" y="112"/>
                  </a:lnTo>
                  <a:cubicBezTo>
                    <a:pt x="1" y="112"/>
                    <a:pt x="112" y="112"/>
                    <a:pt x="112" y="232"/>
                  </a:cubicBezTo>
                  <a:cubicBezTo>
                    <a:pt x="343" y="232"/>
                    <a:pt x="575" y="464"/>
                    <a:pt x="806" y="575"/>
                  </a:cubicBezTo>
                  <a:lnTo>
                    <a:pt x="927" y="695"/>
                  </a:lnTo>
                  <a:cubicBezTo>
                    <a:pt x="1038" y="695"/>
                    <a:pt x="1038" y="806"/>
                    <a:pt x="1038" y="80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1"/>
            <p:cNvSpPr/>
            <p:nvPr/>
          </p:nvSpPr>
          <p:spPr>
            <a:xfrm>
              <a:off x="1029900" y="2982700"/>
              <a:ext cx="34750" cy="8825"/>
            </a:xfrm>
            <a:custGeom>
              <a:avLst/>
              <a:gdLst/>
              <a:ahLst/>
              <a:cxnLst/>
              <a:rect l="l" t="t" r="r" b="b"/>
              <a:pathLst>
                <a:path w="1390" h="353" extrusionOk="0">
                  <a:moveTo>
                    <a:pt x="1" y="352"/>
                  </a:moveTo>
                  <a:cubicBezTo>
                    <a:pt x="121" y="352"/>
                    <a:pt x="464" y="232"/>
                    <a:pt x="695" y="232"/>
                  </a:cubicBezTo>
                  <a:cubicBezTo>
                    <a:pt x="1047" y="121"/>
                    <a:pt x="1279" y="232"/>
                    <a:pt x="1390" y="232"/>
                  </a:cubicBezTo>
                  <a:lnTo>
                    <a:pt x="1390" y="121"/>
                  </a:lnTo>
                  <a:cubicBezTo>
                    <a:pt x="1047" y="0"/>
                    <a:pt x="695" y="0"/>
                    <a:pt x="353" y="121"/>
                  </a:cubicBezTo>
                  <a:cubicBezTo>
                    <a:pt x="232" y="121"/>
                    <a:pt x="1" y="232"/>
                    <a:pt x="1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1"/>
            <p:cNvSpPr/>
            <p:nvPr/>
          </p:nvSpPr>
          <p:spPr>
            <a:xfrm>
              <a:off x="1284575" y="288732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232" y="0"/>
                  </a:moveTo>
                  <a:cubicBezTo>
                    <a:pt x="0" y="111"/>
                    <a:pt x="120" y="232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1"/>
            <p:cNvSpPr/>
            <p:nvPr/>
          </p:nvSpPr>
          <p:spPr>
            <a:xfrm>
              <a:off x="1079225" y="2814850"/>
              <a:ext cx="31725" cy="20400"/>
            </a:xfrm>
            <a:custGeom>
              <a:avLst/>
              <a:gdLst/>
              <a:ahLst/>
              <a:cxnLst/>
              <a:rect l="l" t="t" r="r" b="b"/>
              <a:pathLst>
                <a:path w="1269" h="816" extrusionOk="0">
                  <a:moveTo>
                    <a:pt x="111" y="232"/>
                  </a:moveTo>
                  <a:lnTo>
                    <a:pt x="574" y="232"/>
                  </a:lnTo>
                  <a:cubicBezTo>
                    <a:pt x="695" y="232"/>
                    <a:pt x="926" y="464"/>
                    <a:pt x="926" y="584"/>
                  </a:cubicBezTo>
                  <a:cubicBezTo>
                    <a:pt x="1158" y="816"/>
                    <a:pt x="1269" y="695"/>
                    <a:pt x="1037" y="353"/>
                  </a:cubicBezTo>
                  <a:cubicBezTo>
                    <a:pt x="926" y="232"/>
                    <a:pt x="806" y="121"/>
                    <a:pt x="574" y="121"/>
                  </a:cubicBezTo>
                  <a:cubicBezTo>
                    <a:pt x="343" y="1"/>
                    <a:pt x="232" y="121"/>
                    <a:pt x="111" y="232"/>
                  </a:cubicBezTo>
                  <a:cubicBezTo>
                    <a:pt x="0" y="232"/>
                    <a:pt x="0" y="232"/>
                    <a:pt x="11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1"/>
            <p:cNvSpPr/>
            <p:nvPr/>
          </p:nvSpPr>
          <p:spPr>
            <a:xfrm>
              <a:off x="1041475" y="3032000"/>
              <a:ext cx="31975" cy="17400"/>
            </a:xfrm>
            <a:custGeom>
              <a:avLst/>
              <a:gdLst/>
              <a:ahLst/>
              <a:cxnLst/>
              <a:rect l="l" t="t" r="r" b="b"/>
              <a:pathLst>
                <a:path w="1279" h="696" extrusionOk="0">
                  <a:moveTo>
                    <a:pt x="1158" y="1"/>
                  </a:moveTo>
                  <a:cubicBezTo>
                    <a:pt x="1158" y="1"/>
                    <a:pt x="1047" y="1"/>
                    <a:pt x="1047" y="112"/>
                  </a:cubicBezTo>
                  <a:lnTo>
                    <a:pt x="353" y="464"/>
                  </a:lnTo>
                  <a:lnTo>
                    <a:pt x="121" y="464"/>
                  </a:lnTo>
                  <a:cubicBezTo>
                    <a:pt x="1" y="575"/>
                    <a:pt x="232" y="695"/>
                    <a:pt x="695" y="464"/>
                  </a:cubicBezTo>
                  <a:cubicBezTo>
                    <a:pt x="927" y="344"/>
                    <a:pt x="1047" y="232"/>
                    <a:pt x="1158" y="112"/>
                  </a:cubicBezTo>
                  <a:cubicBezTo>
                    <a:pt x="1158" y="112"/>
                    <a:pt x="1279" y="112"/>
                    <a:pt x="115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1"/>
            <p:cNvSpPr/>
            <p:nvPr/>
          </p:nvSpPr>
          <p:spPr>
            <a:xfrm>
              <a:off x="1238275" y="2956775"/>
              <a:ext cx="31950" cy="5800"/>
            </a:xfrm>
            <a:custGeom>
              <a:avLst/>
              <a:gdLst/>
              <a:ahLst/>
              <a:cxnLst/>
              <a:rect l="l" t="t" r="r" b="b"/>
              <a:pathLst>
                <a:path w="1278" h="232" extrusionOk="0">
                  <a:moveTo>
                    <a:pt x="120" y="232"/>
                  </a:moveTo>
                  <a:cubicBezTo>
                    <a:pt x="352" y="232"/>
                    <a:pt x="583" y="111"/>
                    <a:pt x="815" y="111"/>
                  </a:cubicBezTo>
                  <a:cubicBezTo>
                    <a:pt x="1046" y="111"/>
                    <a:pt x="1158" y="232"/>
                    <a:pt x="1278" y="232"/>
                  </a:cubicBezTo>
                  <a:cubicBezTo>
                    <a:pt x="1278" y="111"/>
                    <a:pt x="1158" y="111"/>
                    <a:pt x="1046" y="0"/>
                  </a:cubicBezTo>
                  <a:cubicBezTo>
                    <a:pt x="815" y="0"/>
                    <a:pt x="463" y="0"/>
                    <a:pt x="352" y="111"/>
                  </a:cubicBezTo>
                  <a:lnTo>
                    <a:pt x="120" y="111"/>
                  </a:lnTo>
                  <a:cubicBezTo>
                    <a:pt x="120" y="111"/>
                    <a:pt x="0" y="11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1"/>
            <p:cNvSpPr/>
            <p:nvPr/>
          </p:nvSpPr>
          <p:spPr>
            <a:xfrm>
              <a:off x="1041475" y="2895875"/>
              <a:ext cx="28975" cy="11600"/>
            </a:xfrm>
            <a:custGeom>
              <a:avLst/>
              <a:gdLst/>
              <a:ahLst/>
              <a:cxnLst/>
              <a:rect l="l" t="t" r="r" b="b"/>
              <a:pathLst>
                <a:path w="1159" h="464" extrusionOk="0">
                  <a:moveTo>
                    <a:pt x="1047" y="464"/>
                  </a:moveTo>
                  <a:lnTo>
                    <a:pt x="1158" y="464"/>
                  </a:lnTo>
                  <a:cubicBezTo>
                    <a:pt x="1047" y="353"/>
                    <a:pt x="927" y="353"/>
                    <a:pt x="816" y="353"/>
                  </a:cubicBezTo>
                  <a:cubicBezTo>
                    <a:pt x="353" y="232"/>
                    <a:pt x="353" y="1"/>
                    <a:pt x="121" y="1"/>
                  </a:cubicBezTo>
                  <a:lnTo>
                    <a:pt x="1" y="121"/>
                  </a:lnTo>
                  <a:cubicBezTo>
                    <a:pt x="1" y="232"/>
                    <a:pt x="121" y="121"/>
                    <a:pt x="121" y="121"/>
                  </a:cubicBezTo>
                  <a:cubicBezTo>
                    <a:pt x="232" y="121"/>
                    <a:pt x="353" y="232"/>
                    <a:pt x="353" y="232"/>
                  </a:cubicBezTo>
                  <a:cubicBezTo>
                    <a:pt x="584" y="353"/>
                    <a:pt x="816" y="464"/>
                    <a:pt x="927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1"/>
            <p:cNvSpPr/>
            <p:nvPr/>
          </p:nvSpPr>
          <p:spPr>
            <a:xfrm>
              <a:off x="1024125" y="2959550"/>
              <a:ext cx="31975" cy="8825"/>
            </a:xfrm>
            <a:custGeom>
              <a:avLst/>
              <a:gdLst/>
              <a:ahLst/>
              <a:cxnLst/>
              <a:rect l="l" t="t" r="r" b="b"/>
              <a:pathLst>
                <a:path w="1279" h="353" extrusionOk="0">
                  <a:moveTo>
                    <a:pt x="0" y="121"/>
                  </a:moveTo>
                  <a:lnTo>
                    <a:pt x="121" y="121"/>
                  </a:lnTo>
                  <a:lnTo>
                    <a:pt x="352" y="121"/>
                  </a:lnTo>
                  <a:cubicBezTo>
                    <a:pt x="815" y="121"/>
                    <a:pt x="815" y="232"/>
                    <a:pt x="1158" y="352"/>
                  </a:cubicBezTo>
                  <a:cubicBezTo>
                    <a:pt x="1278" y="352"/>
                    <a:pt x="1278" y="352"/>
                    <a:pt x="1278" y="232"/>
                  </a:cubicBezTo>
                  <a:cubicBezTo>
                    <a:pt x="1158" y="232"/>
                    <a:pt x="1047" y="232"/>
                    <a:pt x="926" y="121"/>
                  </a:cubicBezTo>
                  <a:cubicBezTo>
                    <a:pt x="695" y="0"/>
                    <a:pt x="695" y="0"/>
                    <a:pt x="352" y="0"/>
                  </a:cubicBezTo>
                  <a:cubicBezTo>
                    <a:pt x="232" y="0"/>
                    <a:pt x="0" y="0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1"/>
            <p:cNvSpPr/>
            <p:nvPr/>
          </p:nvSpPr>
          <p:spPr>
            <a:xfrm>
              <a:off x="1035700" y="2922050"/>
              <a:ext cx="28950" cy="5800"/>
            </a:xfrm>
            <a:custGeom>
              <a:avLst/>
              <a:gdLst/>
              <a:ahLst/>
              <a:cxnLst/>
              <a:rect l="l" t="t" r="r" b="b"/>
              <a:pathLst>
                <a:path w="1158" h="232" extrusionOk="0">
                  <a:moveTo>
                    <a:pt x="0" y="111"/>
                  </a:moveTo>
                  <a:lnTo>
                    <a:pt x="121" y="111"/>
                  </a:lnTo>
                  <a:cubicBezTo>
                    <a:pt x="463" y="111"/>
                    <a:pt x="926" y="232"/>
                    <a:pt x="1047" y="232"/>
                  </a:cubicBezTo>
                  <a:lnTo>
                    <a:pt x="1158" y="232"/>
                  </a:lnTo>
                  <a:cubicBezTo>
                    <a:pt x="1047" y="111"/>
                    <a:pt x="695" y="0"/>
                    <a:pt x="584" y="0"/>
                  </a:cubicBezTo>
                  <a:lnTo>
                    <a:pt x="232" y="0"/>
                  </a:lnTo>
                  <a:cubicBezTo>
                    <a:pt x="232" y="0"/>
                    <a:pt x="0" y="0"/>
                    <a:pt x="0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1"/>
            <p:cNvSpPr/>
            <p:nvPr/>
          </p:nvSpPr>
          <p:spPr>
            <a:xfrm>
              <a:off x="1174600" y="3046375"/>
              <a:ext cx="8825" cy="31950"/>
            </a:xfrm>
            <a:custGeom>
              <a:avLst/>
              <a:gdLst/>
              <a:ahLst/>
              <a:cxnLst/>
              <a:rect l="l" t="t" r="r" b="b"/>
              <a:pathLst>
                <a:path w="353" h="1278" extrusionOk="0">
                  <a:moveTo>
                    <a:pt x="121" y="1278"/>
                  </a:moveTo>
                  <a:lnTo>
                    <a:pt x="121" y="1158"/>
                  </a:lnTo>
                  <a:cubicBezTo>
                    <a:pt x="232" y="1158"/>
                    <a:pt x="232" y="1046"/>
                    <a:pt x="232" y="1046"/>
                  </a:cubicBezTo>
                  <a:cubicBezTo>
                    <a:pt x="232" y="815"/>
                    <a:pt x="232" y="583"/>
                    <a:pt x="352" y="352"/>
                  </a:cubicBezTo>
                  <a:lnTo>
                    <a:pt x="352" y="232"/>
                  </a:lnTo>
                  <a:cubicBezTo>
                    <a:pt x="352" y="0"/>
                    <a:pt x="232" y="0"/>
                    <a:pt x="232" y="352"/>
                  </a:cubicBezTo>
                  <a:cubicBezTo>
                    <a:pt x="121" y="463"/>
                    <a:pt x="121" y="695"/>
                    <a:pt x="121" y="926"/>
                  </a:cubicBezTo>
                  <a:cubicBezTo>
                    <a:pt x="121" y="1046"/>
                    <a:pt x="1" y="1158"/>
                    <a:pt x="121" y="127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1"/>
            <p:cNvSpPr/>
            <p:nvPr/>
          </p:nvSpPr>
          <p:spPr>
            <a:xfrm>
              <a:off x="1105150" y="3092675"/>
              <a:ext cx="20400" cy="20375"/>
            </a:xfrm>
            <a:custGeom>
              <a:avLst/>
              <a:gdLst/>
              <a:ahLst/>
              <a:cxnLst/>
              <a:rect l="l" t="t" r="r" b="b"/>
              <a:pathLst>
                <a:path w="816" h="815" extrusionOk="0">
                  <a:moveTo>
                    <a:pt x="121" y="815"/>
                  </a:moveTo>
                  <a:lnTo>
                    <a:pt x="121" y="695"/>
                  </a:lnTo>
                  <a:cubicBezTo>
                    <a:pt x="232" y="695"/>
                    <a:pt x="232" y="583"/>
                    <a:pt x="232" y="583"/>
                  </a:cubicBezTo>
                  <a:cubicBezTo>
                    <a:pt x="232" y="463"/>
                    <a:pt x="352" y="463"/>
                    <a:pt x="352" y="352"/>
                  </a:cubicBezTo>
                  <a:lnTo>
                    <a:pt x="463" y="352"/>
                  </a:lnTo>
                  <a:cubicBezTo>
                    <a:pt x="584" y="232"/>
                    <a:pt x="815" y="120"/>
                    <a:pt x="695" y="0"/>
                  </a:cubicBezTo>
                  <a:lnTo>
                    <a:pt x="584" y="0"/>
                  </a:lnTo>
                  <a:cubicBezTo>
                    <a:pt x="584" y="120"/>
                    <a:pt x="584" y="120"/>
                    <a:pt x="463" y="120"/>
                  </a:cubicBezTo>
                  <a:cubicBezTo>
                    <a:pt x="463" y="232"/>
                    <a:pt x="352" y="232"/>
                    <a:pt x="352" y="232"/>
                  </a:cubicBezTo>
                  <a:cubicBezTo>
                    <a:pt x="232" y="352"/>
                    <a:pt x="0" y="583"/>
                    <a:pt x="121" y="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1"/>
            <p:cNvSpPr/>
            <p:nvPr/>
          </p:nvSpPr>
          <p:spPr>
            <a:xfrm>
              <a:off x="1163025" y="3104250"/>
              <a:ext cx="5800" cy="26175"/>
            </a:xfrm>
            <a:custGeom>
              <a:avLst/>
              <a:gdLst/>
              <a:ahLst/>
              <a:cxnLst/>
              <a:rect l="l" t="t" r="r" b="b"/>
              <a:pathLst>
                <a:path w="232" h="1047" extrusionOk="0">
                  <a:moveTo>
                    <a:pt x="121" y="0"/>
                  </a:moveTo>
                  <a:cubicBezTo>
                    <a:pt x="0" y="0"/>
                    <a:pt x="0" y="352"/>
                    <a:pt x="0" y="463"/>
                  </a:cubicBezTo>
                  <a:cubicBezTo>
                    <a:pt x="0" y="584"/>
                    <a:pt x="0" y="815"/>
                    <a:pt x="121" y="926"/>
                  </a:cubicBezTo>
                  <a:cubicBezTo>
                    <a:pt x="121" y="1047"/>
                    <a:pt x="121" y="1047"/>
                    <a:pt x="232" y="926"/>
                  </a:cubicBezTo>
                  <a:lnTo>
                    <a:pt x="121" y="584"/>
                  </a:lnTo>
                  <a:cubicBezTo>
                    <a:pt x="121" y="352"/>
                    <a:pt x="232" y="0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1"/>
            <p:cNvSpPr/>
            <p:nvPr/>
          </p:nvSpPr>
          <p:spPr>
            <a:xfrm>
              <a:off x="1029900" y="2997275"/>
              <a:ext cx="23175" cy="8600"/>
            </a:xfrm>
            <a:custGeom>
              <a:avLst/>
              <a:gdLst/>
              <a:ahLst/>
              <a:cxnLst/>
              <a:rect l="l" t="t" r="r" b="b"/>
              <a:pathLst>
                <a:path w="927" h="344" extrusionOk="0">
                  <a:moveTo>
                    <a:pt x="1" y="344"/>
                  </a:moveTo>
                  <a:lnTo>
                    <a:pt x="121" y="344"/>
                  </a:lnTo>
                  <a:cubicBezTo>
                    <a:pt x="353" y="344"/>
                    <a:pt x="584" y="232"/>
                    <a:pt x="816" y="232"/>
                  </a:cubicBezTo>
                  <a:lnTo>
                    <a:pt x="927" y="112"/>
                  </a:lnTo>
                  <a:cubicBezTo>
                    <a:pt x="927" y="1"/>
                    <a:pt x="695" y="112"/>
                    <a:pt x="695" y="112"/>
                  </a:cubicBezTo>
                  <a:cubicBezTo>
                    <a:pt x="584" y="112"/>
                    <a:pt x="353" y="112"/>
                    <a:pt x="232" y="232"/>
                  </a:cubicBezTo>
                  <a:cubicBezTo>
                    <a:pt x="121" y="232"/>
                    <a:pt x="1" y="232"/>
                    <a:pt x="1" y="34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1"/>
            <p:cNvSpPr/>
            <p:nvPr/>
          </p:nvSpPr>
          <p:spPr>
            <a:xfrm>
              <a:off x="1085000" y="2843800"/>
              <a:ext cx="14375" cy="20400"/>
            </a:xfrm>
            <a:custGeom>
              <a:avLst/>
              <a:gdLst/>
              <a:ahLst/>
              <a:cxnLst/>
              <a:rect l="l" t="t" r="r" b="b"/>
              <a:pathLst>
                <a:path w="575" h="816" extrusionOk="0">
                  <a:moveTo>
                    <a:pt x="575" y="815"/>
                  </a:moveTo>
                  <a:cubicBezTo>
                    <a:pt x="575" y="695"/>
                    <a:pt x="464" y="352"/>
                    <a:pt x="343" y="352"/>
                  </a:cubicBezTo>
                  <a:cubicBezTo>
                    <a:pt x="343" y="232"/>
                    <a:pt x="232" y="121"/>
                    <a:pt x="112" y="0"/>
                  </a:cubicBezTo>
                  <a:lnTo>
                    <a:pt x="1" y="0"/>
                  </a:lnTo>
                  <a:cubicBezTo>
                    <a:pt x="1" y="121"/>
                    <a:pt x="112" y="232"/>
                    <a:pt x="232" y="463"/>
                  </a:cubicBezTo>
                  <a:lnTo>
                    <a:pt x="343" y="463"/>
                  </a:lnTo>
                  <a:cubicBezTo>
                    <a:pt x="343" y="584"/>
                    <a:pt x="464" y="815"/>
                    <a:pt x="575" y="81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1"/>
            <p:cNvSpPr/>
            <p:nvPr/>
          </p:nvSpPr>
          <p:spPr>
            <a:xfrm>
              <a:off x="1226700" y="3055150"/>
              <a:ext cx="5800" cy="17400"/>
            </a:xfrm>
            <a:custGeom>
              <a:avLst/>
              <a:gdLst/>
              <a:ahLst/>
              <a:cxnLst/>
              <a:rect l="l" t="t" r="r" b="b"/>
              <a:pathLst>
                <a:path w="232" h="696" extrusionOk="0">
                  <a:moveTo>
                    <a:pt x="0" y="1"/>
                  </a:moveTo>
                  <a:lnTo>
                    <a:pt x="0" y="112"/>
                  </a:lnTo>
                  <a:lnTo>
                    <a:pt x="120" y="695"/>
                  </a:lnTo>
                  <a:lnTo>
                    <a:pt x="232" y="575"/>
                  </a:lnTo>
                  <a:lnTo>
                    <a:pt x="232" y="344"/>
                  </a:lnTo>
                  <a:cubicBezTo>
                    <a:pt x="120" y="232"/>
                    <a:pt x="120" y="1"/>
                    <a:pt x="0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1056075" y="2869950"/>
              <a:ext cx="20150" cy="11600"/>
            </a:xfrm>
            <a:custGeom>
              <a:avLst/>
              <a:gdLst/>
              <a:ahLst/>
              <a:cxnLst/>
              <a:rect l="l" t="t" r="r" b="b"/>
              <a:pathLst>
                <a:path w="806" h="464" extrusionOk="0">
                  <a:moveTo>
                    <a:pt x="574" y="232"/>
                  </a:moveTo>
                  <a:lnTo>
                    <a:pt x="463" y="232"/>
                  </a:lnTo>
                  <a:cubicBezTo>
                    <a:pt x="343" y="112"/>
                    <a:pt x="343" y="112"/>
                    <a:pt x="232" y="112"/>
                  </a:cubicBezTo>
                  <a:cubicBezTo>
                    <a:pt x="111" y="1"/>
                    <a:pt x="111" y="1"/>
                    <a:pt x="0" y="1"/>
                  </a:cubicBezTo>
                  <a:cubicBezTo>
                    <a:pt x="0" y="112"/>
                    <a:pt x="111" y="112"/>
                    <a:pt x="111" y="232"/>
                  </a:cubicBezTo>
                  <a:cubicBezTo>
                    <a:pt x="232" y="343"/>
                    <a:pt x="343" y="343"/>
                    <a:pt x="574" y="343"/>
                  </a:cubicBezTo>
                  <a:cubicBezTo>
                    <a:pt x="574" y="343"/>
                    <a:pt x="695" y="464"/>
                    <a:pt x="695" y="343"/>
                  </a:cubicBezTo>
                  <a:cubicBezTo>
                    <a:pt x="806" y="343"/>
                    <a:pt x="695" y="232"/>
                    <a:pt x="574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1"/>
            <p:cNvSpPr/>
            <p:nvPr/>
          </p:nvSpPr>
          <p:spPr>
            <a:xfrm>
              <a:off x="1082000" y="3020425"/>
              <a:ext cx="17375" cy="11600"/>
            </a:xfrm>
            <a:custGeom>
              <a:avLst/>
              <a:gdLst/>
              <a:ahLst/>
              <a:cxnLst/>
              <a:rect l="l" t="t" r="r" b="b"/>
              <a:pathLst>
                <a:path w="695" h="464" extrusionOk="0">
                  <a:moveTo>
                    <a:pt x="695" y="112"/>
                  </a:moveTo>
                  <a:cubicBezTo>
                    <a:pt x="695" y="112"/>
                    <a:pt x="695" y="1"/>
                    <a:pt x="584" y="1"/>
                  </a:cubicBezTo>
                  <a:cubicBezTo>
                    <a:pt x="584" y="1"/>
                    <a:pt x="0" y="232"/>
                    <a:pt x="0" y="344"/>
                  </a:cubicBezTo>
                  <a:lnTo>
                    <a:pt x="0" y="464"/>
                  </a:lnTo>
                  <a:cubicBezTo>
                    <a:pt x="121" y="464"/>
                    <a:pt x="121" y="344"/>
                    <a:pt x="121" y="344"/>
                  </a:cubicBezTo>
                  <a:lnTo>
                    <a:pt x="352" y="344"/>
                  </a:lnTo>
                  <a:cubicBezTo>
                    <a:pt x="463" y="232"/>
                    <a:pt x="584" y="112"/>
                    <a:pt x="695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1"/>
            <p:cNvSpPr/>
            <p:nvPr/>
          </p:nvSpPr>
          <p:spPr>
            <a:xfrm>
              <a:off x="1194975" y="2800500"/>
              <a:ext cx="5800" cy="20175"/>
            </a:xfrm>
            <a:custGeom>
              <a:avLst/>
              <a:gdLst/>
              <a:ahLst/>
              <a:cxnLst/>
              <a:rect l="l" t="t" r="r" b="b"/>
              <a:pathLst>
                <a:path w="232" h="807" extrusionOk="0">
                  <a:moveTo>
                    <a:pt x="0" y="695"/>
                  </a:moveTo>
                  <a:cubicBezTo>
                    <a:pt x="0" y="806"/>
                    <a:pt x="0" y="806"/>
                    <a:pt x="112" y="695"/>
                  </a:cubicBezTo>
                  <a:lnTo>
                    <a:pt x="112" y="575"/>
                  </a:lnTo>
                  <a:cubicBezTo>
                    <a:pt x="112" y="464"/>
                    <a:pt x="112" y="464"/>
                    <a:pt x="232" y="343"/>
                  </a:cubicBezTo>
                  <a:lnTo>
                    <a:pt x="232" y="112"/>
                  </a:lnTo>
                  <a:cubicBezTo>
                    <a:pt x="232" y="1"/>
                    <a:pt x="112" y="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1"/>
            <p:cNvSpPr/>
            <p:nvPr/>
          </p:nvSpPr>
          <p:spPr>
            <a:xfrm>
              <a:off x="1180400" y="2956775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0" y="232"/>
                  </a:moveTo>
                  <a:cubicBezTo>
                    <a:pt x="0" y="343"/>
                    <a:pt x="352" y="463"/>
                    <a:pt x="352" y="343"/>
                  </a:cubicBezTo>
                  <a:cubicBezTo>
                    <a:pt x="463" y="343"/>
                    <a:pt x="463" y="232"/>
                    <a:pt x="352" y="232"/>
                  </a:cubicBezTo>
                  <a:cubicBezTo>
                    <a:pt x="232" y="0"/>
                    <a:pt x="0" y="0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1"/>
            <p:cNvSpPr/>
            <p:nvPr/>
          </p:nvSpPr>
          <p:spPr>
            <a:xfrm>
              <a:off x="1203550" y="2785925"/>
              <a:ext cx="14600" cy="8825"/>
            </a:xfrm>
            <a:custGeom>
              <a:avLst/>
              <a:gdLst/>
              <a:ahLst/>
              <a:cxnLst/>
              <a:rect l="l" t="t" r="r" b="b"/>
              <a:pathLst>
                <a:path w="584" h="353" extrusionOk="0">
                  <a:moveTo>
                    <a:pt x="120" y="0"/>
                  </a:moveTo>
                  <a:cubicBezTo>
                    <a:pt x="120" y="0"/>
                    <a:pt x="0" y="121"/>
                    <a:pt x="120" y="232"/>
                  </a:cubicBezTo>
                  <a:cubicBezTo>
                    <a:pt x="232" y="232"/>
                    <a:pt x="352" y="352"/>
                    <a:pt x="352" y="232"/>
                  </a:cubicBezTo>
                  <a:cubicBezTo>
                    <a:pt x="463" y="232"/>
                    <a:pt x="583" y="121"/>
                    <a:pt x="46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1"/>
            <p:cNvSpPr/>
            <p:nvPr/>
          </p:nvSpPr>
          <p:spPr>
            <a:xfrm>
              <a:off x="1029900" y="2930600"/>
              <a:ext cx="20400" cy="8825"/>
            </a:xfrm>
            <a:custGeom>
              <a:avLst/>
              <a:gdLst/>
              <a:ahLst/>
              <a:cxnLst/>
              <a:rect l="l" t="t" r="r" b="b"/>
              <a:pathLst>
                <a:path w="816" h="353" extrusionOk="0">
                  <a:moveTo>
                    <a:pt x="121" y="121"/>
                  </a:moveTo>
                  <a:lnTo>
                    <a:pt x="1" y="121"/>
                  </a:lnTo>
                  <a:cubicBezTo>
                    <a:pt x="121" y="232"/>
                    <a:pt x="232" y="232"/>
                    <a:pt x="353" y="232"/>
                  </a:cubicBezTo>
                  <a:cubicBezTo>
                    <a:pt x="464" y="232"/>
                    <a:pt x="464" y="353"/>
                    <a:pt x="464" y="353"/>
                  </a:cubicBezTo>
                  <a:lnTo>
                    <a:pt x="695" y="353"/>
                  </a:lnTo>
                  <a:cubicBezTo>
                    <a:pt x="816" y="232"/>
                    <a:pt x="232" y="1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41"/>
            <p:cNvSpPr/>
            <p:nvPr/>
          </p:nvSpPr>
          <p:spPr>
            <a:xfrm>
              <a:off x="1125525" y="2933625"/>
              <a:ext cx="11600" cy="17375"/>
            </a:xfrm>
            <a:custGeom>
              <a:avLst/>
              <a:gdLst/>
              <a:ahLst/>
              <a:cxnLst/>
              <a:rect l="l" t="t" r="r" b="b"/>
              <a:pathLst>
                <a:path w="464" h="695" extrusionOk="0">
                  <a:moveTo>
                    <a:pt x="111" y="463"/>
                  </a:moveTo>
                  <a:cubicBezTo>
                    <a:pt x="232" y="574"/>
                    <a:pt x="463" y="695"/>
                    <a:pt x="463" y="574"/>
                  </a:cubicBezTo>
                  <a:lnTo>
                    <a:pt x="463" y="463"/>
                  </a:lnTo>
                  <a:cubicBezTo>
                    <a:pt x="111" y="232"/>
                    <a:pt x="111" y="111"/>
                    <a:pt x="0" y="111"/>
                  </a:cubicBezTo>
                  <a:cubicBezTo>
                    <a:pt x="0" y="0"/>
                    <a:pt x="0" y="111"/>
                    <a:pt x="0" y="111"/>
                  </a:cubicBezTo>
                  <a:cubicBezTo>
                    <a:pt x="0" y="232"/>
                    <a:pt x="111" y="343"/>
                    <a:pt x="111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41"/>
            <p:cNvSpPr/>
            <p:nvPr/>
          </p:nvSpPr>
          <p:spPr>
            <a:xfrm>
              <a:off x="1012550" y="2895875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232" y="353"/>
                  </a:moveTo>
                  <a:cubicBezTo>
                    <a:pt x="352" y="353"/>
                    <a:pt x="352" y="232"/>
                    <a:pt x="352" y="121"/>
                  </a:cubicBezTo>
                  <a:cubicBezTo>
                    <a:pt x="352" y="121"/>
                    <a:pt x="352" y="1"/>
                    <a:pt x="232" y="1"/>
                  </a:cubicBezTo>
                  <a:cubicBezTo>
                    <a:pt x="121" y="1"/>
                    <a:pt x="121" y="1"/>
                    <a:pt x="121" y="121"/>
                  </a:cubicBezTo>
                  <a:cubicBezTo>
                    <a:pt x="0" y="353"/>
                    <a:pt x="121" y="353"/>
                    <a:pt x="232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1"/>
            <p:cNvSpPr/>
            <p:nvPr/>
          </p:nvSpPr>
          <p:spPr>
            <a:xfrm>
              <a:off x="1194975" y="2991500"/>
              <a:ext cx="5800" cy="8575"/>
            </a:xfrm>
            <a:custGeom>
              <a:avLst/>
              <a:gdLst/>
              <a:ahLst/>
              <a:cxnLst/>
              <a:rect l="l" t="t" r="r" b="b"/>
              <a:pathLst>
                <a:path w="232" h="343" extrusionOk="0">
                  <a:moveTo>
                    <a:pt x="112" y="343"/>
                  </a:moveTo>
                  <a:cubicBezTo>
                    <a:pt x="232" y="343"/>
                    <a:pt x="232" y="232"/>
                    <a:pt x="232" y="232"/>
                  </a:cubicBezTo>
                  <a:cubicBezTo>
                    <a:pt x="232" y="0"/>
                    <a:pt x="0" y="0"/>
                    <a:pt x="0" y="232"/>
                  </a:cubicBezTo>
                  <a:cubicBezTo>
                    <a:pt x="0" y="343"/>
                    <a:pt x="0" y="343"/>
                    <a:pt x="11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1"/>
            <p:cNvSpPr/>
            <p:nvPr/>
          </p:nvSpPr>
          <p:spPr>
            <a:xfrm>
              <a:off x="1174600" y="3023225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" y="463"/>
                  </a:moveTo>
                  <a:lnTo>
                    <a:pt x="121" y="463"/>
                  </a:lnTo>
                  <a:lnTo>
                    <a:pt x="121" y="463"/>
                  </a:lnTo>
                  <a:lnTo>
                    <a:pt x="232" y="352"/>
                  </a:lnTo>
                  <a:cubicBezTo>
                    <a:pt x="352" y="232"/>
                    <a:pt x="352" y="232"/>
                    <a:pt x="352" y="120"/>
                  </a:cubicBezTo>
                  <a:cubicBezTo>
                    <a:pt x="352" y="120"/>
                    <a:pt x="464" y="0"/>
                    <a:pt x="352" y="0"/>
                  </a:cubicBezTo>
                  <a:lnTo>
                    <a:pt x="352" y="0"/>
                  </a:lnTo>
                  <a:cubicBezTo>
                    <a:pt x="232" y="0"/>
                    <a:pt x="232" y="120"/>
                    <a:pt x="121" y="232"/>
                  </a:cubicBezTo>
                  <a:cubicBezTo>
                    <a:pt x="121" y="232"/>
                    <a:pt x="121" y="352"/>
                    <a:pt x="1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1"/>
            <p:cNvSpPr/>
            <p:nvPr/>
          </p:nvSpPr>
          <p:spPr>
            <a:xfrm>
              <a:off x="1142875" y="2988475"/>
              <a:ext cx="14375" cy="5825"/>
            </a:xfrm>
            <a:custGeom>
              <a:avLst/>
              <a:gdLst/>
              <a:ahLst/>
              <a:cxnLst/>
              <a:rect l="l" t="t" r="r" b="b"/>
              <a:pathLst>
                <a:path w="575" h="233" extrusionOk="0">
                  <a:moveTo>
                    <a:pt x="1" y="232"/>
                  </a:moveTo>
                  <a:lnTo>
                    <a:pt x="343" y="232"/>
                  </a:lnTo>
                  <a:cubicBezTo>
                    <a:pt x="464" y="121"/>
                    <a:pt x="575" y="121"/>
                    <a:pt x="575" y="121"/>
                  </a:cubicBezTo>
                  <a:cubicBezTo>
                    <a:pt x="575" y="1"/>
                    <a:pt x="575" y="1"/>
                    <a:pt x="464" y="1"/>
                  </a:cubicBezTo>
                  <a:lnTo>
                    <a:pt x="232" y="121"/>
                  </a:lnTo>
                  <a:cubicBezTo>
                    <a:pt x="1" y="121"/>
                    <a:pt x="1" y="12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1"/>
            <p:cNvSpPr/>
            <p:nvPr/>
          </p:nvSpPr>
          <p:spPr>
            <a:xfrm>
              <a:off x="1024125" y="2974125"/>
              <a:ext cx="17375" cy="5825"/>
            </a:xfrm>
            <a:custGeom>
              <a:avLst/>
              <a:gdLst/>
              <a:ahLst/>
              <a:cxnLst/>
              <a:rect l="l" t="t" r="r" b="b"/>
              <a:pathLst>
                <a:path w="695" h="233" extrusionOk="0">
                  <a:moveTo>
                    <a:pt x="121" y="1"/>
                  </a:moveTo>
                  <a:cubicBezTo>
                    <a:pt x="0" y="1"/>
                    <a:pt x="0" y="112"/>
                    <a:pt x="121" y="112"/>
                  </a:cubicBezTo>
                  <a:cubicBezTo>
                    <a:pt x="232" y="232"/>
                    <a:pt x="463" y="232"/>
                    <a:pt x="584" y="112"/>
                  </a:cubicBezTo>
                  <a:cubicBezTo>
                    <a:pt x="584" y="112"/>
                    <a:pt x="695" y="112"/>
                    <a:pt x="695" y="1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1"/>
            <p:cNvSpPr/>
            <p:nvPr/>
          </p:nvSpPr>
          <p:spPr>
            <a:xfrm>
              <a:off x="1073425" y="2849575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12" y="1"/>
                  </a:moveTo>
                  <a:cubicBezTo>
                    <a:pt x="1" y="121"/>
                    <a:pt x="1" y="121"/>
                    <a:pt x="112" y="232"/>
                  </a:cubicBezTo>
                  <a:cubicBezTo>
                    <a:pt x="232" y="353"/>
                    <a:pt x="343" y="464"/>
                    <a:pt x="464" y="353"/>
                  </a:cubicBezTo>
                  <a:lnTo>
                    <a:pt x="343" y="232"/>
                  </a:lnTo>
                  <a:lnTo>
                    <a:pt x="232" y="121"/>
                  </a:lnTo>
                  <a:cubicBezTo>
                    <a:pt x="112" y="121"/>
                    <a:pt x="112" y="1"/>
                    <a:pt x="11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1"/>
            <p:cNvSpPr/>
            <p:nvPr/>
          </p:nvSpPr>
          <p:spPr>
            <a:xfrm>
              <a:off x="1122500" y="3040575"/>
              <a:ext cx="8825" cy="11600"/>
            </a:xfrm>
            <a:custGeom>
              <a:avLst/>
              <a:gdLst/>
              <a:ahLst/>
              <a:cxnLst/>
              <a:rect l="l" t="t" r="r" b="b"/>
              <a:pathLst>
                <a:path w="353" h="464" extrusionOk="0">
                  <a:moveTo>
                    <a:pt x="353" y="121"/>
                  </a:moveTo>
                  <a:lnTo>
                    <a:pt x="232" y="1"/>
                  </a:lnTo>
                  <a:lnTo>
                    <a:pt x="121" y="1"/>
                  </a:lnTo>
                  <a:lnTo>
                    <a:pt x="1" y="121"/>
                  </a:lnTo>
                  <a:lnTo>
                    <a:pt x="1" y="232"/>
                  </a:lnTo>
                  <a:cubicBezTo>
                    <a:pt x="121" y="464"/>
                    <a:pt x="232" y="232"/>
                    <a:pt x="35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1"/>
            <p:cNvSpPr/>
            <p:nvPr/>
          </p:nvSpPr>
          <p:spPr>
            <a:xfrm>
              <a:off x="1212325" y="3014650"/>
              <a:ext cx="14400" cy="11600"/>
            </a:xfrm>
            <a:custGeom>
              <a:avLst/>
              <a:gdLst/>
              <a:ahLst/>
              <a:cxnLst/>
              <a:rect l="l" t="t" r="r" b="b"/>
              <a:pathLst>
                <a:path w="576" h="464" extrusionOk="0">
                  <a:moveTo>
                    <a:pt x="1" y="112"/>
                  </a:moveTo>
                  <a:cubicBezTo>
                    <a:pt x="1" y="343"/>
                    <a:pt x="464" y="463"/>
                    <a:pt x="575" y="343"/>
                  </a:cubicBezTo>
                  <a:cubicBezTo>
                    <a:pt x="575" y="232"/>
                    <a:pt x="344" y="232"/>
                    <a:pt x="232" y="232"/>
                  </a:cubicBezTo>
                  <a:cubicBezTo>
                    <a:pt x="232" y="232"/>
                    <a:pt x="1" y="0"/>
                    <a:pt x="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1"/>
            <p:cNvSpPr/>
            <p:nvPr/>
          </p:nvSpPr>
          <p:spPr>
            <a:xfrm>
              <a:off x="1038700" y="2907450"/>
              <a:ext cx="11600" cy="5825"/>
            </a:xfrm>
            <a:custGeom>
              <a:avLst/>
              <a:gdLst/>
              <a:ahLst/>
              <a:cxnLst/>
              <a:rect l="l" t="t" r="r" b="b"/>
              <a:pathLst>
                <a:path w="464" h="233" extrusionOk="0">
                  <a:moveTo>
                    <a:pt x="1" y="121"/>
                  </a:moveTo>
                  <a:cubicBezTo>
                    <a:pt x="1" y="232"/>
                    <a:pt x="1" y="232"/>
                    <a:pt x="112" y="232"/>
                  </a:cubicBezTo>
                  <a:lnTo>
                    <a:pt x="343" y="232"/>
                  </a:lnTo>
                  <a:lnTo>
                    <a:pt x="464" y="232"/>
                  </a:lnTo>
                  <a:lnTo>
                    <a:pt x="464" y="121"/>
                  </a:lnTo>
                  <a:lnTo>
                    <a:pt x="232" y="121"/>
                  </a:lnTo>
                  <a:cubicBezTo>
                    <a:pt x="112" y="1"/>
                    <a:pt x="1" y="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1"/>
            <p:cNvSpPr/>
            <p:nvPr/>
          </p:nvSpPr>
          <p:spPr>
            <a:xfrm>
              <a:off x="1220900" y="2968350"/>
              <a:ext cx="14600" cy="5800"/>
            </a:xfrm>
            <a:custGeom>
              <a:avLst/>
              <a:gdLst/>
              <a:ahLst/>
              <a:cxnLst/>
              <a:rect l="l" t="t" r="r" b="b"/>
              <a:pathLst>
                <a:path w="584" h="232" extrusionOk="0">
                  <a:moveTo>
                    <a:pt x="584" y="232"/>
                  </a:moveTo>
                  <a:cubicBezTo>
                    <a:pt x="464" y="111"/>
                    <a:pt x="232" y="0"/>
                    <a:pt x="121" y="0"/>
                  </a:cubicBezTo>
                  <a:lnTo>
                    <a:pt x="1" y="0"/>
                  </a:lnTo>
                  <a:cubicBezTo>
                    <a:pt x="1" y="111"/>
                    <a:pt x="1" y="111"/>
                    <a:pt x="121" y="111"/>
                  </a:cubicBezTo>
                  <a:cubicBezTo>
                    <a:pt x="121" y="232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1"/>
            <p:cNvSpPr/>
            <p:nvPr/>
          </p:nvSpPr>
          <p:spPr>
            <a:xfrm>
              <a:off x="1180400" y="2982700"/>
              <a:ext cx="11600" cy="5800"/>
            </a:xfrm>
            <a:custGeom>
              <a:avLst/>
              <a:gdLst/>
              <a:ahLst/>
              <a:cxnLst/>
              <a:rect l="l" t="t" r="r" b="b"/>
              <a:pathLst>
                <a:path w="464" h="232" extrusionOk="0">
                  <a:moveTo>
                    <a:pt x="232" y="0"/>
                  </a:moveTo>
                  <a:cubicBezTo>
                    <a:pt x="120" y="0"/>
                    <a:pt x="0" y="232"/>
                    <a:pt x="232" y="232"/>
                  </a:cubicBezTo>
                  <a:lnTo>
                    <a:pt x="352" y="232"/>
                  </a:lnTo>
                  <a:cubicBezTo>
                    <a:pt x="463" y="121"/>
                    <a:pt x="352" y="0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1"/>
            <p:cNvSpPr/>
            <p:nvPr/>
          </p:nvSpPr>
          <p:spPr>
            <a:xfrm>
              <a:off x="1157225" y="2939400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" y="1"/>
                  </a:moveTo>
                  <a:lnTo>
                    <a:pt x="1" y="232"/>
                  </a:lnTo>
                  <a:lnTo>
                    <a:pt x="1" y="343"/>
                  </a:lnTo>
                  <a:lnTo>
                    <a:pt x="232" y="464"/>
                  </a:lnTo>
                  <a:cubicBezTo>
                    <a:pt x="464" y="464"/>
                    <a:pt x="232" y="343"/>
                    <a:pt x="121" y="232"/>
                  </a:cubicBezTo>
                  <a:cubicBezTo>
                    <a:pt x="121" y="232"/>
                    <a:pt x="121" y="112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1"/>
            <p:cNvSpPr/>
            <p:nvPr/>
          </p:nvSpPr>
          <p:spPr>
            <a:xfrm>
              <a:off x="1110925" y="2945200"/>
              <a:ext cx="14625" cy="11600"/>
            </a:xfrm>
            <a:custGeom>
              <a:avLst/>
              <a:gdLst/>
              <a:ahLst/>
              <a:cxnLst/>
              <a:rect l="l" t="t" r="r" b="b"/>
              <a:pathLst>
                <a:path w="585" h="464" extrusionOk="0">
                  <a:moveTo>
                    <a:pt x="1" y="111"/>
                  </a:moveTo>
                  <a:cubicBezTo>
                    <a:pt x="1" y="232"/>
                    <a:pt x="584" y="463"/>
                    <a:pt x="464" y="232"/>
                  </a:cubicBezTo>
                  <a:cubicBezTo>
                    <a:pt x="464" y="111"/>
                    <a:pt x="121" y="111"/>
                    <a:pt x="121" y="0"/>
                  </a:cubicBezTo>
                  <a:cubicBezTo>
                    <a:pt x="1" y="0"/>
                    <a:pt x="1" y="111"/>
                    <a:pt x="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1"/>
            <p:cNvSpPr/>
            <p:nvPr/>
          </p:nvSpPr>
          <p:spPr>
            <a:xfrm>
              <a:off x="1276000" y="2997275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0" y="112"/>
                  </a:moveTo>
                  <a:lnTo>
                    <a:pt x="0" y="112"/>
                  </a:lnTo>
                  <a:cubicBezTo>
                    <a:pt x="0" y="112"/>
                    <a:pt x="112" y="112"/>
                    <a:pt x="112" y="1"/>
                  </a:cubicBezTo>
                  <a:cubicBezTo>
                    <a:pt x="0" y="1"/>
                    <a:pt x="0" y="112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1"/>
            <p:cNvSpPr/>
            <p:nvPr/>
          </p:nvSpPr>
          <p:spPr>
            <a:xfrm>
              <a:off x="1157225" y="2933625"/>
              <a:ext cx="11600" cy="8575"/>
            </a:xfrm>
            <a:custGeom>
              <a:avLst/>
              <a:gdLst/>
              <a:ahLst/>
              <a:cxnLst/>
              <a:rect l="l" t="t" r="r" b="b"/>
              <a:pathLst>
                <a:path w="464" h="343" extrusionOk="0">
                  <a:moveTo>
                    <a:pt x="121" y="232"/>
                  </a:moveTo>
                  <a:cubicBezTo>
                    <a:pt x="232" y="232"/>
                    <a:pt x="232" y="232"/>
                    <a:pt x="232" y="343"/>
                  </a:cubicBezTo>
                  <a:cubicBezTo>
                    <a:pt x="353" y="343"/>
                    <a:pt x="464" y="343"/>
                    <a:pt x="353" y="232"/>
                  </a:cubicBezTo>
                  <a:lnTo>
                    <a:pt x="353" y="111"/>
                  </a:lnTo>
                  <a:lnTo>
                    <a:pt x="232" y="111"/>
                  </a:lnTo>
                  <a:cubicBezTo>
                    <a:pt x="232" y="0"/>
                    <a:pt x="232" y="0"/>
                    <a:pt x="121" y="0"/>
                  </a:cubicBezTo>
                  <a:cubicBezTo>
                    <a:pt x="121" y="0"/>
                    <a:pt x="1" y="0"/>
                    <a:pt x="12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1"/>
            <p:cNvSpPr/>
            <p:nvPr/>
          </p:nvSpPr>
          <p:spPr>
            <a:xfrm>
              <a:off x="1154450" y="2861150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112" y="353"/>
                  </a:moveTo>
                  <a:lnTo>
                    <a:pt x="343" y="232"/>
                  </a:lnTo>
                  <a:cubicBezTo>
                    <a:pt x="464" y="121"/>
                    <a:pt x="343" y="1"/>
                    <a:pt x="112" y="232"/>
                  </a:cubicBezTo>
                  <a:cubicBezTo>
                    <a:pt x="112" y="232"/>
                    <a:pt x="1" y="353"/>
                    <a:pt x="112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1"/>
            <p:cNvSpPr/>
            <p:nvPr/>
          </p:nvSpPr>
          <p:spPr>
            <a:xfrm>
              <a:off x="1203550" y="2806300"/>
              <a:ext cx="5800" cy="14375"/>
            </a:xfrm>
            <a:custGeom>
              <a:avLst/>
              <a:gdLst/>
              <a:ahLst/>
              <a:cxnLst/>
              <a:rect l="l" t="t" r="r" b="b"/>
              <a:pathLst>
                <a:path w="232" h="575" extrusionOk="0">
                  <a:moveTo>
                    <a:pt x="232" y="111"/>
                  </a:moveTo>
                  <a:lnTo>
                    <a:pt x="232" y="0"/>
                  </a:lnTo>
                  <a:cubicBezTo>
                    <a:pt x="120" y="111"/>
                    <a:pt x="120" y="111"/>
                    <a:pt x="120" y="232"/>
                  </a:cubicBezTo>
                  <a:cubicBezTo>
                    <a:pt x="0" y="463"/>
                    <a:pt x="120" y="574"/>
                    <a:pt x="23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1"/>
            <p:cNvSpPr/>
            <p:nvPr/>
          </p:nvSpPr>
          <p:spPr>
            <a:xfrm>
              <a:off x="1189175" y="2826425"/>
              <a:ext cx="5825" cy="11600"/>
            </a:xfrm>
            <a:custGeom>
              <a:avLst/>
              <a:gdLst/>
              <a:ahLst/>
              <a:cxnLst/>
              <a:rect l="l" t="t" r="r" b="b"/>
              <a:pathLst>
                <a:path w="233" h="464" extrusionOk="0">
                  <a:moveTo>
                    <a:pt x="1" y="353"/>
                  </a:moveTo>
                  <a:lnTo>
                    <a:pt x="1" y="464"/>
                  </a:lnTo>
                  <a:lnTo>
                    <a:pt x="112" y="464"/>
                  </a:lnTo>
                  <a:cubicBezTo>
                    <a:pt x="112" y="353"/>
                    <a:pt x="112" y="353"/>
                    <a:pt x="232" y="353"/>
                  </a:cubicBezTo>
                  <a:cubicBezTo>
                    <a:pt x="232" y="232"/>
                    <a:pt x="232" y="121"/>
                    <a:pt x="112" y="1"/>
                  </a:cubicBezTo>
                  <a:lnTo>
                    <a:pt x="112" y="121"/>
                  </a:lnTo>
                  <a:cubicBezTo>
                    <a:pt x="1" y="121"/>
                    <a:pt x="1" y="232"/>
                    <a:pt x="1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1"/>
            <p:cNvSpPr/>
            <p:nvPr/>
          </p:nvSpPr>
          <p:spPr>
            <a:xfrm>
              <a:off x="1206550" y="2950975"/>
              <a:ext cx="8600" cy="5825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112" y="232"/>
                  </a:moveTo>
                  <a:cubicBezTo>
                    <a:pt x="343" y="232"/>
                    <a:pt x="232" y="1"/>
                    <a:pt x="112" y="1"/>
                  </a:cubicBezTo>
                  <a:cubicBezTo>
                    <a:pt x="0" y="1"/>
                    <a:pt x="0" y="232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1"/>
            <p:cNvSpPr/>
            <p:nvPr/>
          </p:nvSpPr>
          <p:spPr>
            <a:xfrm>
              <a:off x="1116725" y="2881525"/>
              <a:ext cx="8825" cy="11600"/>
            </a:xfrm>
            <a:custGeom>
              <a:avLst/>
              <a:gdLst/>
              <a:ahLst/>
              <a:cxnLst/>
              <a:rect l="l" t="t" r="r" b="b"/>
              <a:pathLst>
                <a:path w="353" h="464" extrusionOk="0">
                  <a:moveTo>
                    <a:pt x="0" y="112"/>
                  </a:moveTo>
                  <a:cubicBezTo>
                    <a:pt x="0" y="112"/>
                    <a:pt x="121" y="232"/>
                    <a:pt x="232" y="232"/>
                  </a:cubicBezTo>
                  <a:cubicBezTo>
                    <a:pt x="232" y="343"/>
                    <a:pt x="352" y="464"/>
                    <a:pt x="352" y="343"/>
                  </a:cubicBezTo>
                  <a:cubicBezTo>
                    <a:pt x="352" y="112"/>
                    <a:pt x="0" y="1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1"/>
            <p:cNvSpPr/>
            <p:nvPr/>
          </p:nvSpPr>
          <p:spPr>
            <a:xfrm>
              <a:off x="1151450" y="2855375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232" y="121"/>
                  </a:moveTo>
                  <a:lnTo>
                    <a:pt x="232" y="121"/>
                  </a:lnTo>
                  <a:cubicBezTo>
                    <a:pt x="0" y="352"/>
                    <a:pt x="121" y="352"/>
                    <a:pt x="232" y="352"/>
                  </a:cubicBezTo>
                  <a:cubicBezTo>
                    <a:pt x="232" y="352"/>
                    <a:pt x="232" y="232"/>
                    <a:pt x="352" y="232"/>
                  </a:cubicBezTo>
                  <a:lnTo>
                    <a:pt x="352" y="232"/>
                  </a:lnTo>
                  <a:cubicBezTo>
                    <a:pt x="352" y="232"/>
                    <a:pt x="352" y="0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1"/>
            <p:cNvSpPr/>
            <p:nvPr/>
          </p:nvSpPr>
          <p:spPr>
            <a:xfrm>
              <a:off x="1128300" y="3081100"/>
              <a:ext cx="8825" cy="8800"/>
            </a:xfrm>
            <a:custGeom>
              <a:avLst/>
              <a:gdLst/>
              <a:ahLst/>
              <a:cxnLst/>
              <a:rect l="l" t="t" r="r" b="b"/>
              <a:pathLst>
                <a:path w="353" h="352" extrusionOk="0">
                  <a:moveTo>
                    <a:pt x="232" y="0"/>
                  </a:moveTo>
                  <a:cubicBezTo>
                    <a:pt x="352" y="0"/>
                    <a:pt x="232" y="0"/>
                    <a:pt x="232" y="0"/>
                  </a:cubicBezTo>
                  <a:lnTo>
                    <a:pt x="121" y="0"/>
                  </a:lnTo>
                  <a:lnTo>
                    <a:pt x="0" y="120"/>
                  </a:lnTo>
                  <a:cubicBezTo>
                    <a:pt x="0" y="232"/>
                    <a:pt x="0" y="352"/>
                    <a:pt x="121" y="232"/>
                  </a:cubicBezTo>
                  <a:cubicBezTo>
                    <a:pt x="232" y="120"/>
                    <a:pt x="232" y="120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1"/>
            <p:cNvSpPr/>
            <p:nvPr/>
          </p:nvSpPr>
          <p:spPr>
            <a:xfrm>
              <a:off x="1203550" y="3113025"/>
              <a:ext cx="3025" cy="11600"/>
            </a:xfrm>
            <a:custGeom>
              <a:avLst/>
              <a:gdLst/>
              <a:ahLst/>
              <a:cxnLst/>
              <a:rect l="l" t="t" r="r" b="b"/>
              <a:pathLst>
                <a:path w="121" h="464" extrusionOk="0">
                  <a:moveTo>
                    <a:pt x="0" y="233"/>
                  </a:moveTo>
                  <a:cubicBezTo>
                    <a:pt x="0" y="344"/>
                    <a:pt x="120" y="464"/>
                    <a:pt x="120" y="344"/>
                  </a:cubicBezTo>
                  <a:lnTo>
                    <a:pt x="120" y="112"/>
                  </a:lnTo>
                  <a:cubicBezTo>
                    <a:pt x="120" y="1"/>
                    <a:pt x="0" y="1"/>
                    <a:pt x="0" y="23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1"/>
            <p:cNvSpPr/>
            <p:nvPr/>
          </p:nvSpPr>
          <p:spPr>
            <a:xfrm>
              <a:off x="1038700" y="3029000"/>
              <a:ext cx="11600" cy="5825"/>
            </a:xfrm>
            <a:custGeom>
              <a:avLst/>
              <a:gdLst/>
              <a:ahLst/>
              <a:cxnLst/>
              <a:rect l="l" t="t" r="r" b="b"/>
              <a:pathLst>
                <a:path w="464" h="233" extrusionOk="0">
                  <a:moveTo>
                    <a:pt x="112" y="232"/>
                  </a:moveTo>
                  <a:lnTo>
                    <a:pt x="343" y="232"/>
                  </a:lnTo>
                  <a:cubicBezTo>
                    <a:pt x="464" y="121"/>
                    <a:pt x="343" y="1"/>
                    <a:pt x="112" y="121"/>
                  </a:cubicBezTo>
                  <a:cubicBezTo>
                    <a:pt x="112" y="121"/>
                    <a:pt x="1" y="121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1"/>
            <p:cNvSpPr/>
            <p:nvPr/>
          </p:nvSpPr>
          <p:spPr>
            <a:xfrm>
              <a:off x="1032925" y="3017425"/>
              <a:ext cx="11600" cy="3025"/>
            </a:xfrm>
            <a:custGeom>
              <a:avLst/>
              <a:gdLst/>
              <a:ahLst/>
              <a:cxnLst/>
              <a:rect l="l" t="t" r="r" b="b"/>
              <a:pathLst>
                <a:path w="464" h="121" extrusionOk="0">
                  <a:moveTo>
                    <a:pt x="343" y="1"/>
                  </a:moveTo>
                  <a:cubicBezTo>
                    <a:pt x="343" y="1"/>
                    <a:pt x="0" y="1"/>
                    <a:pt x="111" y="121"/>
                  </a:cubicBezTo>
                  <a:lnTo>
                    <a:pt x="343" y="121"/>
                  </a:lnTo>
                  <a:lnTo>
                    <a:pt x="463" y="121"/>
                  </a:lnTo>
                  <a:cubicBezTo>
                    <a:pt x="463" y="1"/>
                    <a:pt x="463" y="1"/>
                    <a:pt x="34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1"/>
            <p:cNvSpPr/>
            <p:nvPr/>
          </p:nvSpPr>
          <p:spPr>
            <a:xfrm>
              <a:off x="1070425" y="3086875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21" y="121"/>
                  </a:moveTo>
                  <a:cubicBezTo>
                    <a:pt x="121" y="232"/>
                    <a:pt x="352" y="352"/>
                    <a:pt x="352" y="232"/>
                  </a:cubicBezTo>
                  <a:cubicBezTo>
                    <a:pt x="352" y="121"/>
                    <a:pt x="0" y="1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1"/>
            <p:cNvSpPr/>
            <p:nvPr/>
          </p:nvSpPr>
          <p:spPr>
            <a:xfrm>
              <a:off x="1197750" y="3049375"/>
              <a:ext cx="8825" cy="5800"/>
            </a:xfrm>
            <a:custGeom>
              <a:avLst/>
              <a:gdLst/>
              <a:ahLst/>
              <a:cxnLst/>
              <a:rect l="l" t="t" r="r" b="b"/>
              <a:pathLst>
                <a:path w="353" h="232" extrusionOk="0">
                  <a:moveTo>
                    <a:pt x="352" y="112"/>
                  </a:moveTo>
                  <a:lnTo>
                    <a:pt x="352" y="0"/>
                  </a:lnTo>
                  <a:lnTo>
                    <a:pt x="232" y="0"/>
                  </a:lnTo>
                  <a:lnTo>
                    <a:pt x="121" y="112"/>
                  </a:lnTo>
                  <a:cubicBezTo>
                    <a:pt x="1" y="232"/>
                    <a:pt x="232" y="112"/>
                    <a:pt x="35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1"/>
            <p:cNvSpPr/>
            <p:nvPr/>
          </p:nvSpPr>
          <p:spPr>
            <a:xfrm>
              <a:off x="1099350" y="2809075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" y="232"/>
                  </a:moveTo>
                  <a:cubicBezTo>
                    <a:pt x="121" y="232"/>
                    <a:pt x="232" y="352"/>
                    <a:pt x="353" y="352"/>
                  </a:cubicBezTo>
                  <a:lnTo>
                    <a:pt x="353" y="232"/>
                  </a:lnTo>
                  <a:cubicBezTo>
                    <a:pt x="353" y="232"/>
                    <a:pt x="1" y="0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1"/>
            <p:cNvSpPr/>
            <p:nvPr/>
          </p:nvSpPr>
          <p:spPr>
            <a:xfrm>
              <a:off x="1154450" y="3113025"/>
              <a:ext cx="5825" cy="8600"/>
            </a:xfrm>
            <a:custGeom>
              <a:avLst/>
              <a:gdLst/>
              <a:ahLst/>
              <a:cxnLst/>
              <a:rect l="l" t="t" r="r" b="b"/>
              <a:pathLst>
                <a:path w="233" h="344" extrusionOk="0">
                  <a:moveTo>
                    <a:pt x="112" y="1"/>
                  </a:moveTo>
                  <a:lnTo>
                    <a:pt x="1" y="1"/>
                  </a:lnTo>
                  <a:cubicBezTo>
                    <a:pt x="1" y="112"/>
                    <a:pt x="1" y="344"/>
                    <a:pt x="112" y="233"/>
                  </a:cubicBezTo>
                  <a:cubicBezTo>
                    <a:pt x="232" y="233"/>
                    <a:pt x="232" y="1"/>
                    <a:pt x="11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1"/>
            <p:cNvSpPr/>
            <p:nvPr/>
          </p:nvSpPr>
          <p:spPr>
            <a:xfrm>
              <a:off x="1110925" y="2869950"/>
              <a:ext cx="8825" cy="8600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1" y="1"/>
                  </a:moveTo>
                  <a:lnTo>
                    <a:pt x="1" y="112"/>
                  </a:lnTo>
                  <a:lnTo>
                    <a:pt x="121" y="232"/>
                  </a:lnTo>
                  <a:cubicBezTo>
                    <a:pt x="232" y="343"/>
                    <a:pt x="353" y="232"/>
                    <a:pt x="232" y="112"/>
                  </a:cubicBezTo>
                  <a:cubicBezTo>
                    <a:pt x="121" y="112"/>
                    <a:pt x="121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1"/>
            <p:cNvSpPr/>
            <p:nvPr/>
          </p:nvSpPr>
          <p:spPr>
            <a:xfrm>
              <a:off x="1038700" y="3069525"/>
              <a:ext cx="11600" cy="3025"/>
            </a:xfrm>
            <a:custGeom>
              <a:avLst/>
              <a:gdLst/>
              <a:ahLst/>
              <a:cxnLst/>
              <a:rect l="l" t="t" r="r" b="b"/>
              <a:pathLst>
                <a:path w="464" h="121" extrusionOk="0">
                  <a:moveTo>
                    <a:pt x="112" y="120"/>
                  </a:moveTo>
                  <a:lnTo>
                    <a:pt x="343" y="120"/>
                  </a:lnTo>
                  <a:cubicBezTo>
                    <a:pt x="343" y="120"/>
                    <a:pt x="464" y="0"/>
                    <a:pt x="343" y="0"/>
                  </a:cubicBezTo>
                  <a:cubicBezTo>
                    <a:pt x="232" y="0"/>
                    <a:pt x="1" y="120"/>
                    <a:pt x="112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1"/>
            <p:cNvSpPr/>
            <p:nvPr/>
          </p:nvSpPr>
          <p:spPr>
            <a:xfrm>
              <a:off x="1122500" y="3104250"/>
              <a:ext cx="5825" cy="8800"/>
            </a:xfrm>
            <a:custGeom>
              <a:avLst/>
              <a:gdLst/>
              <a:ahLst/>
              <a:cxnLst/>
              <a:rect l="l" t="t" r="r" b="b"/>
              <a:pathLst>
                <a:path w="233" h="352" extrusionOk="0">
                  <a:moveTo>
                    <a:pt x="121" y="352"/>
                  </a:moveTo>
                  <a:cubicBezTo>
                    <a:pt x="121" y="232"/>
                    <a:pt x="121" y="232"/>
                    <a:pt x="232" y="232"/>
                  </a:cubicBezTo>
                  <a:cubicBezTo>
                    <a:pt x="232" y="120"/>
                    <a:pt x="232" y="0"/>
                    <a:pt x="121" y="120"/>
                  </a:cubicBezTo>
                  <a:lnTo>
                    <a:pt x="1" y="232"/>
                  </a:lnTo>
                  <a:cubicBezTo>
                    <a:pt x="1" y="232"/>
                    <a:pt x="1" y="352"/>
                    <a:pt x="121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1"/>
            <p:cNvSpPr/>
            <p:nvPr/>
          </p:nvSpPr>
          <p:spPr>
            <a:xfrm>
              <a:off x="1006750" y="2974125"/>
              <a:ext cx="8825" cy="8600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232" y="112"/>
                  </a:moveTo>
                  <a:cubicBezTo>
                    <a:pt x="353" y="1"/>
                    <a:pt x="121" y="1"/>
                    <a:pt x="1" y="232"/>
                  </a:cubicBezTo>
                  <a:cubicBezTo>
                    <a:pt x="1" y="232"/>
                    <a:pt x="121" y="343"/>
                    <a:pt x="121" y="232"/>
                  </a:cubicBezTo>
                  <a:cubicBezTo>
                    <a:pt x="121" y="232"/>
                    <a:pt x="232" y="232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1"/>
            <p:cNvSpPr/>
            <p:nvPr/>
          </p:nvSpPr>
          <p:spPr>
            <a:xfrm>
              <a:off x="1186175" y="3000075"/>
              <a:ext cx="5825" cy="8800"/>
            </a:xfrm>
            <a:custGeom>
              <a:avLst/>
              <a:gdLst/>
              <a:ahLst/>
              <a:cxnLst/>
              <a:rect l="l" t="t" r="r" b="b"/>
              <a:pathLst>
                <a:path w="233" h="352" extrusionOk="0">
                  <a:moveTo>
                    <a:pt x="232" y="232"/>
                  </a:moveTo>
                  <a:cubicBezTo>
                    <a:pt x="232" y="0"/>
                    <a:pt x="1" y="0"/>
                    <a:pt x="1" y="232"/>
                  </a:cubicBezTo>
                  <a:cubicBezTo>
                    <a:pt x="1" y="232"/>
                    <a:pt x="1" y="352"/>
                    <a:pt x="121" y="352"/>
                  </a:cubicBezTo>
                  <a:cubicBezTo>
                    <a:pt x="121" y="352"/>
                    <a:pt x="121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1"/>
            <p:cNvSpPr/>
            <p:nvPr/>
          </p:nvSpPr>
          <p:spPr>
            <a:xfrm>
              <a:off x="1116725" y="297112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232" y="121"/>
                  </a:moveTo>
                  <a:cubicBezTo>
                    <a:pt x="232" y="0"/>
                    <a:pt x="232" y="0"/>
                    <a:pt x="121" y="0"/>
                  </a:cubicBezTo>
                  <a:cubicBezTo>
                    <a:pt x="121" y="0"/>
                    <a:pt x="0" y="121"/>
                    <a:pt x="0" y="232"/>
                  </a:cubicBezTo>
                  <a:cubicBezTo>
                    <a:pt x="121" y="232"/>
                    <a:pt x="232" y="121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1"/>
            <p:cNvSpPr/>
            <p:nvPr/>
          </p:nvSpPr>
          <p:spPr>
            <a:xfrm>
              <a:off x="1186175" y="2945200"/>
              <a:ext cx="11600" cy="8575"/>
            </a:xfrm>
            <a:custGeom>
              <a:avLst/>
              <a:gdLst/>
              <a:ahLst/>
              <a:cxnLst/>
              <a:rect l="l" t="t" r="r" b="b"/>
              <a:pathLst>
                <a:path w="464" h="343" extrusionOk="0">
                  <a:moveTo>
                    <a:pt x="232" y="343"/>
                  </a:moveTo>
                  <a:lnTo>
                    <a:pt x="352" y="232"/>
                  </a:lnTo>
                  <a:cubicBezTo>
                    <a:pt x="464" y="0"/>
                    <a:pt x="1" y="111"/>
                    <a:pt x="23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1"/>
            <p:cNvSpPr/>
            <p:nvPr/>
          </p:nvSpPr>
          <p:spPr>
            <a:xfrm>
              <a:off x="1191975" y="2968350"/>
              <a:ext cx="8800" cy="5800"/>
            </a:xfrm>
            <a:custGeom>
              <a:avLst/>
              <a:gdLst/>
              <a:ahLst/>
              <a:cxnLst/>
              <a:rect l="l" t="t" r="r" b="b"/>
              <a:pathLst>
                <a:path w="352" h="232" extrusionOk="0">
                  <a:moveTo>
                    <a:pt x="352" y="111"/>
                  </a:moveTo>
                  <a:lnTo>
                    <a:pt x="352" y="111"/>
                  </a:lnTo>
                  <a:cubicBezTo>
                    <a:pt x="232" y="0"/>
                    <a:pt x="120" y="111"/>
                    <a:pt x="120" y="111"/>
                  </a:cubicBezTo>
                  <a:cubicBezTo>
                    <a:pt x="0" y="232"/>
                    <a:pt x="352" y="232"/>
                    <a:pt x="35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1"/>
            <p:cNvSpPr/>
            <p:nvPr/>
          </p:nvSpPr>
          <p:spPr>
            <a:xfrm>
              <a:off x="1119725" y="3136200"/>
              <a:ext cx="8600" cy="5800"/>
            </a:xfrm>
            <a:custGeom>
              <a:avLst/>
              <a:gdLst/>
              <a:ahLst/>
              <a:cxnLst/>
              <a:rect l="l" t="t" r="r" b="b"/>
              <a:pathLst>
                <a:path w="344" h="232" extrusionOk="0">
                  <a:moveTo>
                    <a:pt x="343" y="0"/>
                  </a:moveTo>
                  <a:cubicBezTo>
                    <a:pt x="112" y="0"/>
                    <a:pt x="1" y="111"/>
                    <a:pt x="112" y="111"/>
                  </a:cubicBezTo>
                  <a:cubicBezTo>
                    <a:pt x="112" y="232"/>
                    <a:pt x="343" y="232"/>
                    <a:pt x="3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1"/>
            <p:cNvSpPr/>
            <p:nvPr/>
          </p:nvSpPr>
          <p:spPr>
            <a:xfrm>
              <a:off x="1128300" y="2976900"/>
              <a:ext cx="5800" cy="8825"/>
            </a:xfrm>
            <a:custGeom>
              <a:avLst/>
              <a:gdLst/>
              <a:ahLst/>
              <a:cxnLst/>
              <a:rect l="l" t="t" r="r" b="b"/>
              <a:pathLst>
                <a:path w="232" h="353" extrusionOk="0">
                  <a:moveTo>
                    <a:pt x="232" y="121"/>
                  </a:moveTo>
                  <a:cubicBezTo>
                    <a:pt x="232" y="121"/>
                    <a:pt x="232" y="1"/>
                    <a:pt x="121" y="1"/>
                  </a:cubicBezTo>
                  <a:lnTo>
                    <a:pt x="0" y="121"/>
                  </a:lnTo>
                  <a:cubicBezTo>
                    <a:pt x="0" y="232"/>
                    <a:pt x="121" y="353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1"/>
            <p:cNvSpPr/>
            <p:nvPr/>
          </p:nvSpPr>
          <p:spPr>
            <a:xfrm>
              <a:off x="1194975" y="2974125"/>
              <a:ext cx="8600" cy="5825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232" y="232"/>
                  </a:moveTo>
                  <a:cubicBezTo>
                    <a:pt x="343" y="112"/>
                    <a:pt x="112" y="1"/>
                    <a:pt x="0" y="112"/>
                  </a:cubicBezTo>
                  <a:cubicBezTo>
                    <a:pt x="0" y="232"/>
                    <a:pt x="0" y="232"/>
                    <a:pt x="112" y="232"/>
                  </a:cubicBezTo>
                  <a:lnTo>
                    <a:pt x="232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1"/>
            <p:cNvSpPr/>
            <p:nvPr/>
          </p:nvSpPr>
          <p:spPr>
            <a:xfrm>
              <a:off x="1203550" y="2994275"/>
              <a:ext cx="8800" cy="5800"/>
            </a:xfrm>
            <a:custGeom>
              <a:avLst/>
              <a:gdLst/>
              <a:ahLst/>
              <a:cxnLst/>
              <a:rect l="l" t="t" r="r" b="b"/>
              <a:pathLst>
                <a:path w="352" h="232" extrusionOk="0">
                  <a:moveTo>
                    <a:pt x="120" y="232"/>
                  </a:moveTo>
                  <a:cubicBezTo>
                    <a:pt x="232" y="232"/>
                    <a:pt x="232" y="121"/>
                    <a:pt x="232" y="121"/>
                  </a:cubicBezTo>
                  <a:cubicBezTo>
                    <a:pt x="352" y="0"/>
                    <a:pt x="232" y="0"/>
                    <a:pt x="232" y="0"/>
                  </a:cubicBezTo>
                  <a:cubicBezTo>
                    <a:pt x="120" y="0"/>
                    <a:pt x="0" y="121"/>
                    <a:pt x="12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1"/>
            <p:cNvSpPr/>
            <p:nvPr/>
          </p:nvSpPr>
          <p:spPr>
            <a:xfrm>
              <a:off x="1056075" y="3095675"/>
              <a:ext cx="5800" cy="2800"/>
            </a:xfrm>
            <a:custGeom>
              <a:avLst/>
              <a:gdLst/>
              <a:ahLst/>
              <a:cxnLst/>
              <a:rect l="l" t="t" r="r" b="b"/>
              <a:pathLst>
                <a:path w="232" h="112" extrusionOk="0">
                  <a:moveTo>
                    <a:pt x="0" y="112"/>
                  </a:moveTo>
                  <a:lnTo>
                    <a:pt x="232" y="112"/>
                  </a:lnTo>
                  <a:cubicBezTo>
                    <a:pt x="232" y="0"/>
                    <a:pt x="232" y="0"/>
                    <a:pt x="111" y="0"/>
                  </a:cubicBezTo>
                  <a:cubicBezTo>
                    <a:pt x="0" y="0"/>
                    <a:pt x="0" y="112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1"/>
            <p:cNvSpPr/>
            <p:nvPr/>
          </p:nvSpPr>
          <p:spPr>
            <a:xfrm>
              <a:off x="1134075" y="3138975"/>
              <a:ext cx="5825" cy="3025"/>
            </a:xfrm>
            <a:custGeom>
              <a:avLst/>
              <a:gdLst/>
              <a:ahLst/>
              <a:cxnLst/>
              <a:rect l="l" t="t" r="r" b="b"/>
              <a:pathLst>
                <a:path w="233" h="121" extrusionOk="0">
                  <a:moveTo>
                    <a:pt x="232" y="121"/>
                  </a:moveTo>
                  <a:cubicBezTo>
                    <a:pt x="232" y="0"/>
                    <a:pt x="232" y="0"/>
                    <a:pt x="121" y="0"/>
                  </a:cubicBezTo>
                  <a:cubicBezTo>
                    <a:pt x="1" y="0"/>
                    <a:pt x="1" y="121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1"/>
            <p:cNvSpPr/>
            <p:nvPr/>
          </p:nvSpPr>
          <p:spPr>
            <a:xfrm>
              <a:off x="1139875" y="3107250"/>
              <a:ext cx="5800" cy="8600"/>
            </a:xfrm>
            <a:custGeom>
              <a:avLst/>
              <a:gdLst/>
              <a:ahLst/>
              <a:cxnLst/>
              <a:rect l="l" t="t" r="r" b="b"/>
              <a:pathLst>
                <a:path w="232" h="344" extrusionOk="0">
                  <a:moveTo>
                    <a:pt x="232" y="112"/>
                  </a:moveTo>
                  <a:cubicBezTo>
                    <a:pt x="232" y="112"/>
                    <a:pt x="121" y="0"/>
                    <a:pt x="121" y="232"/>
                  </a:cubicBezTo>
                  <a:cubicBezTo>
                    <a:pt x="0" y="232"/>
                    <a:pt x="121" y="343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1"/>
            <p:cNvSpPr/>
            <p:nvPr/>
          </p:nvSpPr>
          <p:spPr>
            <a:xfrm>
              <a:off x="1006750" y="2988475"/>
              <a:ext cx="8825" cy="5825"/>
            </a:xfrm>
            <a:custGeom>
              <a:avLst/>
              <a:gdLst/>
              <a:ahLst/>
              <a:cxnLst/>
              <a:rect l="l" t="t" r="r" b="b"/>
              <a:pathLst>
                <a:path w="353" h="233" extrusionOk="0">
                  <a:moveTo>
                    <a:pt x="232" y="121"/>
                  </a:moveTo>
                  <a:cubicBezTo>
                    <a:pt x="353" y="1"/>
                    <a:pt x="1" y="1"/>
                    <a:pt x="1" y="121"/>
                  </a:cubicBezTo>
                  <a:cubicBezTo>
                    <a:pt x="1" y="232"/>
                    <a:pt x="121" y="232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1"/>
            <p:cNvSpPr/>
            <p:nvPr/>
          </p:nvSpPr>
          <p:spPr>
            <a:xfrm>
              <a:off x="1160250" y="2872725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111" y="1"/>
                  </a:moveTo>
                  <a:cubicBezTo>
                    <a:pt x="0" y="1"/>
                    <a:pt x="0" y="121"/>
                    <a:pt x="0" y="121"/>
                  </a:cubicBezTo>
                  <a:cubicBezTo>
                    <a:pt x="0" y="232"/>
                    <a:pt x="232" y="12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1"/>
            <p:cNvSpPr/>
            <p:nvPr/>
          </p:nvSpPr>
          <p:spPr>
            <a:xfrm>
              <a:off x="1113950" y="3130400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232" y="112"/>
                  </a:moveTo>
                  <a:cubicBezTo>
                    <a:pt x="232" y="1"/>
                    <a:pt x="0" y="1"/>
                    <a:pt x="0" y="112"/>
                  </a:cubicBezTo>
                  <a:cubicBezTo>
                    <a:pt x="0" y="232"/>
                    <a:pt x="111" y="232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1"/>
            <p:cNvSpPr/>
            <p:nvPr/>
          </p:nvSpPr>
          <p:spPr>
            <a:xfrm>
              <a:off x="1163025" y="287852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232" y="121"/>
                  </a:moveTo>
                  <a:cubicBezTo>
                    <a:pt x="121" y="0"/>
                    <a:pt x="121" y="0"/>
                    <a:pt x="121" y="121"/>
                  </a:cubicBezTo>
                  <a:cubicBezTo>
                    <a:pt x="0" y="121"/>
                    <a:pt x="121" y="232"/>
                    <a:pt x="121" y="232"/>
                  </a:cubicBezTo>
                  <a:cubicBezTo>
                    <a:pt x="232" y="232"/>
                    <a:pt x="232" y="121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1"/>
            <p:cNvSpPr/>
            <p:nvPr/>
          </p:nvSpPr>
          <p:spPr>
            <a:xfrm>
              <a:off x="1006750" y="2965325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" y="121"/>
                  </a:moveTo>
                  <a:lnTo>
                    <a:pt x="1" y="121"/>
                  </a:lnTo>
                  <a:cubicBezTo>
                    <a:pt x="1" y="232"/>
                    <a:pt x="1" y="232"/>
                    <a:pt x="121" y="232"/>
                  </a:cubicBezTo>
                  <a:lnTo>
                    <a:pt x="121" y="121"/>
                  </a:lnTo>
                  <a:cubicBezTo>
                    <a:pt x="232" y="121"/>
                    <a:pt x="232" y="1"/>
                    <a:pt x="121" y="1"/>
                  </a:cubicBezTo>
                  <a:cubicBezTo>
                    <a:pt x="1" y="1"/>
                    <a:pt x="1" y="12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1"/>
            <p:cNvSpPr/>
            <p:nvPr/>
          </p:nvSpPr>
          <p:spPr>
            <a:xfrm>
              <a:off x="1128300" y="279472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21" y="232"/>
                  </a:moveTo>
                  <a:cubicBezTo>
                    <a:pt x="232" y="232"/>
                    <a:pt x="232" y="0"/>
                    <a:pt x="121" y="0"/>
                  </a:cubicBezTo>
                  <a:cubicBezTo>
                    <a:pt x="0" y="0"/>
                    <a:pt x="0" y="0"/>
                    <a:pt x="0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1"/>
            <p:cNvSpPr/>
            <p:nvPr/>
          </p:nvSpPr>
          <p:spPr>
            <a:xfrm>
              <a:off x="1006750" y="295677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21" y="232"/>
                  </a:moveTo>
                  <a:cubicBezTo>
                    <a:pt x="121" y="232"/>
                    <a:pt x="232" y="232"/>
                    <a:pt x="232" y="111"/>
                  </a:cubicBezTo>
                  <a:lnTo>
                    <a:pt x="232" y="111"/>
                  </a:lnTo>
                  <a:lnTo>
                    <a:pt x="232" y="111"/>
                  </a:lnTo>
                  <a:lnTo>
                    <a:pt x="232" y="0"/>
                  </a:lnTo>
                  <a:lnTo>
                    <a:pt x="232" y="0"/>
                  </a:lnTo>
                  <a:cubicBezTo>
                    <a:pt x="121" y="0"/>
                    <a:pt x="121" y="111"/>
                    <a:pt x="121" y="111"/>
                  </a:cubicBezTo>
                  <a:cubicBezTo>
                    <a:pt x="1" y="111"/>
                    <a:pt x="121" y="232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1"/>
            <p:cNvSpPr/>
            <p:nvPr/>
          </p:nvSpPr>
          <p:spPr>
            <a:xfrm>
              <a:off x="1119725" y="280050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12" y="232"/>
                  </a:moveTo>
                  <a:cubicBezTo>
                    <a:pt x="232" y="232"/>
                    <a:pt x="232" y="232"/>
                    <a:pt x="232" y="112"/>
                  </a:cubicBezTo>
                  <a:cubicBezTo>
                    <a:pt x="232" y="112"/>
                    <a:pt x="112" y="1"/>
                    <a:pt x="1" y="112"/>
                  </a:cubicBezTo>
                  <a:cubicBezTo>
                    <a:pt x="1" y="112"/>
                    <a:pt x="1" y="232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1"/>
            <p:cNvSpPr/>
            <p:nvPr/>
          </p:nvSpPr>
          <p:spPr>
            <a:xfrm>
              <a:off x="1044500" y="3078300"/>
              <a:ext cx="5800" cy="2825"/>
            </a:xfrm>
            <a:custGeom>
              <a:avLst/>
              <a:gdLst/>
              <a:ahLst/>
              <a:cxnLst/>
              <a:rect l="l" t="t" r="r" b="b"/>
              <a:pathLst>
                <a:path w="232" h="113" extrusionOk="0">
                  <a:moveTo>
                    <a:pt x="232" y="1"/>
                  </a:moveTo>
                  <a:cubicBezTo>
                    <a:pt x="111" y="1"/>
                    <a:pt x="0" y="112"/>
                    <a:pt x="111" y="112"/>
                  </a:cubicBezTo>
                  <a:lnTo>
                    <a:pt x="232" y="11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1"/>
            <p:cNvSpPr/>
            <p:nvPr/>
          </p:nvSpPr>
          <p:spPr>
            <a:xfrm>
              <a:off x="1108150" y="280907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2" y="0"/>
                  </a:moveTo>
                  <a:cubicBezTo>
                    <a:pt x="1" y="0"/>
                    <a:pt x="112" y="232"/>
                    <a:pt x="232" y="121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1"/>
            <p:cNvSpPr/>
            <p:nvPr/>
          </p:nvSpPr>
          <p:spPr>
            <a:xfrm>
              <a:off x="1090800" y="2864175"/>
              <a:ext cx="2800" cy="5800"/>
            </a:xfrm>
            <a:custGeom>
              <a:avLst/>
              <a:gdLst/>
              <a:ahLst/>
              <a:cxnLst/>
              <a:rect l="l" t="t" r="r" b="b"/>
              <a:pathLst>
                <a:path w="112" h="232" extrusionOk="0">
                  <a:moveTo>
                    <a:pt x="111" y="111"/>
                  </a:moveTo>
                  <a:cubicBezTo>
                    <a:pt x="111" y="0"/>
                    <a:pt x="0" y="0"/>
                    <a:pt x="0" y="111"/>
                  </a:cubicBezTo>
                  <a:cubicBezTo>
                    <a:pt x="0" y="111"/>
                    <a:pt x="111" y="232"/>
                    <a:pt x="11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1"/>
            <p:cNvSpPr/>
            <p:nvPr/>
          </p:nvSpPr>
          <p:spPr>
            <a:xfrm>
              <a:off x="1061850" y="2968350"/>
              <a:ext cx="2800" cy="5800"/>
            </a:xfrm>
            <a:custGeom>
              <a:avLst/>
              <a:gdLst/>
              <a:ahLst/>
              <a:cxnLst/>
              <a:rect l="l" t="t" r="r" b="b"/>
              <a:pathLst>
                <a:path w="112" h="232" extrusionOk="0">
                  <a:moveTo>
                    <a:pt x="1" y="111"/>
                  </a:moveTo>
                  <a:cubicBezTo>
                    <a:pt x="1" y="232"/>
                    <a:pt x="112" y="111"/>
                    <a:pt x="112" y="111"/>
                  </a:cubicBezTo>
                  <a:cubicBezTo>
                    <a:pt x="112" y="0"/>
                    <a:pt x="112" y="0"/>
                    <a:pt x="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1"/>
            <p:cNvSpPr/>
            <p:nvPr/>
          </p:nvSpPr>
          <p:spPr>
            <a:xfrm>
              <a:off x="1197750" y="2953750"/>
              <a:ext cx="3025" cy="5825"/>
            </a:xfrm>
            <a:custGeom>
              <a:avLst/>
              <a:gdLst/>
              <a:ahLst/>
              <a:cxnLst/>
              <a:rect l="l" t="t" r="r" b="b"/>
              <a:pathLst>
                <a:path w="121" h="233" extrusionOk="0">
                  <a:moveTo>
                    <a:pt x="1" y="121"/>
                  </a:moveTo>
                  <a:cubicBezTo>
                    <a:pt x="1" y="232"/>
                    <a:pt x="121" y="232"/>
                    <a:pt x="121" y="121"/>
                  </a:cubicBezTo>
                  <a:lnTo>
                    <a:pt x="121" y="121"/>
                  </a:lnTo>
                  <a:cubicBezTo>
                    <a:pt x="121" y="1"/>
                    <a:pt x="1" y="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41"/>
            <p:cNvSpPr/>
            <p:nvPr/>
          </p:nvSpPr>
          <p:spPr>
            <a:xfrm>
              <a:off x="1220900" y="2997275"/>
              <a:ext cx="3025" cy="2800"/>
            </a:xfrm>
            <a:custGeom>
              <a:avLst/>
              <a:gdLst/>
              <a:ahLst/>
              <a:cxnLst/>
              <a:rect l="l" t="t" r="r" b="b"/>
              <a:pathLst>
                <a:path w="121" h="112" extrusionOk="0">
                  <a:moveTo>
                    <a:pt x="1" y="112"/>
                  </a:moveTo>
                  <a:lnTo>
                    <a:pt x="121" y="112"/>
                  </a:lnTo>
                  <a:cubicBezTo>
                    <a:pt x="121" y="1"/>
                    <a:pt x="121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1"/>
            <p:cNvSpPr/>
            <p:nvPr/>
          </p:nvSpPr>
          <p:spPr>
            <a:xfrm>
              <a:off x="1113950" y="2959550"/>
              <a:ext cx="2800" cy="5800"/>
            </a:xfrm>
            <a:custGeom>
              <a:avLst/>
              <a:gdLst/>
              <a:ahLst/>
              <a:cxnLst/>
              <a:rect l="l" t="t" r="r" b="b"/>
              <a:pathLst>
                <a:path w="112" h="232" extrusionOk="0">
                  <a:moveTo>
                    <a:pt x="0" y="121"/>
                  </a:moveTo>
                  <a:cubicBezTo>
                    <a:pt x="0" y="232"/>
                    <a:pt x="111" y="232"/>
                    <a:pt x="111" y="121"/>
                  </a:cubicBezTo>
                  <a:cubicBezTo>
                    <a:pt x="111" y="0"/>
                    <a:pt x="0" y="0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1"/>
            <p:cNvSpPr/>
            <p:nvPr/>
          </p:nvSpPr>
          <p:spPr>
            <a:xfrm>
              <a:off x="1145650" y="3138975"/>
              <a:ext cx="3050" cy="5800"/>
            </a:xfrm>
            <a:custGeom>
              <a:avLst/>
              <a:gdLst/>
              <a:ahLst/>
              <a:cxnLst/>
              <a:rect l="l" t="t" r="r" b="b"/>
              <a:pathLst>
                <a:path w="122" h="232" extrusionOk="0">
                  <a:moveTo>
                    <a:pt x="1" y="121"/>
                  </a:moveTo>
                  <a:lnTo>
                    <a:pt x="1" y="232"/>
                  </a:lnTo>
                  <a:lnTo>
                    <a:pt x="121" y="121"/>
                  </a:lnTo>
                  <a:cubicBezTo>
                    <a:pt x="121" y="0"/>
                    <a:pt x="1" y="0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1"/>
            <p:cNvSpPr/>
            <p:nvPr/>
          </p:nvSpPr>
          <p:spPr>
            <a:xfrm>
              <a:off x="1197750" y="3037800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232" y="232"/>
                  </a:moveTo>
                  <a:cubicBezTo>
                    <a:pt x="232" y="112"/>
                    <a:pt x="121" y="0"/>
                    <a:pt x="1" y="112"/>
                  </a:cubicBezTo>
                  <a:cubicBezTo>
                    <a:pt x="1" y="232"/>
                    <a:pt x="1" y="232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1"/>
            <p:cNvSpPr/>
            <p:nvPr/>
          </p:nvSpPr>
          <p:spPr>
            <a:xfrm>
              <a:off x="1134075" y="279170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232" y="121"/>
                  </a:moveTo>
                  <a:lnTo>
                    <a:pt x="121" y="121"/>
                  </a:lnTo>
                  <a:cubicBezTo>
                    <a:pt x="121" y="1"/>
                    <a:pt x="1" y="121"/>
                    <a:pt x="1" y="121"/>
                  </a:cubicBezTo>
                  <a:cubicBezTo>
                    <a:pt x="1" y="232"/>
                    <a:pt x="121" y="232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1"/>
            <p:cNvSpPr/>
            <p:nvPr/>
          </p:nvSpPr>
          <p:spPr>
            <a:xfrm>
              <a:off x="1180400" y="2997275"/>
              <a:ext cx="3025" cy="5825"/>
            </a:xfrm>
            <a:custGeom>
              <a:avLst/>
              <a:gdLst/>
              <a:ahLst/>
              <a:cxnLst/>
              <a:rect l="l" t="t" r="r" b="b"/>
              <a:pathLst>
                <a:path w="121" h="233" extrusionOk="0">
                  <a:moveTo>
                    <a:pt x="120" y="1"/>
                  </a:moveTo>
                  <a:cubicBezTo>
                    <a:pt x="0" y="1"/>
                    <a:pt x="0" y="1"/>
                    <a:pt x="0" y="112"/>
                  </a:cubicBezTo>
                  <a:cubicBezTo>
                    <a:pt x="0" y="232"/>
                    <a:pt x="120" y="112"/>
                    <a:pt x="12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1"/>
            <p:cNvSpPr/>
            <p:nvPr/>
          </p:nvSpPr>
          <p:spPr>
            <a:xfrm>
              <a:off x="1050275" y="3086875"/>
              <a:ext cx="2800" cy="5825"/>
            </a:xfrm>
            <a:custGeom>
              <a:avLst/>
              <a:gdLst/>
              <a:ahLst/>
              <a:cxnLst/>
              <a:rect l="l" t="t" r="r" b="b"/>
              <a:pathLst>
                <a:path w="112" h="233" extrusionOk="0">
                  <a:moveTo>
                    <a:pt x="112" y="121"/>
                  </a:moveTo>
                  <a:lnTo>
                    <a:pt x="112" y="1"/>
                  </a:lnTo>
                  <a:lnTo>
                    <a:pt x="1" y="1"/>
                  </a:lnTo>
                  <a:cubicBezTo>
                    <a:pt x="1" y="121"/>
                    <a:pt x="1" y="232"/>
                    <a:pt x="11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1"/>
            <p:cNvSpPr/>
            <p:nvPr/>
          </p:nvSpPr>
          <p:spPr>
            <a:xfrm>
              <a:off x="1238275" y="3008850"/>
              <a:ext cx="5800" cy="2800"/>
            </a:xfrm>
            <a:custGeom>
              <a:avLst/>
              <a:gdLst/>
              <a:ahLst/>
              <a:cxnLst/>
              <a:rect l="l" t="t" r="r" b="b"/>
              <a:pathLst>
                <a:path w="232" h="112" extrusionOk="0">
                  <a:moveTo>
                    <a:pt x="232" y="1"/>
                  </a:moveTo>
                  <a:cubicBezTo>
                    <a:pt x="120" y="1"/>
                    <a:pt x="0" y="112"/>
                    <a:pt x="120" y="112"/>
                  </a:cubicBezTo>
                  <a:lnTo>
                    <a:pt x="232" y="11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1"/>
            <p:cNvSpPr/>
            <p:nvPr/>
          </p:nvSpPr>
          <p:spPr>
            <a:xfrm>
              <a:off x="1261425" y="3017425"/>
              <a:ext cx="3025" cy="3025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0" y="121"/>
                  </a:moveTo>
                  <a:lnTo>
                    <a:pt x="0" y="121"/>
                  </a:lnTo>
                  <a:lnTo>
                    <a:pt x="120" y="121"/>
                  </a:lnTo>
                  <a:lnTo>
                    <a:pt x="120" y="1"/>
                  </a:lnTo>
                  <a:cubicBezTo>
                    <a:pt x="120" y="1"/>
                    <a:pt x="0" y="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1"/>
            <p:cNvSpPr/>
            <p:nvPr/>
          </p:nvSpPr>
          <p:spPr>
            <a:xfrm>
              <a:off x="1009775" y="300307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0" y="0"/>
                  </a:moveTo>
                  <a:cubicBezTo>
                    <a:pt x="0" y="0"/>
                    <a:pt x="111" y="232"/>
                    <a:pt x="111" y="112"/>
                  </a:cubicBezTo>
                  <a:cubicBezTo>
                    <a:pt x="232" y="112"/>
                    <a:pt x="111" y="0"/>
                    <a:pt x="11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1"/>
            <p:cNvSpPr/>
            <p:nvPr/>
          </p:nvSpPr>
          <p:spPr>
            <a:xfrm>
              <a:off x="1166025" y="2890100"/>
              <a:ext cx="2800" cy="5800"/>
            </a:xfrm>
            <a:custGeom>
              <a:avLst/>
              <a:gdLst/>
              <a:ahLst/>
              <a:cxnLst/>
              <a:rect l="l" t="t" r="r" b="b"/>
              <a:pathLst>
                <a:path w="112" h="232" extrusionOk="0">
                  <a:moveTo>
                    <a:pt x="1" y="0"/>
                  </a:moveTo>
                  <a:cubicBezTo>
                    <a:pt x="1" y="121"/>
                    <a:pt x="1" y="232"/>
                    <a:pt x="112" y="121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1"/>
            <p:cNvSpPr/>
            <p:nvPr/>
          </p:nvSpPr>
          <p:spPr>
            <a:xfrm>
              <a:off x="1168825" y="2893100"/>
              <a:ext cx="3025" cy="5825"/>
            </a:xfrm>
            <a:custGeom>
              <a:avLst/>
              <a:gdLst/>
              <a:ahLst/>
              <a:cxnLst/>
              <a:rect l="l" t="t" r="r" b="b"/>
              <a:pathLst>
                <a:path w="121" h="233" extrusionOk="0">
                  <a:moveTo>
                    <a:pt x="0" y="112"/>
                  </a:moveTo>
                  <a:lnTo>
                    <a:pt x="0" y="232"/>
                  </a:lnTo>
                  <a:cubicBezTo>
                    <a:pt x="120" y="232"/>
                    <a:pt x="120" y="232"/>
                    <a:pt x="120" y="112"/>
                  </a:cubicBezTo>
                  <a:cubicBezTo>
                    <a:pt x="120" y="112"/>
                    <a:pt x="0" y="1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1"/>
            <p:cNvSpPr/>
            <p:nvPr/>
          </p:nvSpPr>
          <p:spPr>
            <a:xfrm>
              <a:off x="2193225" y="2594925"/>
              <a:ext cx="393575" cy="405150"/>
            </a:xfrm>
            <a:custGeom>
              <a:avLst/>
              <a:gdLst/>
              <a:ahLst/>
              <a:cxnLst/>
              <a:rect l="l" t="t" r="r" b="b"/>
              <a:pathLst>
                <a:path w="15743" h="16206" extrusionOk="0">
                  <a:moveTo>
                    <a:pt x="6946" y="6714"/>
                  </a:moveTo>
                  <a:lnTo>
                    <a:pt x="5214" y="2316"/>
                  </a:lnTo>
                  <a:lnTo>
                    <a:pt x="5214" y="2084"/>
                  </a:lnTo>
                  <a:lnTo>
                    <a:pt x="5214" y="1853"/>
                  </a:lnTo>
                  <a:cubicBezTo>
                    <a:pt x="5214" y="1742"/>
                    <a:pt x="5325" y="1742"/>
                    <a:pt x="5325" y="1621"/>
                  </a:cubicBezTo>
                  <a:cubicBezTo>
                    <a:pt x="5445" y="1621"/>
                    <a:pt x="5445" y="1621"/>
                    <a:pt x="5557" y="1510"/>
                  </a:cubicBezTo>
                  <a:cubicBezTo>
                    <a:pt x="6251" y="1390"/>
                    <a:pt x="6834" y="1278"/>
                    <a:pt x="7529" y="1278"/>
                  </a:cubicBezTo>
                  <a:cubicBezTo>
                    <a:pt x="8223" y="1278"/>
                    <a:pt x="8918" y="1390"/>
                    <a:pt x="9492" y="1621"/>
                  </a:cubicBezTo>
                  <a:cubicBezTo>
                    <a:pt x="9612" y="1621"/>
                    <a:pt x="9612" y="1621"/>
                    <a:pt x="9724" y="1742"/>
                  </a:cubicBezTo>
                  <a:lnTo>
                    <a:pt x="9844" y="1853"/>
                  </a:lnTo>
                  <a:lnTo>
                    <a:pt x="9844" y="2084"/>
                  </a:lnTo>
                  <a:lnTo>
                    <a:pt x="9844" y="2316"/>
                  </a:lnTo>
                  <a:lnTo>
                    <a:pt x="7992" y="6714"/>
                  </a:lnTo>
                  <a:cubicBezTo>
                    <a:pt x="7872" y="6835"/>
                    <a:pt x="7872" y="6946"/>
                    <a:pt x="7760" y="6946"/>
                  </a:cubicBezTo>
                  <a:cubicBezTo>
                    <a:pt x="7640" y="7066"/>
                    <a:pt x="7529" y="7066"/>
                    <a:pt x="7409" y="7066"/>
                  </a:cubicBezTo>
                  <a:cubicBezTo>
                    <a:pt x="7297" y="7066"/>
                    <a:pt x="7297" y="6946"/>
                    <a:pt x="7177" y="6946"/>
                  </a:cubicBezTo>
                  <a:cubicBezTo>
                    <a:pt x="7066" y="6835"/>
                    <a:pt x="6946" y="6835"/>
                    <a:pt x="6946" y="6714"/>
                  </a:cubicBezTo>
                  <a:close/>
                  <a:moveTo>
                    <a:pt x="4519" y="815"/>
                  </a:moveTo>
                  <a:cubicBezTo>
                    <a:pt x="2436" y="1621"/>
                    <a:pt x="926" y="3131"/>
                    <a:pt x="121" y="5094"/>
                  </a:cubicBezTo>
                  <a:cubicBezTo>
                    <a:pt x="0" y="5094"/>
                    <a:pt x="0" y="5214"/>
                    <a:pt x="0" y="5325"/>
                  </a:cubicBezTo>
                  <a:cubicBezTo>
                    <a:pt x="0" y="5446"/>
                    <a:pt x="0" y="5446"/>
                    <a:pt x="121" y="5446"/>
                  </a:cubicBezTo>
                  <a:cubicBezTo>
                    <a:pt x="232" y="5446"/>
                    <a:pt x="352" y="5557"/>
                    <a:pt x="463" y="5557"/>
                  </a:cubicBezTo>
                  <a:cubicBezTo>
                    <a:pt x="463" y="5446"/>
                    <a:pt x="584" y="5325"/>
                    <a:pt x="584" y="5325"/>
                  </a:cubicBezTo>
                  <a:cubicBezTo>
                    <a:pt x="1389" y="3594"/>
                    <a:pt x="2778" y="2084"/>
                    <a:pt x="4751" y="1278"/>
                  </a:cubicBezTo>
                  <a:cubicBezTo>
                    <a:pt x="6603" y="584"/>
                    <a:pt x="8686" y="695"/>
                    <a:pt x="10418" y="1390"/>
                  </a:cubicBezTo>
                  <a:cubicBezTo>
                    <a:pt x="12159" y="2205"/>
                    <a:pt x="13659" y="3594"/>
                    <a:pt x="14354" y="5557"/>
                  </a:cubicBezTo>
                  <a:cubicBezTo>
                    <a:pt x="15169" y="7409"/>
                    <a:pt x="15048" y="9492"/>
                    <a:pt x="14354" y="11233"/>
                  </a:cubicBezTo>
                  <a:cubicBezTo>
                    <a:pt x="13548" y="12965"/>
                    <a:pt x="12159" y="14474"/>
                    <a:pt x="10187" y="15280"/>
                  </a:cubicBezTo>
                  <a:cubicBezTo>
                    <a:pt x="9612" y="15511"/>
                    <a:pt x="9029" y="15632"/>
                    <a:pt x="8455" y="15632"/>
                  </a:cubicBezTo>
                  <a:lnTo>
                    <a:pt x="8566" y="16095"/>
                  </a:lnTo>
                  <a:lnTo>
                    <a:pt x="8566" y="16206"/>
                  </a:lnTo>
                  <a:cubicBezTo>
                    <a:pt x="9149" y="16206"/>
                    <a:pt x="9844" y="15974"/>
                    <a:pt x="10418" y="15743"/>
                  </a:cubicBezTo>
                  <a:cubicBezTo>
                    <a:pt x="12502" y="14937"/>
                    <a:pt x="14011" y="13317"/>
                    <a:pt x="14817" y="11465"/>
                  </a:cubicBezTo>
                  <a:cubicBezTo>
                    <a:pt x="15632" y="9613"/>
                    <a:pt x="15743" y="7409"/>
                    <a:pt x="14937" y="5325"/>
                  </a:cubicBezTo>
                  <a:cubicBezTo>
                    <a:pt x="14122" y="3242"/>
                    <a:pt x="12502" y="1742"/>
                    <a:pt x="10650" y="927"/>
                  </a:cubicBezTo>
                  <a:cubicBezTo>
                    <a:pt x="8798" y="121"/>
                    <a:pt x="6603" y="1"/>
                    <a:pt x="4519" y="815"/>
                  </a:cubicBezTo>
                  <a:close/>
                  <a:moveTo>
                    <a:pt x="8455" y="9613"/>
                  </a:moveTo>
                  <a:lnTo>
                    <a:pt x="8455" y="9492"/>
                  </a:lnTo>
                  <a:lnTo>
                    <a:pt x="8455" y="9381"/>
                  </a:lnTo>
                  <a:cubicBezTo>
                    <a:pt x="8566" y="9381"/>
                    <a:pt x="8566" y="9261"/>
                    <a:pt x="8686" y="9261"/>
                  </a:cubicBezTo>
                  <a:lnTo>
                    <a:pt x="8798" y="9381"/>
                  </a:lnTo>
                  <a:lnTo>
                    <a:pt x="13085" y="11113"/>
                  </a:lnTo>
                  <a:lnTo>
                    <a:pt x="13085" y="11233"/>
                  </a:lnTo>
                  <a:cubicBezTo>
                    <a:pt x="13085" y="11233"/>
                    <a:pt x="13196" y="11233"/>
                    <a:pt x="13196" y="11344"/>
                  </a:cubicBezTo>
                  <a:lnTo>
                    <a:pt x="13196" y="11465"/>
                  </a:lnTo>
                  <a:lnTo>
                    <a:pt x="13196" y="11465"/>
                  </a:lnTo>
                  <a:cubicBezTo>
                    <a:pt x="12854" y="12039"/>
                    <a:pt x="12502" y="12502"/>
                    <a:pt x="12039" y="12965"/>
                  </a:cubicBezTo>
                  <a:cubicBezTo>
                    <a:pt x="11576" y="13428"/>
                    <a:pt x="11002" y="13780"/>
                    <a:pt x="10539" y="14122"/>
                  </a:cubicBezTo>
                  <a:lnTo>
                    <a:pt x="10418" y="14122"/>
                  </a:lnTo>
                  <a:lnTo>
                    <a:pt x="10307" y="14122"/>
                  </a:lnTo>
                  <a:lnTo>
                    <a:pt x="10187" y="14011"/>
                  </a:lnTo>
                  <a:lnTo>
                    <a:pt x="10187" y="14011"/>
                  </a:lnTo>
                  <a:close/>
                  <a:moveTo>
                    <a:pt x="9844" y="14011"/>
                  </a:moveTo>
                  <a:lnTo>
                    <a:pt x="8223" y="9724"/>
                  </a:lnTo>
                  <a:cubicBezTo>
                    <a:pt x="8103" y="9613"/>
                    <a:pt x="8103" y="9492"/>
                    <a:pt x="8103" y="9381"/>
                  </a:cubicBezTo>
                  <a:cubicBezTo>
                    <a:pt x="8223" y="9381"/>
                    <a:pt x="8223" y="9261"/>
                    <a:pt x="8335" y="9150"/>
                  </a:cubicBezTo>
                  <a:cubicBezTo>
                    <a:pt x="8335" y="9150"/>
                    <a:pt x="8455" y="9029"/>
                    <a:pt x="8566" y="9029"/>
                  </a:cubicBezTo>
                  <a:lnTo>
                    <a:pt x="8918" y="9029"/>
                  </a:lnTo>
                  <a:lnTo>
                    <a:pt x="13196" y="10881"/>
                  </a:lnTo>
                  <a:lnTo>
                    <a:pt x="13317" y="11002"/>
                  </a:lnTo>
                  <a:cubicBezTo>
                    <a:pt x="13317" y="11113"/>
                    <a:pt x="13428" y="11113"/>
                    <a:pt x="13428" y="11233"/>
                  </a:cubicBezTo>
                  <a:lnTo>
                    <a:pt x="13428" y="11465"/>
                  </a:lnTo>
                  <a:lnTo>
                    <a:pt x="13428" y="11696"/>
                  </a:lnTo>
                  <a:cubicBezTo>
                    <a:pt x="13085" y="12270"/>
                    <a:pt x="12622" y="12733"/>
                    <a:pt x="12159" y="13196"/>
                  </a:cubicBezTo>
                  <a:cubicBezTo>
                    <a:pt x="11696" y="13659"/>
                    <a:pt x="11233" y="14011"/>
                    <a:pt x="10650" y="14354"/>
                  </a:cubicBezTo>
                  <a:lnTo>
                    <a:pt x="10418" y="14354"/>
                  </a:lnTo>
                  <a:lnTo>
                    <a:pt x="10187" y="14354"/>
                  </a:lnTo>
                  <a:cubicBezTo>
                    <a:pt x="10075" y="14354"/>
                    <a:pt x="10075" y="14243"/>
                    <a:pt x="9955" y="14243"/>
                  </a:cubicBezTo>
                  <a:cubicBezTo>
                    <a:pt x="9955" y="14243"/>
                    <a:pt x="9955" y="14122"/>
                    <a:pt x="9844" y="14011"/>
                  </a:cubicBezTo>
                  <a:close/>
                  <a:moveTo>
                    <a:pt x="4399" y="7066"/>
                  </a:moveTo>
                  <a:lnTo>
                    <a:pt x="5908" y="7761"/>
                  </a:lnTo>
                  <a:cubicBezTo>
                    <a:pt x="6020" y="7761"/>
                    <a:pt x="6020" y="7872"/>
                    <a:pt x="6140" y="7992"/>
                  </a:cubicBezTo>
                  <a:cubicBezTo>
                    <a:pt x="6140" y="7992"/>
                    <a:pt x="6251" y="8103"/>
                    <a:pt x="6251" y="8224"/>
                  </a:cubicBezTo>
                  <a:cubicBezTo>
                    <a:pt x="6251" y="8335"/>
                    <a:pt x="6140" y="8455"/>
                    <a:pt x="6140" y="8566"/>
                  </a:cubicBezTo>
                  <a:cubicBezTo>
                    <a:pt x="6020" y="8455"/>
                    <a:pt x="6020" y="8335"/>
                    <a:pt x="5908" y="8335"/>
                  </a:cubicBezTo>
                  <a:lnTo>
                    <a:pt x="5908" y="8224"/>
                  </a:lnTo>
                  <a:lnTo>
                    <a:pt x="5908" y="8103"/>
                  </a:lnTo>
                  <a:lnTo>
                    <a:pt x="5788" y="7992"/>
                  </a:lnTo>
                  <a:lnTo>
                    <a:pt x="5445" y="7872"/>
                  </a:lnTo>
                  <a:cubicBezTo>
                    <a:pt x="5214" y="7640"/>
                    <a:pt x="4982" y="7529"/>
                    <a:pt x="4751" y="7298"/>
                  </a:cubicBezTo>
                  <a:cubicBezTo>
                    <a:pt x="4630" y="7298"/>
                    <a:pt x="4519" y="7177"/>
                    <a:pt x="4399" y="7066"/>
                  </a:cubicBezTo>
                  <a:close/>
                  <a:moveTo>
                    <a:pt x="7872" y="9844"/>
                  </a:moveTo>
                  <a:lnTo>
                    <a:pt x="9612" y="14122"/>
                  </a:lnTo>
                  <a:lnTo>
                    <a:pt x="9612" y="14354"/>
                  </a:lnTo>
                  <a:lnTo>
                    <a:pt x="9612" y="14585"/>
                  </a:lnTo>
                  <a:cubicBezTo>
                    <a:pt x="9612" y="14706"/>
                    <a:pt x="9492" y="14706"/>
                    <a:pt x="9492" y="14817"/>
                  </a:cubicBezTo>
                  <a:lnTo>
                    <a:pt x="9261" y="14817"/>
                  </a:lnTo>
                  <a:cubicBezTo>
                    <a:pt x="9029" y="14937"/>
                    <a:pt x="8686" y="15048"/>
                    <a:pt x="8455" y="15048"/>
                  </a:cubicBezTo>
                  <a:cubicBezTo>
                    <a:pt x="8455" y="14937"/>
                    <a:pt x="8335" y="14817"/>
                    <a:pt x="8335" y="14817"/>
                  </a:cubicBezTo>
                  <a:cubicBezTo>
                    <a:pt x="8686" y="14706"/>
                    <a:pt x="8918" y="14706"/>
                    <a:pt x="9149" y="14585"/>
                  </a:cubicBezTo>
                  <a:lnTo>
                    <a:pt x="9261" y="14585"/>
                  </a:lnTo>
                  <a:lnTo>
                    <a:pt x="9381" y="14474"/>
                  </a:lnTo>
                  <a:lnTo>
                    <a:pt x="9381" y="14354"/>
                  </a:lnTo>
                  <a:lnTo>
                    <a:pt x="9381" y="14243"/>
                  </a:lnTo>
                  <a:lnTo>
                    <a:pt x="7640" y="9955"/>
                  </a:lnTo>
                  <a:cubicBezTo>
                    <a:pt x="7640" y="9955"/>
                    <a:pt x="7640" y="9844"/>
                    <a:pt x="7529" y="9844"/>
                  </a:cubicBezTo>
                  <a:lnTo>
                    <a:pt x="7409" y="9844"/>
                  </a:lnTo>
                  <a:lnTo>
                    <a:pt x="7297" y="9844"/>
                  </a:lnTo>
                  <a:cubicBezTo>
                    <a:pt x="7297" y="9844"/>
                    <a:pt x="7177" y="9844"/>
                    <a:pt x="7177" y="9955"/>
                  </a:cubicBezTo>
                  <a:lnTo>
                    <a:pt x="7177" y="10076"/>
                  </a:lnTo>
                  <a:cubicBezTo>
                    <a:pt x="7177" y="9955"/>
                    <a:pt x="7177" y="9955"/>
                    <a:pt x="7066" y="9955"/>
                  </a:cubicBezTo>
                  <a:cubicBezTo>
                    <a:pt x="7066" y="9844"/>
                    <a:pt x="7066" y="9844"/>
                    <a:pt x="6946" y="9724"/>
                  </a:cubicBezTo>
                  <a:cubicBezTo>
                    <a:pt x="7066" y="9724"/>
                    <a:pt x="7066" y="9613"/>
                    <a:pt x="7177" y="9613"/>
                  </a:cubicBezTo>
                  <a:cubicBezTo>
                    <a:pt x="7177" y="9492"/>
                    <a:pt x="7297" y="9492"/>
                    <a:pt x="7409" y="9492"/>
                  </a:cubicBezTo>
                  <a:cubicBezTo>
                    <a:pt x="7529" y="9492"/>
                    <a:pt x="7640" y="9492"/>
                    <a:pt x="7760" y="9613"/>
                  </a:cubicBezTo>
                  <a:cubicBezTo>
                    <a:pt x="7760" y="9613"/>
                    <a:pt x="7872" y="9724"/>
                    <a:pt x="7872" y="9844"/>
                  </a:cubicBezTo>
                  <a:close/>
                  <a:moveTo>
                    <a:pt x="8798" y="7298"/>
                  </a:moveTo>
                  <a:lnTo>
                    <a:pt x="13317" y="5557"/>
                  </a:lnTo>
                  <a:lnTo>
                    <a:pt x="13317" y="5446"/>
                  </a:lnTo>
                  <a:lnTo>
                    <a:pt x="13428" y="5446"/>
                  </a:lnTo>
                  <a:lnTo>
                    <a:pt x="13428" y="5325"/>
                  </a:lnTo>
                  <a:lnTo>
                    <a:pt x="13428" y="5214"/>
                  </a:lnTo>
                  <a:cubicBezTo>
                    <a:pt x="13085" y="4631"/>
                    <a:pt x="12733" y="4057"/>
                    <a:pt x="12270" y="3594"/>
                  </a:cubicBezTo>
                  <a:cubicBezTo>
                    <a:pt x="11807" y="3131"/>
                    <a:pt x="11344" y="2779"/>
                    <a:pt x="10770" y="2436"/>
                  </a:cubicBezTo>
                  <a:lnTo>
                    <a:pt x="10650" y="2436"/>
                  </a:lnTo>
                  <a:lnTo>
                    <a:pt x="10539" y="2436"/>
                  </a:lnTo>
                  <a:lnTo>
                    <a:pt x="10418" y="2547"/>
                  </a:lnTo>
                  <a:lnTo>
                    <a:pt x="10418" y="2547"/>
                  </a:lnTo>
                  <a:lnTo>
                    <a:pt x="8455" y="6946"/>
                  </a:lnTo>
                  <a:lnTo>
                    <a:pt x="8455" y="7066"/>
                  </a:lnTo>
                  <a:cubicBezTo>
                    <a:pt x="8455" y="7177"/>
                    <a:pt x="8566" y="7177"/>
                    <a:pt x="8566" y="7177"/>
                  </a:cubicBezTo>
                  <a:cubicBezTo>
                    <a:pt x="8566" y="7298"/>
                    <a:pt x="8686" y="7298"/>
                    <a:pt x="8686" y="7298"/>
                  </a:cubicBezTo>
                  <a:close/>
                  <a:moveTo>
                    <a:pt x="13317" y="5788"/>
                  </a:moveTo>
                  <a:cubicBezTo>
                    <a:pt x="13428" y="5788"/>
                    <a:pt x="13548" y="5788"/>
                    <a:pt x="13548" y="5677"/>
                  </a:cubicBezTo>
                  <a:cubicBezTo>
                    <a:pt x="13548" y="5677"/>
                    <a:pt x="13659" y="5557"/>
                    <a:pt x="13659" y="5446"/>
                  </a:cubicBezTo>
                  <a:lnTo>
                    <a:pt x="13659" y="5214"/>
                  </a:lnTo>
                  <a:lnTo>
                    <a:pt x="13659" y="5094"/>
                  </a:lnTo>
                  <a:cubicBezTo>
                    <a:pt x="13317" y="4399"/>
                    <a:pt x="12965" y="3936"/>
                    <a:pt x="12502" y="3473"/>
                  </a:cubicBezTo>
                  <a:cubicBezTo>
                    <a:pt x="12039" y="3010"/>
                    <a:pt x="11465" y="2547"/>
                    <a:pt x="10881" y="2205"/>
                  </a:cubicBezTo>
                  <a:lnTo>
                    <a:pt x="10650" y="2205"/>
                  </a:lnTo>
                  <a:cubicBezTo>
                    <a:pt x="10650" y="2084"/>
                    <a:pt x="10539" y="2205"/>
                    <a:pt x="10418" y="2205"/>
                  </a:cubicBezTo>
                  <a:cubicBezTo>
                    <a:pt x="10418" y="2205"/>
                    <a:pt x="10307" y="2205"/>
                    <a:pt x="10307" y="2316"/>
                  </a:cubicBezTo>
                  <a:cubicBezTo>
                    <a:pt x="10187" y="2316"/>
                    <a:pt x="10187" y="2436"/>
                    <a:pt x="10187" y="2436"/>
                  </a:cubicBezTo>
                  <a:lnTo>
                    <a:pt x="8223" y="6835"/>
                  </a:lnTo>
                  <a:lnTo>
                    <a:pt x="8223" y="7177"/>
                  </a:lnTo>
                  <a:cubicBezTo>
                    <a:pt x="8223" y="7298"/>
                    <a:pt x="8223" y="7298"/>
                    <a:pt x="8335" y="7409"/>
                  </a:cubicBezTo>
                  <a:cubicBezTo>
                    <a:pt x="8455" y="7529"/>
                    <a:pt x="8566" y="7529"/>
                    <a:pt x="8566" y="7529"/>
                  </a:cubicBezTo>
                  <a:cubicBezTo>
                    <a:pt x="8686" y="7640"/>
                    <a:pt x="8798" y="7640"/>
                    <a:pt x="8918" y="7529"/>
                  </a:cubicBezTo>
                  <a:close/>
                  <a:moveTo>
                    <a:pt x="6371" y="6946"/>
                  </a:moveTo>
                  <a:lnTo>
                    <a:pt x="4630" y="2436"/>
                  </a:lnTo>
                  <a:lnTo>
                    <a:pt x="4630" y="2436"/>
                  </a:lnTo>
                  <a:lnTo>
                    <a:pt x="4519" y="2316"/>
                  </a:lnTo>
                  <a:lnTo>
                    <a:pt x="4399" y="2316"/>
                  </a:lnTo>
                  <a:lnTo>
                    <a:pt x="4288" y="2316"/>
                  </a:lnTo>
                  <a:cubicBezTo>
                    <a:pt x="3704" y="2668"/>
                    <a:pt x="3241" y="3010"/>
                    <a:pt x="2778" y="3473"/>
                  </a:cubicBezTo>
                  <a:cubicBezTo>
                    <a:pt x="2315" y="3936"/>
                    <a:pt x="1852" y="4399"/>
                    <a:pt x="1621" y="4983"/>
                  </a:cubicBezTo>
                  <a:cubicBezTo>
                    <a:pt x="1510" y="4983"/>
                    <a:pt x="1510" y="5094"/>
                    <a:pt x="1510" y="5094"/>
                  </a:cubicBezTo>
                  <a:lnTo>
                    <a:pt x="1510" y="5214"/>
                  </a:lnTo>
                  <a:cubicBezTo>
                    <a:pt x="1510" y="5214"/>
                    <a:pt x="1621" y="5214"/>
                    <a:pt x="1621" y="5325"/>
                  </a:cubicBezTo>
                  <a:lnTo>
                    <a:pt x="1741" y="5325"/>
                  </a:lnTo>
                  <a:lnTo>
                    <a:pt x="6020" y="7298"/>
                  </a:lnTo>
                  <a:lnTo>
                    <a:pt x="6251" y="7298"/>
                  </a:lnTo>
                  <a:cubicBezTo>
                    <a:pt x="6251" y="7298"/>
                    <a:pt x="6251" y="7177"/>
                    <a:pt x="6371" y="7177"/>
                  </a:cubicBezTo>
                  <a:lnTo>
                    <a:pt x="6371" y="7066"/>
                  </a:lnTo>
                  <a:cubicBezTo>
                    <a:pt x="6483" y="7066"/>
                    <a:pt x="6371" y="6946"/>
                    <a:pt x="6371" y="6946"/>
                  </a:cubicBezTo>
                  <a:close/>
                  <a:moveTo>
                    <a:pt x="4862" y="2436"/>
                  </a:moveTo>
                  <a:cubicBezTo>
                    <a:pt x="4862" y="2316"/>
                    <a:pt x="4862" y="2205"/>
                    <a:pt x="4751" y="2205"/>
                  </a:cubicBezTo>
                  <a:cubicBezTo>
                    <a:pt x="4751" y="2084"/>
                    <a:pt x="4630" y="2084"/>
                    <a:pt x="4630" y="2084"/>
                  </a:cubicBezTo>
                  <a:lnTo>
                    <a:pt x="4399" y="2084"/>
                  </a:lnTo>
                  <a:lnTo>
                    <a:pt x="4167" y="2084"/>
                  </a:lnTo>
                  <a:cubicBezTo>
                    <a:pt x="3593" y="2436"/>
                    <a:pt x="3010" y="2779"/>
                    <a:pt x="2547" y="3242"/>
                  </a:cubicBezTo>
                  <a:cubicBezTo>
                    <a:pt x="2084" y="3705"/>
                    <a:pt x="1621" y="4288"/>
                    <a:pt x="1278" y="4862"/>
                  </a:cubicBezTo>
                  <a:lnTo>
                    <a:pt x="1278" y="5094"/>
                  </a:lnTo>
                  <a:lnTo>
                    <a:pt x="1278" y="5325"/>
                  </a:lnTo>
                  <a:lnTo>
                    <a:pt x="1389" y="5446"/>
                  </a:lnTo>
                  <a:cubicBezTo>
                    <a:pt x="1510" y="5557"/>
                    <a:pt x="1510" y="5557"/>
                    <a:pt x="1621" y="5557"/>
                  </a:cubicBezTo>
                  <a:lnTo>
                    <a:pt x="5908" y="7529"/>
                  </a:lnTo>
                  <a:lnTo>
                    <a:pt x="6251" y="7529"/>
                  </a:lnTo>
                  <a:cubicBezTo>
                    <a:pt x="6371" y="7529"/>
                    <a:pt x="6483" y="7529"/>
                    <a:pt x="6483" y="7409"/>
                  </a:cubicBezTo>
                  <a:lnTo>
                    <a:pt x="6714" y="7177"/>
                  </a:lnTo>
                  <a:lnTo>
                    <a:pt x="6714" y="6835"/>
                  </a:lnTo>
                  <a:close/>
                  <a:moveTo>
                    <a:pt x="9029" y="7872"/>
                  </a:moveTo>
                  <a:cubicBezTo>
                    <a:pt x="8918" y="7872"/>
                    <a:pt x="8918" y="7992"/>
                    <a:pt x="8798" y="7992"/>
                  </a:cubicBezTo>
                  <a:cubicBezTo>
                    <a:pt x="8798" y="8103"/>
                    <a:pt x="8686" y="8224"/>
                    <a:pt x="8686" y="8335"/>
                  </a:cubicBezTo>
                  <a:cubicBezTo>
                    <a:pt x="8686" y="8455"/>
                    <a:pt x="8686" y="8566"/>
                    <a:pt x="8798" y="8687"/>
                  </a:cubicBezTo>
                  <a:cubicBezTo>
                    <a:pt x="8798" y="8687"/>
                    <a:pt x="8918" y="8798"/>
                    <a:pt x="9029" y="8798"/>
                  </a:cubicBezTo>
                  <a:lnTo>
                    <a:pt x="13428" y="10770"/>
                  </a:lnTo>
                  <a:lnTo>
                    <a:pt x="13659" y="10770"/>
                  </a:lnTo>
                  <a:lnTo>
                    <a:pt x="13891" y="10770"/>
                  </a:lnTo>
                  <a:cubicBezTo>
                    <a:pt x="13891" y="10650"/>
                    <a:pt x="14011" y="10650"/>
                    <a:pt x="14011" y="10650"/>
                  </a:cubicBezTo>
                  <a:cubicBezTo>
                    <a:pt x="14122" y="10539"/>
                    <a:pt x="14122" y="10418"/>
                    <a:pt x="14122" y="10418"/>
                  </a:cubicBezTo>
                  <a:cubicBezTo>
                    <a:pt x="14354" y="9724"/>
                    <a:pt x="14474" y="9150"/>
                    <a:pt x="14474" y="8455"/>
                  </a:cubicBezTo>
                  <a:cubicBezTo>
                    <a:pt x="14474" y="7761"/>
                    <a:pt x="14354" y="7066"/>
                    <a:pt x="14243" y="6483"/>
                  </a:cubicBezTo>
                  <a:cubicBezTo>
                    <a:pt x="14122" y="6372"/>
                    <a:pt x="14122" y="6372"/>
                    <a:pt x="14122" y="6251"/>
                  </a:cubicBezTo>
                  <a:cubicBezTo>
                    <a:pt x="14011" y="6251"/>
                    <a:pt x="14011" y="6140"/>
                    <a:pt x="13891" y="6140"/>
                  </a:cubicBezTo>
                  <a:cubicBezTo>
                    <a:pt x="13891" y="6140"/>
                    <a:pt x="13780" y="6020"/>
                    <a:pt x="13659" y="6020"/>
                  </a:cubicBezTo>
                  <a:cubicBezTo>
                    <a:pt x="13659" y="6020"/>
                    <a:pt x="13548" y="6020"/>
                    <a:pt x="13428" y="6140"/>
                  </a:cubicBezTo>
                  <a:close/>
                  <a:moveTo>
                    <a:pt x="13548" y="6372"/>
                  </a:moveTo>
                  <a:lnTo>
                    <a:pt x="9149" y="8103"/>
                  </a:lnTo>
                  <a:cubicBezTo>
                    <a:pt x="9149" y="8103"/>
                    <a:pt x="9029" y="8103"/>
                    <a:pt x="9029" y="8224"/>
                  </a:cubicBezTo>
                  <a:lnTo>
                    <a:pt x="9029" y="8335"/>
                  </a:lnTo>
                  <a:lnTo>
                    <a:pt x="9029" y="8455"/>
                  </a:lnTo>
                  <a:cubicBezTo>
                    <a:pt x="9029" y="8566"/>
                    <a:pt x="9149" y="8566"/>
                    <a:pt x="9149" y="8566"/>
                  </a:cubicBezTo>
                  <a:lnTo>
                    <a:pt x="13548" y="10418"/>
                  </a:lnTo>
                  <a:cubicBezTo>
                    <a:pt x="13548" y="10539"/>
                    <a:pt x="13548" y="10539"/>
                    <a:pt x="13659" y="10539"/>
                  </a:cubicBezTo>
                  <a:lnTo>
                    <a:pt x="13780" y="10418"/>
                  </a:lnTo>
                  <a:lnTo>
                    <a:pt x="13780" y="10418"/>
                  </a:lnTo>
                  <a:lnTo>
                    <a:pt x="13891" y="10307"/>
                  </a:lnTo>
                  <a:cubicBezTo>
                    <a:pt x="14011" y="9724"/>
                    <a:pt x="14122" y="9029"/>
                    <a:pt x="14122" y="8455"/>
                  </a:cubicBezTo>
                  <a:cubicBezTo>
                    <a:pt x="14122" y="7761"/>
                    <a:pt x="14122" y="7177"/>
                    <a:pt x="13891" y="6483"/>
                  </a:cubicBezTo>
                  <a:lnTo>
                    <a:pt x="13891" y="6483"/>
                  </a:lnTo>
                  <a:cubicBezTo>
                    <a:pt x="13891" y="6372"/>
                    <a:pt x="13780" y="6372"/>
                    <a:pt x="13780" y="6372"/>
                  </a:cubicBezTo>
                  <a:lnTo>
                    <a:pt x="13659" y="6372"/>
                  </a:lnTo>
                  <a:close/>
                  <a:moveTo>
                    <a:pt x="5445" y="2205"/>
                  </a:moveTo>
                  <a:lnTo>
                    <a:pt x="7177" y="6603"/>
                  </a:lnTo>
                  <a:cubicBezTo>
                    <a:pt x="7297" y="6603"/>
                    <a:pt x="7297" y="6714"/>
                    <a:pt x="7297" y="6714"/>
                  </a:cubicBezTo>
                  <a:lnTo>
                    <a:pt x="7409" y="6714"/>
                  </a:lnTo>
                  <a:lnTo>
                    <a:pt x="7640" y="6714"/>
                  </a:lnTo>
                  <a:lnTo>
                    <a:pt x="7640" y="6603"/>
                  </a:lnTo>
                  <a:lnTo>
                    <a:pt x="9612" y="2205"/>
                  </a:lnTo>
                  <a:lnTo>
                    <a:pt x="9612" y="2084"/>
                  </a:lnTo>
                  <a:lnTo>
                    <a:pt x="9612" y="1973"/>
                  </a:lnTo>
                  <a:lnTo>
                    <a:pt x="9492" y="1973"/>
                  </a:lnTo>
                  <a:cubicBezTo>
                    <a:pt x="9492" y="1853"/>
                    <a:pt x="9492" y="1853"/>
                    <a:pt x="9381" y="1853"/>
                  </a:cubicBezTo>
                  <a:cubicBezTo>
                    <a:pt x="8798" y="1742"/>
                    <a:pt x="8223" y="1621"/>
                    <a:pt x="7529" y="1621"/>
                  </a:cubicBezTo>
                  <a:cubicBezTo>
                    <a:pt x="6946" y="1621"/>
                    <a:pt x="6251" y="1621"/>
                    <a:pt x="5677" y="1853"/>
                  </a:cubicBezTo>
                  <a:lnTo>
                    <a:pt x="5557" y="1853"/>
                  </a:lnTo>
                  <a:lnTo>
                    <a:pt x="5445" y="1973"/>
                  </a:lnTo>
                  <a:lnTo>
                    <a:pt x="5445" y="208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1"/>
            <p:cNvSpPr/>
            <p:nvPr/>
          </p:nvSpPr>
          <p:spPr>
            <a:xfrm>
              <a:off x="2378425" y="2835225"/>
              <a:ext cx="20400" cy="43325"/>
            </a:xfrm>
            <a:custGeom>
              <a:avLst/>
              <a:gdLst/>
              <a:ahLst/>
              <a:cxnLst/>
              <a:rect l="l" t="t" r="r" b="b"/>
              <a:pathLst>
                <a:path w="816" h="1733" extrusionOk="0">
                  <a:moveTo>
                    <a:pt x="121" y="1269"/>
                  </a:moveTo>
                  <a:lnTo>
                    <a:pt x="121" y="1158"/>
                  </a:lnTo>
                  <a:lnTo>
                    <a:pt x="121" y="1158"/>
                  </a:lnTo>
                  <a:cubicBezTo>
                    <a:pt x="232" y="927"/>
                    <a:pt x="232" y="806"/>
                    <a:pt x="232" y="575"/>
                  </a:cubicBezTo>
                  <a:lnTo>
                    <a:pt x="232" y="1"/>
                  </a:lnTo>
                  <a:cubicBezTo>
                    <a:pt x="121" y="112"/>
                    <a:pt x="121" y="232"/>
                    <a:pt x="121" y="232"/>
                  </a:cubicBezTo>
                  <a:lnTo>
                    <a:pt x="121" y="575"/>
                  </a:lnTo>
                  <a:cubicBezTo>
                    <a:pt x="121" y="695"/>
                    <a:pt x="1" y="806"/>
                    <a:pt x="1" y="927"/>
                  </a:cubicBezTo>
                  <a:lnTo>
                    <a:pt x="1" y="927"/>
                  </a:lnTo>
                  <a:cubicBezTo>
                    <a:pt x="1" y="1038"/>
                    <a:pt x="121" y="1158"/>
                    <a:pt x="121" y="1269"/>
                  </a:cubicBezTo>
                  <a:close/>
                  <a:moveTo>
                    <a:pt x="352" y="1732"/>
                  </a:moveTo>
                  <a:cubicBezTo>
                    <a:pt x="232" y="1732"/>
                    <a:pt x="232" y="1621"/>
                    <a:pt x="232" y="1621"/>
                  </a:cubicBezTo>
                  <a:cubicBezTo>
                    <a:pt x="352" y="1501"/>
                    <a:pt x="464" y="1501"/>
                    <a:pt x="464" y="1390"/>
                  </a:cubicBezTo>
                  <a:lnTo>
                    <a:pt x="584" y="1269"/>
                  </a:lnTo>
                  <a:cubicBezTo>
                    <a:pt x="584" y="1158"/>
                    <a:pt x="695" y="927"/>
                    <a:pt x="695" y="927"/>
                  </a:cubicBezTo>
                  <a:cubicBezTo>
                    <a:pt x="815" y="1038"/>
                    <a:pt x="695" y="1269"/>
                    <a:pt x="584" y="1390"/>
                  </a:cubicBezTo>
                  <a:cubicBezTo>
                    <a:pt x="584" y="1501"/>
                    <a:pt x="464" y="1621"/>
                    <a:pt x="352" y="17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1"/>
            <p:cNvSpPr/>
            <p:nvPr/>
          </p:nvSpPr>
          <p:spPr>
            <a:xfrm>
              <a:off x="2343700" y="2803275"/>
              <a:ext cx="25" cy="3050"/>
            </a:xfrm>
            <a:custGeom>
              <a:avLst/>
              <a:gdLst/>
              <a:ahLst/>
              <a:cxnLst/>
              <a:rect l="l" t="t" r="r" b="b"/>
              <a:pathLst>
                <a:path w="1" h="122" extrusionOk="0">
                  <a:moveTo>
                    <a:pt x="1" y="121"/>
                  </a:moveTo>
                  <a:lnTo>
                    <a:pt x="1" y="12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1"/>
            <p:cNvSpPr/>
            <p:nvPr/>
          </p:nvSpPr>
          <p:spPr>
            <a:xfrm>
              <a:off x="2361075" y="2629650"/>
              <a:ext cx="72475" cy="136150"/>
            </a:xfrm>
            <a:custGeom>
              <a:avLst/>
              <a:gdLst/>
              <a:ahLst/>
              <a:cxnLst/>
              <a:rect l="l" t="t" r="r" b="b"/>
              <a:pathLst>
                <a:path w="2899" h="5446" extrusionOk="0">
                  <a:moveTo>
                    <a:pt x="815" y="4399"/>
                  </a:moveTo>
                  <a:cubicBezTo>
                    <a:pt x="815" y="4288"/>
                    <a:pt x="926" y="4057"/>
                    <a:pt x="1046" y="3936"/>
                  </a:cubicBezTo>
                  <a:cubicBezTo>
                    <a:pt x="1046" y="3825"/>
                    <a:pt x="1158" y="3705"/>
                    <a:pt x="1278" y="3473"/>
                  </a:cubicBezTo>
                  <a:lnTo>
                    <a:pt x="1389" y="3362"/>
                  </a:lnTo>
                  <a:lnTo>
                    <a:pt x="1621" y="3131"/>
                  </a:lnTo>
                  <a:lnTo>
                    <a:pt x="1741" y="2779"/>
                  </a:lnTo>
                  <a:lnTo>
                    <a:pt x="1741" y="3242"/>
                  </a:lnTo>
                  <a:lnTo>
                    <a:pt x="1741" y="3362"/>
                  </a:lnTo>
                  <a:lnTo>
                    <a:pt x="1621" y="3473"/>
                  </a:lnTo>
                  <a:lnTo>
                    <a:pt x="1509" y="3705"/>
                  </a:lnTo>
                  <a:cubicBezTo>
                    <a:pt x="1389" y="3936"/>
                    <a:pt x="1278" y="4168"/>
                    <a:pt x="1046" y="4288"/>
                  </a:cubicBezTo>
                  <a:cubicBezTo>
                    <a:pt x="1046" y="4288"/>
                    <a:pt x="926" y="4399"/>
                    <a:pt x="815" y="4399"/>
                  </a:cubicBezTo>
                  <a:close/>
                  <a:moveTo>
                    <a:pt x="1158" y="3362"/>
                  </a:moveTo>
                  <a:lnTo>
                    <a:pt x="1509" y="3010"/>
                  </a:lnTo>
                  <a:cubicBezTo>
                    <a:pt x="1621" y="2899"/>
                    <a:pt x="1741" y="2547"/>
                    <a:pt x="1852" y="2436"/>
                  </a:cubicBezTo>
                  <a:lnTo>
                    <a:pt x="1852" y="2205"/>
                  </a:lnTo>
                  <a:lnTo>
                    <a:pt x="1852" y="1973"/>
                  </a:lnTo>
                  <a:lnTo>
                    <a:pt x="1741" y="2084"/>
                  </a:lnTo>
                  <a:lnTo>
                    <a:pt x="1509" y="2436"/>
                  </a:lnTo>
                  <a:cubicBezTo>
                    <a:pt x="1509" y="2547"/>
                    <a:pt x="1509" y="2547"/>
                    <a:pt x="1389" y="2668"/>
                  </a:cubicBezTo>
                  <a:cubicBezTo>
                    <a:pt x="1389" y="2779"/>
                    <a:pt x="1278" y="2899"/>
                    <a:pt x="1278" y="3131"/>
                  </a:cubicBezTo>
                  <a:cubicBezTo>
                    <a:pt x="1278" y="3131"/>
                    <a:pt x="1158" y="3242"/>
                    <a:pt x="1158" y="3362"/>
                  </a:cubicBezTo>
                  <a:close/>
                  <a:moveTo>
                    <a:pt x="926" y="3473"/>
                  </a:moveTo>
                  <a:cubicBezTo>
                    <a:pt x="1046" y="3473"/>
                    <a:pt x="1046" y="3473"/>
                    <a:pt x="1046" y="3242"/>
                  </a:cubicBezTo>
                  <a:cubicBezTo>
                    <a:pt x="1046" y="3131"/>
                    <a:pt x="1158" y="3010"/>
                    <a:pt x="1158" y="2899"/>
                  </a:cubicBezTo>
                  <a:lnTo>
                    <a:pt x="1158" y="2205"/>
                  </a:lnTo>
                  <a:lnTo>
                    <a:pt x="1278" y="1973"/>
                  </a:lnTo>
                  <a:lnTo>
                    <a:pt x="1278" y="1742"/>
                  </a:lnTo>
                  <a:lnTo>
                    <a:pt x="1278" y="1390"/>
                  </a:lnTo>
                  <a:cubicBezTo>
                    <a:pt x="1158" y="1390"/>
                    <a:pt x="1158" y="1510"/>
                    <a:pt x="1158" y="1621"/>
                  </a:cubicBezTo>
                  <a:cubicBezTo>
                    <a:pt x="1158" y="1621"/>
                    <a:pt x="1046" y="1742"/>
                    <a:pt x="1046" y="1853"/>
                  </a:cubicBezTo>
                  <a:cubicBezTo>
                    <a:pt x="926" y="2205"/>
                    <a:pt x="926" y="2547"/>
                    <a:pt x="926" y="2899"/>
                  </a:cubicBezTo>
                  <a:cubicBezTo>
                    <a:pt x="1046" y="3362"/>
                    <a:pt x="926" y="3362"/>
                    <a:pt x="926" y="3473"/>
                  </a:cubicBezTo>
                  <a:close/>
                  <a:moveTo>
                    <a:pt x="1389" y="1621"/>
                  </a:moveTo>
                  <a:lnTo>
                    <a:pt x="1389" y="927"/>
                  </a:lnTo>
                  <a:cubicBezTo>
                    <a:pt x="1389" y="695"/>
                    <a:pt x="1509" y="464"/>
                    <a:pt x="1621" y="353"/>
                  </a:cubicBezTo>
                  <a:lnTo>
                    <a:pt x="1621" y="232"/>
                  </a:lnTo>
                  <a:lnTo>
                    <a:pt x="1741" y="232"/>
                  </a:lnTo>
                  <a:cubicBezTo>
                    <a:pt x="1852" y="1"/>
                    <a:pt x="1621" y="121"/>
                    <a:pt x="1389" y="353"/>
                  </a:cubicBezTo>
                  <a:cubicBezTo>
                    <a:pt x="1389" y="464"/>
                    <a:pt x="1278" y="584"/>
                    <a:pt x="1278" y="695"/>
                  </a:cubicBezTo>
                  <a:lnTo>
                    <a:pt x="1278" y="816"/>
                  </a:lnTo>
                  <a:lnTo>
                    <a:pt x="1278" y="927"/>
                  </a:lnTo>
                  <a:lnTo>
                    <a:pt x="1278" y="1047"/>
                  </a:lnTo>
                  <a:cubicBezTo>
                    <a:pt x="1278" y="1158"/>
                    <a:pt x="1158" y="1158"/>
                    <a:pt x="1158" y="1279"/>
                  </a:cubicBezTo>
                  <a:cubicBezTo>
                    <a:pt x="1158" y="1279"/>
                    <a:pt x="1046" y="1390"/>
                    <a:pt x="1046" y="1510"/>
                  </a:cubicBezTo>
                  <a:lnTo>
                    <a:pt x="1046" y="1621"/>
                  </a:lnTo>
                  <a:cubicBezTo>
                    <a:pt x="926" y="1742"/>
                    <a:pt x="926" y="1853"/>
                    <a:pt x="815" y="2084"/>
                  </a:cubicBezTo>
                  <a:lnTo>
                    <a:pt x="815" y="2205"/>
                  </a:lnTo>
                  <a:lnTo>
                    <a:pt x="815" y="2899"/>
                  </a:lnTo>
                  <a:cubicBezTo>
                    <a:pt x="926" y="3242"/>
                    <a:pt x="926" y="3242"/>
                    <a:pt x="815" y="3594"/>
                  </a:cubicBezTo>
                  <a:cubicBezTo>
                    <a:pt x="695" y="3594"/>
                    <a:pt x="352" y="3825"/>
                    <a:pt x="232" y="3936"/>
                  </a:cubicBezTo>
                  <a:cubicBezTo>
                    <a:pt x="120" y="4057"/>
                    <a:pt x="120" y="4168"/>
                    <a:pt x="120" y="4288"/>
                  </a:cubicBezTo>
                  <a:lnTo>
                    <a:pt x="120" y="4288"/>
                  </a:lnTo>
                  <a:cubicBezTo>
                    <a:pt x="120" y="4399"/>
                    <a:pt x="0" y="4520"/>
                    <a:pt x="120" y="4631"/>
                  </a:cubicBezTo>
                  <a:lnTo>
                    <a:pt x="120" y="4631"/>
                  </a:lnTo>
                  <a:cubicBezTo>
                    <a:pt x="120" y="4631"/>
                    <a:pt x="232" y="4399"/>
                    <a:pt x="232" y="4288"/>
                  </a:cubicBezTo>
                  <a:cubicBezTo>
                    <a:pt x="232" y="4168"/>
                    <a:pt x="232" y="4168"/>
                    <a:pt x="352" y="4057"/>
                  </a:cubicBezTo>
                  <a:cubicBezTo>
                    <a:pt x="583" y="3936"/>
                    <a:pt x="815" y="3705"/>
                    <a:pt x="1046" y="3594"/>
                  </a:cubicBezTo>
                  <a:lnTo>
                    <a:pt x="1046" y="3705"/>
                  </a:lnTo>
                  <a:lnTo>
                    <a:pt x="815" y="3936"/>
                  </a:lnTo>
                  <a:cubicBezTo>
                    <a:pt x="815" y="4057"/>
                    <a:pt x="583" y="4399"/>
                    <a:pt x="583" y="4520"/>
                  </a:cubicBezTo>
                  <a:cubicBezTo>
                    <a:pt x="583" y="4631"/>
                    <a:pt x="463" y="4862"/>
                    <a:pt x="463" y="4983"/>
                  </a:cubicBezTo>
                  <a:cubicBezTo>
                    <a:pt x="463" y="5094"/>
                    <a:pt x="463" y="5446"/>
                    <a:pt x="583" y="5446"/>
                  </a:cubicBezTo>
                  <a:cubicBezTo>
                    <a:pt x="695" y="5446"/>
                    <a:pt x="583" y="5325"/>
                    <a:pt x="583" y="5214"/>
                  </a:cubicBezTo>
                  <a:cubicBezTo>
                    <a:pt x="583" y="4983"/>
                    <a:pt x="695" y="4862"/>
                    <a:pt x="695" y="4631"/>
                  </a:cubicBezTo>
                  <a:cubicBezTo>
                    <a:pt x="695" y="4520"/>
                    <a:pt x="695" y="4631"/>
                    <a:pt x="815" y="4520"/>
                  </a:cubicBezTo>
                  <a:cubicBezTo>
                    <a:pt x="1158" y="4399"/>
                    <a:pt x="1509" y="4057"/>
                    <a:pt x="1621" y="3825"/>
                  </a:cubicBezTo>
                  <a:cubicBezTo>
                    <a:pt x="1621" y="3705"/>
                    <a:pt x="1852" y="3473"/>
                    <a:pt x="1852" y="3473"/>
                  </a:cubicBezTo>
                  <a:lnTo>
                    <a:pt x="1852" y="3362"/>
                  </a:lnTo>
                  <a:lnTo>
                    <a:pt x="1972" y="3242"/>
                  </a:lnTo>
                  <a:lnTo>
                    <a:pt x="1972" y="3010"/>
                  </a:lnTo>
                  <a:lnTo>
                    <a:pt x="1852" y="3010"/>
                  </a:lnTo>
                  <a:cubicBezTo>
                    <a:pt x="1852" y="2899"/>
                    <a:pt x="1972" y="2668"/>
                    <a:pt x="1972" y="2547"/>
                  </a:cubicBezTo>
                  <a:lnTo>
                    <a:pt x="1972" y="2205"/>
                  </a:lnTo>
                  <a:lnTo>
                    <a:pt x="1972" y="2084"/>
                  </a:lnTo>
                  <a:cubicBezTo>
                    <a:pt x="2084" y="1973"/>
                    <a:pt x="2204" y="1973"/>
                    <a:pt x="2204" y="1853"/>
                  </a:cubicBezTo>
                  <a:cubicBezTo>
                    <a:pt x="2315" y="1853"/>
                    <a:pt x="2315" y="1742"/>
                    <a:pt x="2315" y="1742"/>
                  </a:cubicBezTo>
                  <a:cubicBezTo>
                    <a:pt x="2547" y="1621"/>
                    <a:pt x="2667" y="1510"/>
                    <a:pt x="2667" y="1279"/>
                  </a:cubicBezTo>
                  <a:lnTo>
                    <a:pt x="2778" y="1279"/>
                  </a:lnTo>
                  <a:cubicBezTo>
                    <a:pt x="2778" y="1158"/>
                    <a:pt x="2898" y="1047"/>
                    <a:pt x="2898" y="927"/>
                  </a:cubicBezTo>
                  <a:lnTo>
                    <a:pt x="2898" y="816"/>
                  </a:lnTo>
                  <a:cubicBezTo>
                    <a:pt x="2778" y="927"/>
                    <a:pt x="2778" y="1047"/>
                    <a:pt x="2667" y="1158"/>
                  </a:cubicBezTo>
                  <a:cubicBezTo>
                    <a:pt x="2547" y="1279"/>
                    <a:pt x="2435" y="1510"/>
                    <a:pt x="2315" y="1621"/>
                  </a:cubicBezTo>
                  <a:lnTo>
                    <a:pt x="1972" y="1853"/>
                  </a:lnTo>
                  <a:cubicBezTo>
                    <a:pt x="2084" y="1853"/>
                    <a:pt x="2084" y="1742"/>
                    <a:pt x="2084" y="1621"/>
                  </a:cubicBezTo>
                  <a:cubicBezTo>
                    <a:pt x="2315" y="1158"/>
                    <a:pt x="2547" y="927"/>
                    <a:pt x="2778" y="464"/>
                  </a:cubicBezTo>
                  <a:cubicBezTo>
                    <a:pt x="2778" y="464"/>
                    <a:pt x="2898" y="353"/>
                    <a:pt x="2898" y="232"/>
                  </a:cubicBezTo>
                  <a:cubicBezTo>
                    <a:pt x="2778" y="232"/>
                    <a:pt x="2778" y="353"/>
                    <a:pt x="2778" y="353"/>
                  </a:cubicBezTo>
                  <a:lnTo>
                    <a:pt x="2435" y="816"/>
                  </a:lnTo>
                  <a:cubicBezTo>
                    <a:pt x="2315" y="816"/>
                    <a:pt x="2315" y="927"/>
                    <a:pt x="2315" y="927"/>
                  </a:cubicBezTo>
                  <a:cubicBezTo>
                    <a:pt x="2204" y="1047"/>
                    <a:pt x="2084" y="1279"/>
                    <a:pt x="1972" y="1390"/>
                  </a:cubicBezTo>
                  <a:cubicBezTo>
                    <a:pt x="1972" y="1510"/>
                    <a:pt x="1972" y="1621"/>
                    <a:pt x="1852" y="1742"/>
                  </a:cubicBezTo>
                  <a:cubicBezTo>
                    <a:pt x="1741" y="1853"/>
                    <a:pt x="1741" y="1973"/>
                    <a:pt x="1621" y="1973"/>
                  </a:cubicBezTo>
                  <a:cubicBezTo>
                    <a:pt x="1509" y="2205"/>
                    <a:pt x="1389" y="2316"/>
                    <a:pt x="1389" y="2436"/>
                  </a:cubicBezTo>
                  <a:cubicBezTo>
                    <a:pt x="1278" y="2547"/>
                    <a:pt x="1278" y="2547"/>
                    <a:pt x="1278" y="2668"/>
                  </a:cubicBezTo>
                  <a:cubicBezTo>
                    <a:pt x="1278" y="2436"/>
                    <a:pt x="1389" y="2084"/>
                    <a:pt x="1389" y="1973"/>
                  </a:cubicBezTo>
                  <a:lnTo>
                    <a:pt x="1389" y="1853"/>
                  </a:lnTo>
                  <a:lnTo>
                    <a:pt x="1509" y="1742"/>
                  </a:lnTo>
                  <a:lnTo>
                    <a:pt x="1509" y="1742"/>
                  </a:lnTo>
                  <a:lnTo>
                    <a:pt x="1621" y="1390"/>
                  </a:lnTo>
                  <a:cubicBezTo>
                    <a:pt x="1741" y="1390"/>
                    <a:pt x="1741" y="1158"/>
                    <a:pt x="1852" y="1047"/>
                  </a:cubicBezTo>
                  <a:lnTo>
                    <a:pt x="1972" y="816"/>
                  </a:lnTo>
                  <a:lnTo>
                    <a:pt x="1972" y="816"/>
                  </a:lnTo>
                  <a:cubicBezTo>
                    <a:pt x="2084" y="584"/>
                    <a:pt x="2315" y="464"/>
                    <a:pt x="2435" y="353"/>
                  </a:cubicBezTo>
                  <a:cubicBezTo>
                    <a:pt x="2435" y="353"/>
                    <a:pt x="2547" y="353"/>
                    <a:pt x="2547" y="232"/>
                  </a:cubicBezTo>
                  <a:cubicBezTo>
                    <a:pt x="2547" y="232"/>
                    <a:pt x="2435" y="232"/>
                    <a:pt x="2435" y="353"/>
                  </a:cubicBezTo>
                  <a:cubicBezTo>
                    <a:pt x="2084" y="464"/>
                    <a:pt x="1741" y="927"/>
                    <a:pt x="1509" y="1279"/>
                  </a:cubicBezTo>
                  <a:cubicBezTo>
                    <a:pt x="1509" y="1279"/>
                    <a:pt x="1389" y="1510"/>
                    <a:pt x="1389" y="16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1"/>
            <p:cNvSpPr/>
            <p:nvPr/>
          </p:nvSpPr>
          <p:spPr>
            <a:xfrm>
              <a:off x="2413150" y="2783150"/>
              <a:ext cx="136150" cy="75250"/>
            </a:xfrm>
            <a:custGeom>
              <a:avLst/>
              <a:gdLst/>
              <a:ahLst/>
              <a:cxnLst/>
              <a:rect l="l" t="t" r="r" b="b"/>
              <a:pathLst>
                <a:path w="5446" h="3010" extrusionOk="0">
                  <a:moveTo>
                    <a:pt x="3131" y="1852"/>
                  </a:moveTo>
                  <a:lnTo>
                    <a:pt x="3010" y="1732"/>
                  </a:lnTo>
                  <a:cubicBezTo>
                    <a:pt x="2779" y="1621"/>
                    <a:pt x="2436" y="1500"/>
                    <a:pt x="2205" y="1158"/>
                  </a:cubicBezTo>
                  <a:cubicBezTo>
                    <a:pt x="2316" y="1158"/>
                    <a:pt x="2316" y="1269"/>
                    <a:pt x="2436" y="1269"/>
                  </a:cubicBezTo>
                  <a:lnTo>
                    <a:pt x="2547" y="1269"/>
                  </a:lnTo>
                  <a:cubicBezTo>
                    <a:pt x="2779" y="1389"/>
                    <a:pt x="2899" y="1389"/>
                    <a:pt x="3131" y="1500"/>
                  </a:cubicBezTo>
                  <a:lnTo>
                    <a:pt x="3594" y="1852"/>
                  </a:lnTo>
                  <a:close/>
                  <a:moveTo>
                    <a:pt x="4168" y="1269"/>
                  </a:moveTo>
                  <a:lnTo>
                    <a:pt x="4057" y="1158"/>
                  </a:lnTo>
                  <a:lnTo>
                    <a:pt x="3936" y="1158"/>
                  </a:lnTo>
                  <a:cubicBezTo>
                    <a:pt x="3825" y="1158"/>
                    <a:pt x="3594" y="1037"/>
                    <a:pt x="3473" y="1037"/>
                  </a:cubicBezTo>
                  <a:cubicBezTo>
                    <a:pt x="3131" y="926"/>
                    <a:pt x="3010" y="926"/>
                    <a:pt x="2547" y="1037"/>
                  </a:cubicBezTo>
                  <a:cubicBezTo>
                    <a:pt x="2205" y="1037"/>
                    <a:pt x="2084" y="926"/>
                    <a:pt x="2084" y="926"/>
                  </a:cubicBezTo>
                  <a:lnTo>
                    <a:pt x="2084" y="1037"/>
                  </a:lnTo>
                  <a:cubicBezTo>
                    <a:pt x="2316" y="1037"/>
                    <a:pt x="2547" y="1158"/>
                    <a:pt x="2668" y="1158"/>
                  </a:cubicBezTo>
                  <a:lnTo>
                    <a:pt x="2779" y="1158"/>
                  </a:lnTo>
                  <a:lnTo>
                    <a:pt x="3362" y="1158"/>
                  </a:lnTo>
                  <a:cubicBezTo>
                    <a:pt x="3705" y="1269"/>
                    <a:pt x="3473" y="1269"/>
                    <a:pt x="3936" y="1269"/>
                  </a:cubicBezTo>
                  <a:close/>
                  <a:moveTo>
                    <a:pt x="2316" y="1500"/>
                  </a:moveTo>
                  <a:cubicBezTo>
                    <a:pt x="2316" y="1500"/>
                    <a:pt x="2205" y="1389"/>
                    <a:pt x="2084" y="1389"/>
                  </a:cubicBezTo>
                  <a:cubicBezTo>
                    <a:pt x="1973" y="1269"/>
                    <a:pt x="1853" y="1158"/>
                    <a:pt x="1621" y="1037"/>
                  </a:cubicBezTo>
                  <a:lnTo>
                    <a:pt x="1510" y="1037"/>
                  </a:lnTo>
                  <a:cubicBezTo>
                    <a:pt x="1510" y="926"/>
                    <a:pt x="1158" y="806"/>
                    <a:pt x="1158" y="806"/>
                  </a:cubicBezTo>
                  <a:cubicBezTo>
                    <a:pt x="1278" y="1158"/>
                    <a:pt x="1742" y="1500"/>
                    <a:pt x="1973" y="1621"/>
                  </a:cubicBezTo>
                  <a:cubicBezTo>
                    <a:pt x="2436" y="1852"/>
                    <a:pt x="2205" y="1732"/>
                    <a:pt x="2547" y="1732"/>
                  </a:cubicBezTo>
                  <a:lnTo>
                    <a:pt x="2668" y="1732"/>
                  </a:lnTo>
                  <a:cubicBezTo>
                    <a:pt x="2668" y="1732"/>
                    <a:pt x="2547" y="1732"/>
                    <a:pt x="2547" y="1621"/>
                  </a:cubicBezTo>
                  <a:cubicBezTo>
                    <a:pt x="2436" y="1621"/>
                    <a:pt x="2436" y="1621"/>
                    <a:pt x="2316" y="1500"/>
                  </a:cubicBezTo>
                  <a:close/>
                  <a:moveTo>
                    <a:pt x="927" y="111"/>
                  </a:moveTo>
                  <a:lnTo>
                    <a:pt x="927" y="111"/>
                  </a:lnTo>
                  <a:cubicBezTo>
                    <a:pt x="927" y="111"/>
                    <a:pt x="1158" y="232"/>
                    <a:pt x="1278" y="232"/>
                  </a:cubicBezTo>
                  <a:lnTo>
                    <a:pt x="1510" y="463"/>
                  </a:lnTo>
                  <a:cubicBezTo>
                    <a:pt x="1621" y="463"/>
                    <a:pt x="1621" y="574"/>
                    <a:pt x="1742" y="695"/>
                  </a:cubicBezTo>
                  <a:cubicBezTo>
                    <a:pt x="1742" y="806"/>
                    <a:pt x="1853" y="926"/>
                    <a:pt x="1853" y="1037"/>
                  </a:cubicBezTo>
                  <a:lnTo>
                    <a:pt x="1853" y="1037"/>
                  </a:lnTo>
                  <a:lnTo>
                    <a:pt x="1390" y="695"/>
                  </a:lnTo>
                  <a:cubicBezTo>
                    <a:pt x="1278" y="695"/>
                    <a:pt x="1158" y="695"/>
                    <a:pt x="1047" y="574"/>
                  </a:cubicBezTo>
                  <a:cubicBezTo>
                    <a:pt x="815" y="574"/>
                    <a:pt x="232" y="463"/>
                    <a:pt x="1" y="574"/>
                  </a:cubicBezTo>
                  <a:cubicBezTo>
                    <a:pt x="1" y="695"/>
                    <a:pt x="121" y="574"/>
                    <a:pt x="121" y="695"/>
                  </a:cubicBezTo>
                  <a:cubicBezTo>
                    <a:pt x="352" y="695"/>
                    <a:pt x="464" y="574"/>
                    <a:pt x="695" y="695"/>
                  </a:cubicBezTo>
                  <a:lnTo>
                    <a:pt x="927" y="695"/>
                  </a:lnTo>
                  <a:cubicBezTo>
                    <a:pt x="1047" y="806"/>
                    <a:pt x="1047" y="926"/>
                    <a:pt x="1047" y="926"/>
                  </a:cubicBezTo>
                  <a:cubicBezTo>
                    <a:pt x="1158" y="1269"/>
                    <a:pt x="1510" y="1500"/>
                    <a:pt x="1742" y="1621"/>
                  </a:cubicBezTo>
                  <a:cubicBezTo>
                    <a:pt x="1853" y="1732"/>
                    <a:pt x="1973" y="1732"/>
                    <a:pt x="2084" y="1852"/>
                  </a:cubicBezTo>
                  <a:lnTo>
                    <a:pt x="1973" y="1852"/>
                  </a:lnTo>
                  <a:lnTo>
                    <a:pt x="2205" y="1852"/>
                  </a:lnTo>
                  <a:cubicBezTo>
                    <a:pt x="2316" y="1963"/>
                    <a:pt x="2436" y="2084"/>
                    <a:pt x="2547" y="1963"/>
                  </a:cubicBezTo>
                  <a:lnTo>
                    <a:pt x="2547" y="1963"/>
                  </a:lnTo>
                  <a:cubicBezTo>
                    <a:pt x="2547" y="1852"/>
                    <a:pt x="2779" y="1963"/>
                    <a:pt x="2779" y="1963"/>
                  </a:cubicBezTo>
                  <a:lnTo>
                    <a:pt x="3242" y="1963"/>
                  </a:lnTo>
                  <a:cubicBezTo>
                    <a:pt x="3362" y="1963"/>
                    <a:pt x="3362" y="1963"/>
                    <a:pt x="3473" y="2084"/>
                  </a:cubicBezTo>
                  <a:lnTo>
                    <a:pt x="3705" y="2315"/>
                  </a:lnTo>
                  <a:cubicBezTo>
                    <a:pt x="3825" y="2426"/>
                    <a:pt x="3936" y="2426"/>
                    <a:pt x="4057" y="2547"/>
                  </a:cubicBezTo>
                  <a:lnTo>
                    <a:pt x="4288" y="2778"/>
                  </a:lnTo>
                  <a:lnTo>
                    <a:pt x="4399" y="2889"/>
                  </a:lnTo>
                  <a:cubicBezTo>
                    <a:pt x="4520" y="2889"/>
                    <a:pt x="4631" y="3010"/>
                    <a:pt x="4631" y="2889"/>
                  </a:cubicBezTo>
                  <a:lnTo>
                    <a:pt x="4399" y="2658"/>
                  </a:lnTo>
                  <a:cubicBezTo>
                    <a:pt x="4288" y="2658"/>
                    <a:pt x="4288" y="2547"/>
                    <a:pt x="4168" y="2547"/>
                  </a:cubicBezTo>
                  <a:lnTo>
                    <a:pt x="3594" y="2084"/>
                  </a:lnTo>
                  <a:lnTo>
                    <a:pt x="3825" y="2084"/>
                  </a:lnTo>
                  <a:cubicBezTo>
                    <a:pt x="3936" y="2084"/>
                    <a:pt x="4057" y="2195"/>
                    <a:pt x="4057" y="2195"/>
                  </a:cubicBezTo>
                  <a:cubicBezTo>
                    <a:pt x="4288" y="2315"/>
                    <a:pt x="4631" y="2547"/>
                    <a:pt x="4862" y="2658"/>
                  </a:cubicBezTo>
                  <a:cubicBezTo>
                    <a:pt x="4983" y="2658"/>
                    <a:pt x="4983" y="2778"/>
                    <a:pt x="5094" y="2778"/>
                  </a:cubicBezTo>
                  <a:cubicBezTo>
                    <a:pt x="5094" y="2778"/>
                    <a:pt x="5094" y="2889"/>
                    <a:pt x="5214" y="2889"/>
                  </a:cubicBezTo>
                  <a:lnTo>
                    <a:pt x="5325" y="2889"/>
                  </a:lnTo>
                  <a:cubicBezTo>
                    <a:pt x="5214" y="2778"/>
                    <a:pt x="5094" y="2658"/>
                    <a:pt x="4983" y="2658"/>
                  </a:cubicBezTo>
                  <a:lnTo>
                    <a:pt x="4983" y="2547"/>
                  </a:lnTo>
                  <a:lnTo>
                    <a:pt x="4862" y="2547"/>
                  </a:lnTo>
                  <a:cubicBezTo>
                    <a:pt x="4751" y="2426"/>
                    <a:pt x="4631" y="2315"/>
                    <a:pt x="4399" y="2195"/>
                  </a:cubicBezTo>
                  <a:lnTo>
                    <a:pt x="4168" y="2084"/>
                  </a:lnTo>
                  <a:cubicBezTo>
                    <a:pt x="4057" y="1963"/>
                    <a:pt x="4057" y="1963"/>
                    <a:pt x="3936" y="1963"/>
                  </a:cubicBezTo>
                  <a:lnTo>
                    <a:pt x="3825" y="1963"/>
                  </a:lnTo>
                  <a:lnTo>
                    <a:pt x="3825" y="1852"/>
                  </a:lnTo>
                  <a:cubicBezTo>
                    <a:pt x="3594" y="1732"/>
                    <a:pt x="3473" y="1621"/>
                    <a:pt x="3242" y="1500"/>
                  </a:cubicBezTo>
                  <a:lnTo>
                    <a:pt x="2899" y="1269"/>
                  </a:lnTo>
                  <a:lnTo>
                    <a:pt x="3131" y="1269"/>
                  </a:lnTo>
                  <a:lnTo>
                    <a:pt x="3242" y="1269"/>
                  </a:lnTo>
                  <a:lnTo>
                    <a:pt x="3473" y="1389"/>
                  </a:lnTo>
                  <a:cubicBezTo>
                    <a:pt x="3594" y="1389"/>
                    <a:pt x="3705" y="1500"/>
                    <a:pt x="3936" y="1500"/>
                  </a:cubicBezTo>
                  <a:lnTo>
                    <a:pt x="4168" y="1732"/>
                  </a:lnTo>
                  <a:cubicBezTo>
                    <a:pt x="4288" y="1732"/>
                    <a:pt x="4520" y="1852"/>
                    <a:pt x="4631" y="1963"/>
                  </a:cubicBezTo>
                  <a:lnTo>
                    <a:pt x="4862" y="2195"/>
                  </a:lnTo>
                  <a:cubicBezTo>
                    <a:pt x="4983" y="2195"/>
                    <a:pt x="5094" y="2426"/>
                    <a:pt x="5214" y="2547"/>
                  </a:cubicBezTo>
                  <a:lnTo>
                    <a:pt x="5214" y="2547"/>
                  </a:lnTo>
                  <a:cubicBezTo>
                    <a:pt x="5325" y="2426"/>
                    <a:pt x="5094" y="2195"/>
                    <a:pt x="4983" y="2084"/>
                  </a:cubicBezTo>
                  <a:cubicBezTo>
                    <a:pt x="4983" y="1963"/>
                    <a:pt x="4862" y="1852"/>
                    <a:pt x="4751" y="1852"/>
                  </a:cubicBezTo>
                  <a:lnTo>
                    <a:pt x="4288" y="1500"/>
                  </a:lnTo>
                  <a:lnTo>
                    <a:pt x="4288" y="1500"/>
                  </a:lnTo>
                  <a:cubicBezTo>
                    <a:pt x="4168" y="1500"/>
                    <a:pt x="4057" y="1389"/>
                    <a:pt x="3936" y="1389"/>
                  </a:cubicBezTo>
                  <a:lnTo>
                    <a:pt x="4399" y="1389"/>
                  </a:lnTo>
                  <a:lnTo>
                    <a:pt x="4751" y="1389"/>
                  </a:lnTo>
                  <a:cubicBezTo>
                    <a:pt x="4983" y="1500"/>
                    <a:pt x="5094" y="1500"/>
                    <a:pt x="5214" y="1621"/>
                  </a:cubicBezTo>
                  <a:lnTo>
                    <a:pt x="5325" y="1732"/>
                  </a:lnTo>
                  <a:cubicBezTo>
                    <a:pt x="5446" y="1852"/>
                    <a:pt x="5446" y="1732"/>
                    <a:pt x="5325" y="1621"/>
                  </a:cubicBezTo>
                  <a:cubicBezTo>
                    <a:pt x="5325" y="1500"/>
                    <a:pt x="5214" y="1500"/>
                    <a:pt x="5214" y="1500"/>
                  </a:cubicBezTo>
                  <a:cubicBezTo>
                    <a:pt x="5094" y="1389"/>
                    <a:pt x="4862" y="1269"/>
                    <a:pt x="4631" y="1269"/>
                  </a:cubicBezTo>
                  <a:lnTo>
                    <a:pt x="4520" y="1269"/>
                  </a:lnTo>
                  <a:cubicBezTo>
                    <a:pt x="4399" y="1269"/>
                    <a:pt x="4399" y="1269"/>
                    <a:pt x="4399" y="1158"/>
                  </a:cubicBezTo>
                  <a:cubicBezTo>
                    <a:pt x="4288" y="1158"/>
                    <a:pt x="4168" y="1158"/>
                    <a:pt x="4057" y="1037"/>
                  </a:cubicBezTo>
                  <a:cubicBezTo>
                    <a:pt x="3825" y="926"/>
                    <a:pt x="3473" y="926"/>
                    <a:pt x="3242" y="806"/>
                  </a:cubicBezTo>
                  <a:cubicBezTo>
                    <a:pt x="2899" y="806"/>
                    <a:pt x="2547" y="926"/>
                    <a:pt x="2205" y="926"/>
                  </a:cubicBezTo>
                  <a:cubicBezTo>
                    <a:pt x="1973" y="926"/>
                    <a:pt x="1973" y="926"/>
                    <a:pt x="1973" y="806"/>
                  </a:cubicBezTo>
                  <a:cubicBezTo>
                    <a:pt x="1853" y="574"/>
                    <a:pt x="1742" y="343"/>
                    <a:pt x="1510" y="232"/>
                  </a:cubicBezTo>
                  <a:cubicBezTo>
                    <a:pt x="1390" y="111"/>
                    <a:pt x="1390" y="232"/>
                    <a:pt x="1278" y="111"/>
                  </a:cubicBezTo>
                  <a:cubicBezTo>
                    <a:pt x="1278" y="111"/>
                    <a:pt x="1047" y="0"/>
                    <a:pt x="927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1"/>
            <p:cNvSpPr/>
            <p:nvPr/>
          </p:nvSpPr>
          <p:spPr>
            <a:xfrm>
              <a:off x="2407375" y="2823650"/>
              <a:ext cx="75250" cy="135925"/>
            </a:xfrm>
            <a:custGeom>
              <a:avLst/>
              <a:gdLst/>
              <a:ahLst/>
              <a:cxnLst/>
              <a:rect l="l" t="t" r="r" b="b"/>
              <a:pathLst>
                <a:path w="3010" h="5437" extrusionOk="0">
                  <a:moveTo>
                    <a:pt x="1509" y="3353"/>
                  </a:moveTo>
                  <a:cubicBezTo>
                    <a:pt x="1509" y="3242"/>
                    <a:pt x="1389" y="3242"/>
                    <a:pt x="1278" y="3121"/>
                  </a:cubicBezTo>
                  <a:cubicBezTo>
                    <a:pt x="1278" y="3010"/>
                    <a:pt x="1158" y="2779"/>
                    <a:pt x="1158" y="2658"/>
                  </a:cubicBezTo>
                  <a:cubicBezTo>
                    <a:pt x="1046" y="2427"/>
                    <a:pt x="1046" y="2316"/>
                    <a:pt x="1046" y="1964"/>
                  </a:cubicBezTo>
                  <a:cubicBezTo>
                    <a:pt x="1389" y="2427"/>
                    <a:pt x="1389" y="2658"/>
                    <a:pt x="1509" y="3242"/>
                  </a:cubicBezTo>
                  <a:close/>
                  <a:moveTo>
                    <a:pt x="1158" y="1964"/>
                  </a:moveTo>
                  <a:lnTo>
                    <a:pt x="1389" y="2195"/>
                  </a:lnTo>
                  <a:lnTo>
                    <a:pt x="1509" y="2316"/>
                  </a:lnTo>
                  <a:lnTo>
                    <a:pt x="1621" y="2427"/>
                  </a:lnTo>
                  <a:cubicBezTo>
                    <a:pt x="1741" y="2547"/>
                    <a:pt x="1852" y="2779"/>
                    <a:pt x="1973" y="2890"/>
                  </a:cubicBezTo>
                  <a:cubicBezTo>
                    <a:pt x="1973" y="3010"/>
                    <a:pt x="1973" y="3010"/>
                    <a:pt x="2084" y="3010"/>
                  </a:cubicBezTo>
                  <a:cubicBezTo>
                    <a:pt x="2084" y="3121"/>
                    <a:pt x="2436" y="3353"/>
                    <a:pt x="2436" y="3353"/>
                  </a:cubicBezTo>
                  <a:lnTo>
                    <a:pt x="2204" y="2890"/>
                  </a:lnTo>
                  <a:cubicBezTo>
                    <a:pt x="1973" y="2427"/>
                    <a:pt x="1852" y="2316"/>
                    <a:pt x="1509" y="2084"/>
                  </a:cubicBezTo>
                  <a:cubicBezTo>
                    <a:pt x="1389" y="1964"/>
                    <a:pt x="1389" y="1964"/>
                    <a:pt x="1278" y="1964"/>
                  </a:cubicBezTo>
                  <a:cubicBezTo>
                    <a:pt x="1158" y="1853"/>
                    <a:pt x="1158" y="1732"/>
                    <a:pt x="1158" y="1732"/>
                  </a:cubicBezTo>
                  <a:cubicBezTo>
                    <a:pt x="1046" y="1732"/>
                    <a:pt x="1158" y="1853"/>
                    <a:pt x="1158" y="1964"/>
                  </a:cubicBezTo>
                  <a:close/>
                  <a:moveTo>
                    <a:pt x="815" y="2547"/>
                  </a:moveTo>
                  <a:lnTo>
                    <a:pt x="695" y="2427"/>
                  </a:lnTo>
                  <a:cubicBezTo>
                    <a:pt x="583" y="2084"/>
                    <a:pt x="463" y="1732"/>
                    <a:pt x="463" y="1390"/>
                  </a:cubicBezTo>
                  <a:lnTo>
                    <a:pt x="463" y="1158"/>
                  </a:lnTo>
                  <a:cubicBezTo>
                    <a:pt x="583" y="1038"/>
                    <a:pt x="583" y="927"/>
                    <a:pt x="583" y="927"/>
                  </a:cubicBezTo>
                  <a:lnTo>
                    <a:pt x="815" y="1390"/>
                  </a:lnTo>
                  <a:lnTo>
                    <a:pt x="926" y="2084"/>
                  </a:lnTo>
                  <a:lnTo>
                    <a:pt x="926" y="2195"/>
                  </a:lnTo>
                  <a:lnTo>
                    <a:pt x="926" y="2316"/>
                  </a:lnTo>
                  <a:cubicBezTo>
                    <a:pt x="926" y="2427"/>
                    <a:pt x="1046" y="2658"/>
                    <a:pt x="1046" y="2779"/>
                  </a:cubicBezTo>
                  <a:close/>
                  <a:moveTo>
                    <a:pt x="352" y="343"/>
                  </a:moveTo>
                  <a:cubicBezTo>
                    <a:pt x="352" y="232"/>
                    <a:pt x="232" y="232"/>
                    <a:pt x="232" y="112"/>
                  </a:cubicBezTo>
                  <a:cubicBezTo>
                    <a:pt x="120" y="112"/>
                    <a:pt x="120" y="112"/>
                    <a:pt x="120" y="1"/>
                  </a:cubicBezTo>
                  <a:lnTo>
                    <a:pt x="0" y="1"/>
                  </a:lnTo>
                  <a:cubicBezTo>
                    <a:pt x="0" y="112"/>
                    <a:pt x="232" y="232"/>
                    <a:pt x="232" y="343"/>
                  </a:cubicBezTo>
                  <a:cubicBezTo>
                    <a:pt x="352" y="464"/>
                    <a:pt x="463" y="575"/>
                    <a:pt x="463" y="806"/>
                  </a:cubicBezTo>
                  <a:lnTo>
                    <a:pt x="463" y="806"/>
                  </a:lnTo>
                  <a:cubicBezTo>
                    <a:pt x="463" y="927"/>
                    <a:pt x="463" y="927"/>
                    <a:pt x="352" y="1038"/>
                  </a:cubicBezTo>
                  <a:cubicBezTo>
                    <a:pt x="232" y="1390"/>
                    <a:pt x="352" y="1964"/>
                    <a:pt x="463" y="2316"/>
                  </a:cubicBezTo>
                  <a:lnTo>
                    <a:pt x="463" y="2316"/>
                  </a:lnTo>
                  <a:cubicBezTo>
                    <a:pt x="463" y="2316"/>
                    <a:pt x="583" y="2427"/>
                    <a:pt x="583" y="2547"/>
                  </a:cubicBezTo>
                  <a:lnTo>
                    <a:pt x="695" y="2779"/>
                  </a:lnTo>
                  <a:lnTo>
                    <a:pt x="815" y="2658"/>
                  </a:lnTo>
                  <a:cubicBezTo>
                    <a:pt x="926" y="2890"/>
                    <a:pt x="926" y="2890"/>
                    <a:pt x="1158" y="3121"/>
                  </a:cubicBezTo>
                  <a:cubicBezTo>
                    <a:pt x="1278" y="3353"/>
                    <a:pt x="1389" y="3242"/>
                    <a:pt x="1389" y="3473"/>
                  </a:cubicBezTo>
                  <a:lnTo>
                    <a:pt x="1389" y="4168"/>
                  </a:lnTo>
                  <a:lnTo>
                    <a:pt x="1389" y="4399"/>
                  </a:lnTo>
                  <a:cubicBezTo>
                    <a:pt x="1389" y="4510"/>
                    <a:pt x="1509" y="4973"/>
                    <a:pt x="1621" y="4973"/>
                  </a:cubicBezTo>
                  <a:lnTo>
                    <a:pt x="1621" y="4631"/>
                  </a:lnTo>
                  <a:cubicBezTo>
                    <a:pt x="1509" y="4510"/>
                    <a:pt x="1509" y="4399"/>
                    <a:pt x="1509" y="4279"/>
                  </a:cubicBezTo>
                  <a:lnTo>
                    <a:pt x="1509" y="3584"/>
                  </a:lnTo>
                  <a:cubicBezTo>
                    <a:pt x="1741" y="4047"/>
                    <a:pt x="1852" y="4399"/>
                    <a:pt x="1973" y="4973"/>
                  </a:cubicBezTo>
                  <a:cubicBezTo>
                    <a:pt x="1973" y="4973"/>
                    <a:pt x="1973" y="5436"/>
                    <a:pt x="2084" y="5325"/>
                  </a:cubicBezTo>
                  <a:lnTo>
                    <a:pt x="2084" y="5094"/>
                  </a:lnTo>
                  <a:lnTo>
                    <a:pt x="2084" y="4742"/>
                  </a:lnTo>
                  <a:cubicBezTo>
                    <a:pt x="1973" y="4279"/>
                    <a:pt x="1973" y="4168"/>
                    <a:pt x="1741" y="3816"/>
                  </a:cubicBezTo>
                  <a:cubicBezTo>
                    <a:pt x="1741" y="3584"/>
                    <a:pt x="1621" y="2890"/>
                    <a:pt x="1509" y="2547"/>
                  </a:cubicBezTo>
                  <a:cubicBezTo>
                    <a:pt x="1621" y="2547"/>
                    <a:pt x="1852" y="3010"/>
                    <a:pt x="1973" y="3121"/>
                  </a:cubicBezTo>
                  <a:lnTo>
                    <a:pt x="1973" y="3353"/>
                  </a:lnTo>
                  <a:cubicBezTo>
                    <a:pt x="2084" y="3473"/>
                    <a:pt x="2204" y="3816"/>
                    <a:pt x="2204" y="3936"/>
                  </a:cubicBezTo>
                  <a:cubicBezTo>
                    <a:pt x="2204" y="4168"/>
                    <a:pt x="2315" y="4399"/>
                    <a:pt x="2315" y="4742"/>
                  </a:cubicBezTo>
                  <a:cubicBezTo>
                    <a:pt x="2315" y="4862"/>
                    <a:pt x="2204" y="4973"/>
                    <a:pt x="2204" y="5094"/>
                  </a:cubicBezTo>
                  <a:cubicBezTo>
                    <a:pt x="2315" y="5094"/>
                    <a:pt x="2315" y="4973"/>
                    <a:pt x="2315" y="4973"/>
                  </a:cubicBezTo>
                  <a:cubicBezTo>
                    <a:pt x="2436" y="4862"/>
                    <a:pt x="2436" y="4862"/>
                    <a:pt x="2436" y="4742"/>
                  </a:cubicBezTo>
                  <a:cubicBezTo>
                    <a:pt x="2436" y="4399"/>
                    <a:pt x="2436" y="4047"/>
                    <a:pt x="2315" y="3816"/>
                  </a:cubicBezTo>
                  <a:cubicBezTo>
                    <a:pt x="2315" y="3705"/>
                    <a:pt x="2204" y="3353"/>
                    <a:pt x="2204" y="3353"/>
                  </a:cubicBezTo>
                  <a:lnTo>
                    <a:pt x="2315" y="3473"/>
                  </a:lnTo>
                  <a:lnTo>
                    <a:pt x="2667" y="3816"/>
                  </a:lnTo>
                  <a:cubicBezTo>
                    <a:pt x="3010" y="4279"/>
                    <a:pt x="2899" y="4631"/>
                    <a:pt x="2899" y="4631"/>
                  </a:cubicBezTo>
                  <a:cubicBezTo>
                    <a:pt x="3010" y="4631"/>
                    <a:pt x="3010" y="4399"/>
                    <a:pt x="3010" y="4279"/>
                  </a:cubicBezTo>
                  <a:cubicBezTo>
                    <a:pt x="3010" y="4047"/>
                    <a:pt x="2778" y="3705"/>
                    <a:pt x="2667" y="3584"/>
                  </a:cubicBezTo>
                  <a:cubicBezTo>
                    <a:pt x="2547" y="3473"/>
                    <a:pt x="2547" y="3473"/>
                    <a:pt x="2547" y="3353"/>
                  </a:cubicBezTo>
                  <a:cubicBezTo>
                    <a:pt x="2436" y="3010"/>
                    <a:pt x="2204" y="2547"/>
                    <a:pt x="1973" y="2316"/>
                  </a:cubicBezTo>
                  <a:cubicBezTo>
                    <a:pt x="1852" y="2195"/>
                    <a:pt x="1852" y="2084"/>
                    <a:pt x="1741" y="2084"/>
                  </a:cubicBezTo>
                  <a:cubicBezTo>
                    <a:pt x="1741" y="2084"/>
                    <a:pt x="1621" y="2084"/>
                    <a:pt x="1621" y="1964"/>
                  </a:cubicBezTo>
                  <a:cubicBezTo>
                    <a:pt x="1389" y="1853"/>
                    <a:pt x="1389" y="1853"/>
                    <a:pt x="1158" y="1621"/>
                  </a:cubicBezTo>
                  <a:lnTo>
                    <a:pt x="1158" y="1390"/>
                  </a:lnTo>
                  <a:cubicBezTo>
                    <a:pt x="1158" y="1269"/>
                    <a:pt x="1278" y="1158"/>
                    <a:pt x="1278" y="1038"/>
                  </a:cubicBezTo>
                  <a:cubicBezTo>
                    <a:pt x="1278" y="927"/>
                    <a:pt x="1278" y="806"/>
                    <a:pt x="1158" y="575"/>
                  </a:cubicBezTo>
                  <a:lnTo>
                    <a:pt x="1046" y="343"/>
                  </a:lnTo>
                  <a:cubicBezTo>
                    <a:pt x="1046" y="232"/>
                    <a:pt x="1046" y="232"/>
                    <a:pt x="926" y="232"/>
                  </a:cubicBezTo>
                  <a:lnTo>
                    <a:pt x="1046" y="464"/>
                  </a:lnTo>
                  <a:cubicBezTo>
                    <a:pt x="1158" y="806"/>
                    <a:pt x="1158" y="806"/>
                    <a:pt x="1046" y="1158"/>
                  </a:cubicBezTo>
                  <a:lnTo>
                    <a:pt x="926" y="1621"/>
                  </a:lnTo>
                  <a:lnTo>
                    <a:pt x="926" y="1390"/>
                  </a:lnTo>
                  <a:cubicBezTo>
                    <a:pt x="815" y="1038"/>
                    <a:pt x="695" y="575"/>
                    <a:pt x="35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1"/>
            <p:cNvSpPr/>
            <p:nvPr/>
          </p:nvSpPr>
          <p:spPr>
            <a:xfrm>
              <a:off x="2274250" y="2647025"/>
              <a:ext cx="78275" cy="133125"/>
            </a:xfrm>
            <a:custGeom>
              <a:avLst/>
              <a:gdLst/>
              <a:ahLst/>
              <a:cxnLst/>
              <a:rect l="l" t="t" r="r" b="b"/>
              <a:pathLst>
                <a:path w="3131" h="5325" extrusionOk="0">
                  <a:moveTo>
                    <a:pt x="2547" y="4399"/>
                  </a:moveTo>
                  <a:cubicBezTo>
                    <a:pt x="2436" y="4288"/>
                    <a:pt x="2436" y="4288"/>
                    <a:pt x="2436" y="4167"/>
                  </a:cubicBezTo>
                  <a:cubicBezTo>
                    <a:pt x="2316" y="3936"/>
                    <a:pt x="2316" y="3825"/>
                    <a:pt x="2204" y="3473"/>
                  </a:cubicBezTo>
                  <a:lnTo>
                    <a:pt x="2204" y="3130"/>
                  </a:lnTo>
                  <a:lnTo>
                    <a:pt x="2204" y="3010"/>
                  </a:lnTo>
                  <a:cubicBezTo>
                    <a:pt x="2204" y="2899"/>
                    <a:pt x="2084" y="2667"/>
                    <a:pt x="2084" y="2547"/>
                  </a:cubicBezTo>
                  <a:lnTo>
                    <a:pt x="2084" y="2547"/>
                  </a:lnTo>
                  <a:lnTo>
                    <a:pt x="2084" y="2667"/>
                  </a:lnTo>
                  <a:lnTo>
                    <a:pt x="2204" y="2778"/>
                  </a:lnTo>
                  <a:cubicBezTo>
                    <a:pt x="2436" y="2899"/>
                    <a:pt x="2316" y="2778"/>
                    <a:pt x="2436" y="3241"/>
                  </a:cubicBezTo>
                  <a:cubicBezTo>
                    <a:pt x="2547" y="3473"/>
                    <a:pt x="2547" y="3704"/>
                    <a:pt x="2547" y="3936"/>
                  </a:cubicBezTo>
                  <a:close/>
                  <a:moveTo>
                    <a:pt x="1973" y="3362"/>
                  </a:moveTo>
                  <a:cubicBezTo>
                    <a:pt x="2084" y="3130"/>
                    <a:pt x="1973" y="2778"/>
                    <a:pt x="1973" y="2667"/>
                  </a:cubicBezTo>
                  <a:lnTo>
                    <a:pt x="1853" y="2547"/>
                  </a:lnTo>
                  <a:cubicBezTo>
                    <a:pt x="1741" y="1973"/>
                    <a:pt x="1853" y="2315"/>
                    <a:pt x="1510" y="1973"/>
                  </a:cubicBezTo>
                  <a:cubicBezTo>
                    <a:pt x="1510" y="2084"/>
                    <a:pt x="1621" y="2204"/>
                    <a:pt x="1621" y="2315"/>
                  </a:cubicBezTo>
                  <a:cubicBezTo>
                    <a:pt x="1621" y="2547"/>
                    <a:pt x="1741" y="2778"/>
                    <a:pt x="1853" y="3010"/>
                  </a:cubicBezTo>
                  <a:cubicBezTo>
                    <a:pt x="1853" y="3130"/>
                    <a:pt x="1973" y="3362"/>
                    <a:pt x="1973" y="3362"/>
                  </a:cubicBezTo>
                  <a:close/>
                  <a:moveTo>
                    <a:pt x="584" y="1973"/>
                  </a:moveTo>
                  <a:lnTo>
                    <a:pt x="815" y="2084"/>
                  </a:lnTo>
                  <a:lnTo>
                    <a:pt x="1047" y="2315"/>
                  </a:lnTo>
                  <a:lnTo>
                    <a:pt x="1158" y="2436"/>
                  </a:lnTo>
                  <a:cubicBezTo>
                    <a:pt x="1389" y="2899"/>
                    <a:pt x="1621" y="3010"/>
                    <a:pt x="1741" y="3130"/>
                  </a:cubicBezTo>
                  <a:cubicBezTo>
                    <a:pt x="1741" y="3241"/>
                    <a:pt x="1853" y="3473"/>
                    <a:pt x="1973" y="3473"/>
                  </a:cubicBezTo>
                  <a:lnTo>
                    <a:pt x="1973" y="3593"/>
                  </a:lnTo>
                  <a:lnTo>
                    <a:pt x="1973" y="3593"/>
                  </a:lnTo>
                  <a:lnTo>
                    <a:pt x="1973" y="3593"/>
                  </a:lnTo>
                  <a:cubicBezTo>
                    <a:pt x="1741" y="3130"/>
                    <a:pt x="1389" y="3241"/>
                    <a:pt x="926" y="2436"/>
                  </a:cubicBezTo>
                  <a:cubicBezTo>
                    <a:pt x="815" y="2315"/>
                    <a:pt x="695" y="2084"/>
                    <a:pt x="584" y="1973"/>
                  </a:cubicBezTo>
                  <a:close/>
                  <a:moveTo>
                    <a:pt x="1158" y="1278"/>
                  </a:moveTo>
                  <a:cubicBezTo>
                    <a:pt x="1278" y="1278"/>
                    <a:pt x="1278" y="1389"/>
                    <a:pt x="1278" y="1510"/>
                  </a:cubicBezTo>
                  <a:cubicBezTo>
                    <a:pt x="1389" y="1621"/>
                    <a:pt x="1278" y="1510"/>
                    <a:pt x="1389" y="1741"/>
                  </a:cubicBezTo>
                  <a:cubicBezTo>
                    <a:pt x="1389" y="2084"/>
                    <a:pt x="1389" y="2436"/>
                    <a:pt x="1621" y="2778"/>
                  </a:cubicBezTo>
                  <a:cubicBezTo>
                    <a:pt x="1510" y="2778"/>
                    <a:pt x="1389" y="2547"/>
                    <a:pt x="1389" y="2436"/>
                  </a:cubicBezTo>
                  <a:cubicBezTo>
                    <a:pt x="1158" y="2204"/>
                    <a:pt x="1158" y="2084"/>
                    <a:pt x="1047" y="1741"/>
                  </a:cubicBezTo>
                  <a:cubicBezTo>
                    <a:pt x="926" y="1621"/>
                    <a:pt x="815" y="1158"/>
                    <a:pt x="815" y="926"/>
                  </a:cubicBezTo>
                  <a:lnTo>
                    <a:pt x="815" y="463"/>
                  </a:lnTo>
                  <a:lnTo>
                    <a:pt x="815" y="232"/>
                  </a:lnTo>
                  <a:cubicBezTo>
                    <a:pt x="695" y="232"/>
                    <a:pt x="695" y="463"/>
                    <a:pt x="695" y="584"/>
                  </a:cubicBezTo>
                  <a:lnTo>
                    <a:pt x="695" y="926"/>
                  </a:lnTo>
                  <a:cubicBezTo>
                    <a:pt x="695" y="1389"/>
                    <a:pt x="815" y="1621"/>
                    <a:pt x="926" y="1973"/>
                  </a:cubicBezTo>
                  <a:cubicBezTo>
                    <a:pt x="926" y="1973"/>
                    <a:pt x="815" y="1973"/>
                    <a:pt x="815" y="1852"/>
                  </a:cubicBezTo>
                  <a:cubicBezTo>
                    <a:pt x="584" y="1621"/>
                    <a:pt x="232" y="1389"/>
                    <a:pt x="232" y="926"/>
                  </a:cubicBezTo>
                  <a:cubicBezTo>
                    <a:pt x="232" y="815"/>
                    <a:pt x="232" y="815"/>
                    <a:pt x="121" y="695"/>
                  </a:cubicBezTo>
                  <a:lnTo>
                    <a:pt x="121" y="815"/>
                  </a:lnTo>
                  <a:cubicBezTo>
                    <a:pt x="0" y="1158"/>
                    <a:pt x="121" y="1389"/>
                    <a:pt x="352" y="1621"/>
                  </a:cubicBezTo>
                  <a:cubicBezTo>
                    <a:pt x="463" y="1741"/>
                    <a:pt x="463" y="1741"/>
                    <a:pt x="463" y="1852"/>
                  </a:cubicBezTo>
                  <a:cubicBezTo>
                    <a:pt x="584" y="1852"/>
                    <a:pt x="584" y="1973"/>
                    <a:pt x="584" y="1973"/>
                  </a:cubicBezTo>
                  <a:cubicBezTo>
                    <a:pt x="695" y="2436"/>
                    <a:pt x="926" y="3010"/>
                    <a:pt x="1389" y="3241"/>
                  </a:cubicBezTo>
                  <a:lnTo>
                    <a:pt x="1621" y="3362"/>
                  </a:lnTo>
                  <a:cubicBezTo>
                    <a:pt x="1741" y="3473"/>
                    <a:pt x="1853" y="3593"/>
                    <a:pt x="1853" y="3704"/>
                  </a:cubicBezTo>
                  <a:cubicBezTo>
                    <a:pt x="1973" y="3704"/>
                    <a:pt x="1973" y="3704"/>
                    <a:pt x="1973" y="3825"/>
                  </a:cubicBezTo>
                  <a:cubicBezTo>
                    <a:pt x="1853" y="3936"/>
                    <a:pt x="1853" y="4056"/>
                    <a:pt x="1853" y="4167"/>
                  </a:cubicBezTo>
                  <a:lnTo>
                    <a:pt x="1853" y="4630"/>
                  </a:lnTo>
                  <a:cubicBezTo>
                    <a:pt x="1853" y="4751"/>
                    <a:pt x="1973" y="5093"/>
                    <a:pt x="2084" y="4982"/>
                  </a:cubicBezTo>
                  <a:cubicBezTo>
                    <a:pt x="2204" y="4982"/>
                    <a:pt x="1853" y="4630"/>
                    <a:pt x="1973" y="4288"/>
                  </a:cubicBezTo>
                  <a:cubicBezTo>
                    <a:pt x="1973" y="4167"/>
                    <a:pt x="2084" y="3704"/>
                    <a:pt x="2084" y="3704"/>
                  </a:cubicBezTo>
                  <a:cubicBezTo>
                    <a:pt x="2204" y="3936"/>
                    <a:pt x="2204" y="4288"/>
                    <a:pt x="2436" y="4519"/>
                  </a:cubicBezTo>
                  <a:lnTo>
                    <a:pt x="2436" y="4630"/>
                  </a:lnTo>
                  <a:cubicBezTo>
                    <a:pt x="2547" y="4751"/>
                    <a:pt x="2547" y="4862"/>
                    <a:pt x="2667" y="4982"/>
                  </a:cubicBezTo>
                  <a:cubicBezTo>
                    <a:pt x="2779" y="5093"/>
                    <a:pt x="2899" y="5214"/>
                    <a:pt x="3010" y="5214"/>
                  </a:cubicBezTo>
                  <a:cubicBezTo>
                    <a:pt x="3010" y="5325"/>
                    <a:pt x="3130" y="5325"/>
                    <a:pt x="3130" y="5325"/>
                  </a:cubicBezTo>
                  <a:cubicBezTo>
                    <a:pt x="3130" y="5214"/>
                    <a:pt x="3010" y="5093"/>
                    <a:pt x="2899" y="5093"/>
                  </a:cubicBezTo>
                  <a:cubicBezTo>
                    <a:pt x="2899" y="4982"/>
                    <a:pt x="2779" y="4862"/>
                    <a:pt x="2779" y="4862"/>
                  </a:cubicBezTo>
                  <a:cubicBezTo>
                    <a:pt x="2667" y="4751"/>
                    <a:pt x="2667" y="4751"/>
                    <a:pt x="2667" y="4630"/>
                  </a:cubicBezTo>
                  <a:cubicBezTo>
                    <a:pt x="2547" y="4519"/>
                    <a:pt x="2547" y="4630"/>
                    <a:pt x="2667" y="4288"/>
                  </a:cubicBezTo>
                  <a:lnTo>
                    <a:pt x="2667" y="4288"/>
                  </a:lnTo>
                  <a:cubicBezTo>
                    <a:pt x="2779" y="3936"/>
                    <a:pt x="2779" y="3704"/>
                    <a:pt x="2667" y="3362"/>
                  </a:cubicBezTo>
                  <a:cubicBezTo>
                    <a:pt x="2667" y="3241"/>
                    <a:pt x="2547" y="3130"/>
                    <a:pt x="2547" y="3010"/>
                  </a:cubicBezTo>
                  <a:lnTo>
                    <a:pt x="2667" y="3010"/>
                  </a:lnTo>
                  <a:lnTo>
                    <a:pt x="2436" y="2778"/>
                  </a:lnTo>
                  <a:cubicBezTo>
                    <a:pt x="2436" y="2667"/>
                    <a:pt x="2436" y="2667"/>
                    <a:pt x="2316" y="2547"/>
                  </a:cubicBezTo>
                  <a:lnTo>
                    <a:pt x="2316" y="2547"/>
                  </a:lnTo>
                  <a:lnTo>
                    <a:pt x="2316" y="2667"/>
                  </a:lnTo>
                  <a:cubicBezTo>
                    <a:pt x="2204" y="2547"/>
                    <a:pt x="2204" y="2436"/>
                    <a:pt x="2084" y="2436"/>
                  </a:cubicBezTo>
                  <a:cubicBezTo>
                    <a:pt x="1973" y="2204"/>
                    <a:pt x="1973" y="2204"/>
                    <a:pt x="1853" y="2084"/>
                  </a:cubicBezTo>
                  <a:lnTo>
                    <a:pt x="1741" y="1973"/>
                  </a:lnTo>
                  <a:lnTo>
                    <a:pt x="1741" y="1621"/>
                  </a:lnTo>
                  <a:lnTo>
                    <a:pt x="1741" y="1047"/>
                  </a:lnTo>
                  <a:cubicBezTo>
                    <a:pt x="1741" y="926"/>
                    <a:pt x="1621" y="463"/>
                    <a:pt x="1510" y="352"/>
                  </a:cubicBezTo>
                  <a:lnTo>
                    <a:pt x="1510" y="584"/>
                  </a:lnTo>
                  <a:lnTo>
                    <a:pt x="1510" y="1047"/>
                  </a:lnTo>
                  <a:cubicBezTo>
                    <a:pt x="1621" y="1278"/>
                    <a:pt x="1621" y="1389"/>
                    <a:pt x="1621" y="1621"/>
                  </a:cubicBezTo>
                  <a:lnTo>
                    <a:pt x="1621" y="1741"/>
                  </a:lnTo>
                  <a:cubicBezTo>
                    <a:pt x="1389" y="1389"/>
                    <a:pt x="1278" y="926"/>
                    <a:pt x="1158" y="584"/>
                  </a:cubicBezTo>
                  <a:lnTo>
                    <a:pt x="1158" y="352"/>
                  </a:lnTo>
                  <a:cubicBezTo>
                    <a:pt x="1158" y="232"/>
                    <a:pt x="1158" y="0"/>
                    <a:pt x="1047" y="0"/>
                  </a:cubicBezTo>
                  <a:lnTo>
                    <a:pt x="1047" y="232"/>
                  </a:lnTo>
                  <a:cubicBezTo>
                    <a:pt x="1047" y="463"/>
                    <a:pt x="1047" y="695"/>
                    <a:pt x="1158" y="92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1"/>
            <p:cNvSpPr/>
            <p:nvPr/>
          </p:nvSpPr>
          <p:spPr>
            <a:xfrm>
              <a:off x="2401575" y="2699100"/>
              <a:ext cx="133150" cy="75275"/>
            </a:xfrm>
            <a:custGeom>
              <a:avLst/>
              <a:gdLst/>
              <a:ahLst/>
              <a:cxnLst/>
              <a:rect l="l" t="t" r="r" b="b"/>
              <a:pathLst>
                <a:path w="5326" h="3011" extrusionOk="0">
                  <a:moveTo>
                    <a:pt x="2668" y="1973"/>
                  </a:moveTo>
                  <a:lnTo>
                    <a:pt x="2547" y="2084"/>
                  </a:lnTo>
                  <a:cubicBezTo>
                    <a:pt x="2436" y="2205"/>
                    <a:pt x="2436" y="2316"/>
                    <a:pt x="2436" y="2316"/>
                  </a:cubicBezTo>
                  <a:cubicBezTo>
                    <a:pt x="2084" y="2436"/>
                    <a:pt x="1741" y="2547"/>
                    <a:pt x="1390" y="2436"/>
                  </a:cubicBezTo>
                  <a:lnTo>
                    <a:pt x="927" y="2436"/>
                  </a:lnTo>
                  <a:cubicBezTo>
                    <a:pt x="1047" y="2316"/>
                    <a:pt x="1278" y="2316"/>
                    <a:pt x="1390" y="2205"/>
                  </a:cubicBezTo>
                  <a:lnTo>
                    <a:pt x="2084" y="2084"/>
                  </a:lnTo>
                  <a:cubicBezTo>
                    <a:pt x="2316" y="2084"/>
                    <a:pt x="2205" y="2084"/>
                    <a:pt x="2547" y="1973"/>
                  </a:cubicBezTo>
                  <a:close/>
                  <a:moveTo>
                    <a:pt x="1973" y="1853"/>
                  </a:moveTo>
                  <a:cubicBezTo>
                    <a:pt x="2084" y="1853"/>
                    <a:pt x="2436" y="1621"/>
                    <a:pt x="2547" y="1621"/>
                  </a:cubicBezTo>
                  <a:cubicBezTo>
                    <a:pt x="2779" y="1510"/>
                    <a:pt x="2899" y="1510"/>
                    <a:pt x="3131" y="1510"/>
                  </a:cubicBezTo>
                  <a:cubicBezTo>
                    <a:pt x="3242" y="1510"/>
                    <a:pt x="3362" y="1390"/>
                    <a:pt x="3362" y="1390"/>
                  </a:cubicBezTo>
                  <a:lnTo>
                    <a:pt x="3131" y="1621"/>
                  </a:lnTo>
                  <a:cubicBezTo>
                    <a:pt x="3010" y="1742"/>
                    <a:pt x="2436" y="1853"/>
                    <a:pt x="2316" y="1853"/>
                  </a:cubicBezTo>
                  <a:cubicBezTo>
                    <a:pt x="2316" y="1973"/>
                    <a:pt x="1973" y="1973"/>
                    <a:pt x="1973" y="1853"/>
                  </a:cubicBezTo>
                  <a:close/>
                  <a:moveTo>
                    <a:pt x="1741" y="1853"/>
                  </a:moveTo>
                  <a:lnTo>
                    <a:pt x="1741" y="1853"/>
                  </a:lnTo>
                  <a:cubicBezTo>
                    <a:pt x="1973" y="1742"/>
                    <a:pt x="2205" y="1742"/>
                    <a:pt x="2316" y="1510"/>
                  </a:cubicBezTo>
                  <a:lnTo>
                    <a:pt x="2316" y="1390"/>
                  </a:lnTo>
                  <a:cubicBezTo>
                    <a:pt x="2547" y="1158"/>
                    <a:pt x="2899" y="1047"/>
                    <a:pt x="3010" y="927"/>
                  </a:cubicBezTo>
                  <a:lnTo>
                    <a:pt x="3242" y="695"/>
                  </a:lnTo>
                  <a:lnTo>
                    <a:pt x="3362" y="584"/>
                  </a:lnTo>
                  <a:lnTo>
                    <a:pt x="2779" y="816"/>
                  </a:lnTo>
                  <a:cubicBezTo>
                    <a:pt x="2668" y="927"/>
                    <a:pt x="2547" y="1047"/>
                    <a:pt x="2316" y="1158"/>
                  </a:cubicBezTo>
                  <a:cubicBezTo>
                    <a:pt x="2205" y="1390"/>
                    <a:pt x="2084" y="1510"/>
                    <a:pt x="1853" y="1742"/>
                  </a:cubicBezTo>
                  <a:close/>
                  <a:moveTo>
                    <a:pt x="3362" y="816"/>
                  </a:moveTo>
                  <a:lnTo>
                    <a:pt x="3362" y="816"/>
                  </a:lnTo>
                  <a:lnTo>
                    <a:pt x="3473" y="695"/>
                  </a:lnTo>
                  <a:cubicBezTo>
                    <a:pt x="3594" y="584"/>
                    <a:pt x="3594" y="464"/>
                    <a:pt x="3825" y="353"/>
                  </a:cubicBezTo>
                  <a:cubicBezTo>
                    <a:pt x="4057" y="121"/>
                    <a:pt x="4168" y="121"/>
                    <a:pt x="4399" y="121"/>
                  </a:cubicBezTo>
                  <a:cubicBezTo>
                    <a:pt x="4520" y="121"/>
                    <a:pt x="4631" y="121"/>
                    <a:pt x="4631" y="1"/>
                  </a:cubicBezTo>
                  <a:lnTo>
                    <a:pt x="4399" y="1"/>
                  </a:lnTo>
                  <a:cubicBezTo>
                    <a:pt x="4168" y="1"/>
                    <a:pt x="3936" y="121"/>
                    <a:pt x="3705" y="232"/>
                  </a:cubicBezTo>
                  <a:lnTo>
                    <a:pt x="3473" y="353"/>
                  </a:lnTo>
                  <a:lnTo>
                    <a:pt x="3473" y="464"/>
                  </a:lnTo>
                  <a:cubicBezTo>
                    <a:pt x="3131" y="464"/>
                    <a:pt x="3010" y="584"/>
                    <a:pt x="2779" y="695"/>
                  </a:cubicBezTo>
                  <a:cubicBezTo>
                    <a:pt x="2668" y="816"/>
                    <a:pt x="2436" y="927"/>
                    <a:pt x="2205" y="1047"/>
                  </a:cubicBezTo>
                  <a:cubicBezTo>
                    <a:pt x="2084" y="1158"/>
                    <a:pt x="1973" y="1390"/>
                    <a:pt x="1853" y="1510"/>
                  </a:cubicBezTo>
                  <a:lnTo>
                    <a:pt x="1741" y="1621"/>
                  </a:lnTo>
                  <a:cubicBezTo>
                    <a:pt x="1741" y="1742"/>
                    <a:pt x="1621" y="1742"/>
                    <a:pt x="1621" y="1742"/>
                  </a:cubicBezTo>
                  <a:lnTo>
                    <a:pt x="1510" y="1853"/>
                  </a:lnTo>
                  <a:lnTo>
                    <a:pt x="1278" y="1742"/>
                  </a:lnTo>
                  <a:lnTo>
                    <a:pt x="584" y="1742"/>
                  </a:lnTo>
                  <a:cubicBezTo>
                    <a:pt x="464" y="1853"/>
                    <a:pt x="232" y="1973"/>
                    <a:pt x="232" y="2084"/>
                  </a:cubicBezTo>
                  <a:cubicBezTo>
                    <a:pt x="352" y="1973"/>
                    <a:pt x="464" y="1973"/>
                    <a:pt x="464" y="1973"/>
                  </a:cubicBezTo>
                  <a:cubicBezTo>
                    <a:pt x="815" y="1853"/>
                    <a:pt x="927" y="1853"/>
                    <a:pt x="1158" y="1853"/>
                  </a:cubicBezTo>
                  <a:lnTo>
                    <a:pt x="1621" y="1973"/>
                  </a:lnTo>
                  <a:cubicBezTo>
                    <a:pt x="1621" y="2084"/>
                    <a:pt x="1510" y="2084"/>
                    <a:pt x="1390" y="2084"/>
                  </a:cubicBezTo>
                  <a:cubicBezTo>
                    <a:pt x="1158" y="2205"/>
                    <a:pt x="1047" y="2205"/>
                    <a:pt x="815" y="2316"/>
                  </a:cubicBezTo>
                  <a:cubicBezTo>
                    <a:pt x="584" y="2436"/>
                    <a:pt x="121" y="2668"/>
                    <a:pt x="1" y="2899"/>
                  </a:cubicBezTo>
                  <a:lnTo>
                    <a:pt x="1" y="3010"/>
                  </a:lnTo>
                  <a:cubicBezTo>
                    <a:pt x="121" y="3010"/>
                    <a:pt x="232" y="2779"/>
                    <a:pt x="352" y="2779"/>
                  </a:cubicBezTo>
                  <a:cubicBezTo>
                    <a:pt x="352" y="2668"/>
                    <a:pt x="584" y="2547"/>
                    <a:pt x="815" y="2436"/>
                  </a:cubicBezTo>
                  <a:cubicBezTo>
                    <a:pt x="815" y="2547"/>
                    <a:pt x="815" y="2547"/>
                    <a:pt x="927" y="2547"/>
                  </a:cubicBezTo>
                  <a:lnTo>
                    <a:pt x="1047" y="2547"/>
                  </a:lnTo>
                  <a:cubicBezTo>
                    <a:pt x="1158" y="2668"/>
                    <a:pt x="1278" y="2668"/>
                    <a:pt x="1390" y="2668"/>
                  </a:cubicBezTo>
                  <a:cubicBezTo>
                    <a:pt x="1741" y="2668"/>
                    <a:pt x="1973" y="2547"/>
                    <a:pt x="2316" y="2436"/>
                  </a:cubicBezTo>
                  <a:cubicBezTo>
                    <a:pt x="2316" y="2436"/>
                    <a:pt x="2205" y="2547"/>
                    <a:pt x="2316" y="2547"/>
                  </a:cubicBezTo>
                  <a:lnTo>
                    <a:pt x="2436" y="2436"/>
                  </a:lnTo>
                  <a:cubicBezTo>
                    <a:pt x="2547" y="2316"/>
                    <a:pt x="2779" y="2316"/>
                    <a:pt x="2779" y="2205"/>
                  </a:cubicBezTo>
                  <a:lnTo>
                    <a:pt x="2668" y="2205"/>
                  </a:lnTo>
                  <a:lnTo>
                    <a:pt x="2899" y="1973"/>
                  </a:lnTo>
                  <a:cubicBezTo>
                    <a:pt x="2899" y="1973"/>
                    <a:pt x="3010" y="1853"/>
                    <a:pt x="3131" y="1853"/>
                  </a:cubicBezTo>
                  <a:lnTo>
                    <a:pt x="3362" y="1621"/>
                  </a:lnTo>
                  <a:lnTo>
                    <a:pt x="3473" y="1621"/>
                  </a:lnTo>
                  <a:lnTo>
                    <a:pt x="4399" y="1621"/>
                  </a:lnTo>
                  <a:cubicBezTo>
                    <a:pt x="4520" y="1510"/>
                    <a:pt x="4862" y="1510"/>
                    <a:pt x="4862" y="1390"/>
                  </a:cubicBezTo>
                  <a:lnTo>
                    <a:pt x="4862" y="1390"/>
                  </a:lnTo>
                  <a:lnTo>
                    <a:pt x="4631" y="1390"/>
                  </a:lnTo>
                  <a:cubicBezTo>
                    <a:pt x="4168" y="1510"/>
                    <a:pt x="3705" y="1510"/>
                    <a:pt x="3594" y="1510"/>
                  </a:cubicBezTo>
                  <a:cubicBezTo>
                    <a:pt x="3594" y="1510"/>
                    <a:pt x="3825" y="1390"/>
                    <a:pt x="3825" y="1279"/>
                  </a:cubicBezTo>
                  <a:cubicBezTo>
                    <a:pt x="4057" y="1279"/>
                    <a:pt x="4168" y="1158"/>
                    <a:pt x="4399" y="1158"/>
                  </a:cubicBezTo>
                  <a:cubicBezTo>
                    <a:pt x="4520" y="1158"/>
                    <a:pt x="4631" y="1158"/>
                    <a:pt x="4751" y="1047"/>
                  </a:cubicBezTo>
                  <a:cubicBezTo>
                    <a:pt x="4862" y="1047"/>
                    <a:pt x="5214" y="1047"/>
                    <a:pt x="5325" y="927"/>
                  </a:cubicBezTo>
                  <a:lnTo>
                    <a:pt x="5214" y="927"/>
                  </a:lnTo>
                  <a:cubicBezTo>
                    <a:pt x="4862" y="927"/>
                    <a:pt x="4288" y="1047"/>
                    <a:pt x="3936" y="1158"/>
                  </a:cubicBezTo>
                  <a:lnTo>
                    <a:pt x="3705" y="1158"/>
                  </a:lnTo>
                  <a:cubicBezTo>
                    <a:pt x="3594" y="1279"/>
                    <a:pt x="3362" y="1279"/>
                    <a:pt x="3242" y="1279"/>
                  </a:cubicBezTo>
                  <a:cubicBezTo>
                    <a:pt x="2899" y="1390"/>
                    <a:pt x="2779" y="1390"/>
                    <a:pt x="2547" y="1510"/>
                  </a:cubicBezTo>
                  <a:cubicBezTo>
                    <a:pt x="2547" y="1390"/>
                    <a:pt x="2668" y="1279"/>
                    <a:pt x="2779" y="1279"/>
                  </a:cubicBezTo>
                  <a:cubicBezTo>
                    <a:pt x="2899" y="1158"/>
                    <a:pt x="3010" y="1158"/>
                    <a:pt x="3131" y="1047"/>
                  </a:cubicBezTo>
                  <a:cubicBezTo>
                    <a:pt x="3473" y="927"/>
                    <a:pt x="4057" y="695"/>
                    <a:pt x="4520" y="695"/>
                  </a:cubicBezTo>
                  <a:lnTo>
                    <a:pt x="4983" y="695"/>
                  </a:lnTo>
                  <a:cubicBezTo>
                    <a:pt x="5214" y="816"/>
                    <a:pt x="5094" y="695"/>
                    <a:pt x="4862" y="584"/>
                  </a:cubicBezTo>
                  <a:lnTo>
                    <a:pt x="4288" y="584"/>
                  </a:lnTo>
                  <a:cubicBezTo>
                    <a:pt x="3936" y="584"/>
                    <a:pt x="3705" y="695"/>
                    <a:pt x="3362" y="81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1"/>
            <p:cNvSpPr/>
            <p:nvPr/>
          </p:nvSpPr>
          <p:spPr>
            <a:xfrm>
              <a:off x="2335125" y="2629650"/>
              <a:ext cx="57900" cy="107225"/>
            </a:xfrm>
            <a:custGeom>
              <a:avLst/>
              <a:gdLst/>
              <a:ahLst/>
              <a:cxnLst/>
              <a:rect l="l" t="t" r="r" b="b"/>
              <a:pathLst>
                <a:path w="2316" h="4289" extrusionOk="0">
                  <a:moveTo>
                    <a:pt x="1270" y="3242"/>
                  </a:moveTo>
                  <a:cubicBezTo>
                    <a:pt x="1270" y="3131"/>
                    <a:pt x="1270" y="3010"/>
                    <a:pt x="1158" y="2899"/>
                  </a:cubicBezTo>
                  <a:cubicBezTo>
                    <a:pt x="1158" y="2316"/>
                    <a:pt x="1038" y="1853"/>
                    <a:pt x="1038" y="1390"/>
                  </a:cubicBezTo>
                  <a:cubicBezTo>
                    <a:pt x="1038" y="1158"/>
                    <a:pt x="1158" y="1047"/>
                    <a:pt x="1270" y="927"/>
                  </a:cubicBezTo>
                  <a:lnTo>
                    <a:pt x="1270" y="1279"/>
                  </a:lnTo>
                  <a:cubicBezTo>
                    <a:pt x="1390" y="1621"/>
                    <a:pt x="1621" y="1973"/>
                    <a:pt x="1621" y="2436"/>
                  </a:cubicBezTo>
                  <a:cubicBezTo>
                    <a:pt x="1733" y="2668"/>
                    <a:pt x="1621" y="2899"/>
                    <a:pt x="1621" y="3010"/>
                  </a:cubicBezTo>
                  <a:cubicBezTo>
                    <a:pt x="1501" y="3131"/>
                    <a:pt x="1501" y="3242"/>
                    <a:pt x="1390" y="3362"/>
                  </a:cubicBezTo>
                  <a:lnTo>
                    <a:pt x="1270" y="3594"/>
                  </a:lnTo>
                  <a:close/>
                  <a:moveTo>
                    <a:pt x="695" y="2205"/>
                  </a:moveTo>
                  <a:cubicBezTo>
                    <a:pt x="695" y="2084"/>
                    <a:pt x="575" y="2084"/>
                    <a:pt x="575" y="1973"/>
                  </a:cubicBezTo>
                  <a:lnTo>
                    <a:pt x="575" y="1853"/>
                  </a:lnTo>
                  <a:cubicBezTo>
                    <a:pt x="344" y="1390"/>
                    <a:pt x="112" y="1279"/>
                    <a:pt x="232" y="584"/>
                  </a:cubicBezTo>
                  <a:lnTo>
                    <a:pt x="232" y="353"/>
                  </a:lnTo>
                  <a:cubicBezTo>
                    <a:pt x="344" y="353"/>
                    <a:pt x="344" y="232"/>
                    <a:pt x="344" y="121"/>
                  </a:cubicBezTo>
                  <a:lnTo>
                    <a:pt x="232" y="232"/>
                  </a:lnTo>
                  <a:cubicBezTo>
                    <a:pt x="232" y="353"/>
                    <a:pt x="112" y="584"/>
                    <a:pt x="112" y="584"/>
                  </a:cubicBezTo>
                  <a:cubicBezTo>
                    <a:pt x="1" y="816"/>
                    <a:pt x="1" y="927"/>
                    <a:pt x="112" y="1158"/>
                  </a:cubicBezTo>
                  <a:cubicBezTo>
                    <a:pt x="112" y="1390"/>
                    <a:pt x="232" y="1621"/>
                    <a:pt x="344" y="1853"/>
                  </a:cubicBezTo>
                  <a:cubicBezTo>
                    <a:pt x="464" y="2084"/>
                    <a:pt x="575" y="2205"/>
                    <a:pt x="575" y="2436"/>
                  </a:cubicBezTo>
                  <a:lnTo>
                    <a:pt x="695" y="2779"/>
                  </a:lnTo>
                  <a:cubicBezTo>
                    <a:pt x="575" y="2899"/>
                    <a:pt x="464" y="3010"/>
                    <a:pt x="464" y="3131"/>
                  </a:cubicBezTo>
                  <a:lnTo>
                    <a:pt x="464" y="3242"/>
                  </a:lnTo>
                  <a:cubicBezTo>
                    <a:pt x="575" y="3242"/>
                    <a:pt x="575" y="3131"/>
                    <a:pt x="575" y="3131"/>
                  </a:cubicBezTo>
                  <a:cubicBezTo>
                    <a:pt x="695" y="2899"/>
                    <a:pt x="807" y="2779"/>
                    <a:pt x="807" y="2547"/>
                  </a:cubicBezTo>
                  <a:lnTo>
                    <a:pt x="807" y="1973"/>
                  </a:lnTo>
                  <a:lnTo>
                    <a:pt x="807" y="1973"/>
                  </a:lnTo>
                  <a:cubicBezTo>
                    <a:pt x="807" y="2084"/>
                    <a:pt x="927" y="2084"/>
                    <a:pt x="927" y="2205"/>
                  </a:cubicBezTo>
                  <a:cubicBezTo>
                    <a:pt x="927" y="2436"/>
                    <a:pt x="1038" y="2547"/>
                    <a:pt x="1038" y="2779"/>
                  </a:cubicBezTo>
                  <a:cubicBezTo>
                    <a:pt x="1038" y="2899"/>
                    <a:pt x="1038" y="3242"/>
                    <a:pt x="1158" y="3362"/>
                  </a:cubicBezTo>
                  <a:cubicBezTo>
                    <a:pt x="1158" y="3473"/>
                    <a:pt x="1158" y="3705"/>
                    <a:pt x="1038" y="3825"/>
                  </a:cubicBezTo>
                  <a:lnTo>
                    <a:pt x="1038" y="3825"/>
                  </a:lnTo>
                  <a:lnTo>
                    <a:pt x="1038" y="3936"/>
                  </a:lnTo>
                  <a:cubicBezTo>
                    <a:pt x="1038" y="4288"/>
                    <a:pt x="927" y="4168"/>
                    <a:pt x="927" y="4168"/>
                  </a:cubicBezTo>
                  <a:cubicBezTo>
                    <a:pt x="927" y="4288"/>
                    <a:pt x="927" y="4288"/>
                    <a:pt x="1038" y="4288"/>
                  </a:cubicBezTo>
                  <a:lnTo>
                    <a:pt x="1038" y="4288"/>
                  </a:lnTo>
                  <a:lnTo>
                    <a:pt x="1038" y="4168"/>
                  </a:lnTo>
                  <a:cubicBezTo>
                    <a:pt x="1158" y="4057"/>
                    <a:pt x="1158" y="3936"/>
                    <a:pt x="1270" y="3825"/>
                  </a:cubicBezTo>
                  <a:lnTo>
                    <a:pt x="1270" y="3705"/>
                  </a:lnTo>
                  <a:lnTo>
                    <a:pt x="1390" y="3594"/>
                  </a:lnTo>
                  <a:cubicBezTo>
                    <a:pt x="1853" y="3131"/>
                    <a:pt x="1964" y="2668"/>
                    <a:pt x="1733" y="2084"/>
                  </a:cubicBezTo>
                  <a:lnTo>
                    <a:pt x="1733" y="1973"/>
                  </a:lnTo>
                  <a:lnTo>
                    <a:pt x="1733" y="1621"/>
                  </a:lnTo>
                  <a:cubicBezTo>
                    <a:pt x="1733" y="1390"/>
                    <a:pt x="1733" y="1279"/>
                    <a:pt x="1853" y="1158"/>
                  </a:cubicBezTo>
                  <a:lnTo>
                    <a:pt x="1964" y="927"/>
                  </a:lnTo>
                  <a:lnTo>
                    <a:pt x="1964" y="816"/>
                  </a:lnTo>
                  <a:cubicBezTo>
                    <a:pt x="1964" y="816"/>
                    <a:pt x="2084" y="695"/>
                    <a:pt x="2084" y="584"/>
                  </a:cubicBezTo>
                  <a:cubicBezTo>
                    <a:pt x="2084" y="464"/>
                    <a:pt x="2316" y="121"/>
                    <a:pt x="2196" y="1"/>
                  </a:cubicBezTo>
                  <a:cubicBezTo>
                    <a:pt x="2084" y="1"/>
                    <a:pt x="2084" y="121"/>
                    <a:pt x="2084" y="121"/>
                  </a:cubicBezTo>
                  <a:lnTo>
                    <a:pt x="1964" y="464"/>
                  </a:lnTo>
                  <a:lnTo>
                    <a:pt x="1964" y="584"/>
                  </a:lnTo>
                  <a:cubicBezTo>
                    <a:pt x="1733" y="927"/>
                    <a:pt x="1621" y="1279"/>
                    <a:pt x="1621" y="1621"/>
                  </a:cubicBezTo>
                  <a:lnTo>
                    <a:pt x="1501" y="1621"/>
                  </a:lnTo>
                  <a:cubicBezTo>
                    <a:pt x="1501" y="1390"/>
                    <a:pt x="1390" y="1279"/>
                    <a:pt x="1390" y="927"/>
                  </a:cubicBezTo>
                  <a:cubicBezTo>
                    <a:pt x="1390" y="816"/>
                    <a:pt x="1390" y="816"/>
                    <a:pt x="1501" y="816"/>
                  </a:cubicBezTo>
                  <a:cubicBezTo>
                    <a:pt x="1621" y="695"/>
                    <a:pt x="1733" y="464"/>
                    <a:pt x="1733" y="232"/>
                  </a:cubicBezTo>
                  <a:cubicBezTo>
                    <a:pt x="1733" y="232"/>
                    <a:pt x="1853" y="1"/>
                    <a:pt x="1733" y="1"/>
                  </a:cubicBezTo>
                  <a:cubicBezTo>
                    <a:pt x="1733" y="1"/>
                    <a:pt x="1621" y="121"/>
                    <a:pt x="1621" y="232"/>
                  </a:cubicBezTo>
                  <a:cubicBezTo>
                    <a:pt x="1621" y="353"/>
                    <a:pt x="1501" y="464"/>
                    <a:pt x="1390" y="584"/>
                  </a:cubicBezTo>
                  <a:cubicBezTo>
                    <a:pt x="1270" y="695"/>
                    <a:pt x="1158" y="816"/>
                    <a:pt x="1158" y="927"/>
                  </a:cubicBezTo>
                  <a:cubicBezTo>
                    <a:pt x="1158" y="816"/>
                    <a:pt x="1158" y="464"/>
                    <a:pt x="1270" y="464"/>
                  </a:cubicBezTo>
                  <a:cubicBezTo>
                    <a:pt x="1270" y="353"/>
                    <a:pt x="1390" y="232"/>
                    <a:pt x="1390" y="232"/>
                  </a:cubicBezTo>
                  <a:cubicBezTo>
                    <a:pt x="1390" y="121"/>
                    <a:pt x="1390" y="121"/>
                    <a:pt x="1501" y="121"/>
                  </a:cubicBezTo>
                  <a:lnTo>
                    <a:pt x="1501" y="1"/>
                  </a:lnTo>
                  <a:cubicBezTo>
                    <a:pt x="1390" y="1"/>
                    <a:pt x="1390" y="121"/>
                    <a:pt x="1270" y="121"/>
                  </a:cubicBezTo>
                  <a:cubicBezTo>
                    <a:pt x="1158" y="232"/>
                    <a:pt x="1158" y="353"/>
                    <a:pt x="1038" y="464"/>
                  </a:cubicBezTo>
                  <a:lnTo>
                    <a:pt x="1038" y="816"/>
                  </a:lnTo>
                  <a:cubicBezTo>
                    <a:pt x="927" y="1047"/>
                    <a:pt x="927" y="1158"/>
                    <a:pt x="927" y="1390"/>
                  </a:cubicBezTo>
                  <a:lnTo>
                    <a:pt x="927" y="1973"/>
                  </a:lnTo>
                  <a:cubicBezTo>
                    <a:pt x="927" y="1742"/>
                    <a:pt x="807" y="1390"/>
                    <a:pt x="695" y="1158"/>
                  </a:cubicBezTo>
                  <a:cubicBezTo>
                    <a:pt x="575" y="464"/>
                    <a:pt x="807" y="232"/>
                    <a:pt x="807" y="121"/>
                  </a:cubicBezTo>
                  <a:lnTo>
                    <a:pt x="695" y="121"/>
                  </a:lnTo>
                  <a:cubicBezTo>
                    <a:pt x="575" y="353"/>
                    <a:pt x="575" y="464"/>
                    <a:pt x="464" y="584"/>
                  </a:cubicBezTo>
                  <a:lnTo>
                    <a:pt x="464" y="816"/>
                  </a:lnTo>
                  <a:cubicBezTo>
                    <a:pt x="464" y="816"/>
                    <a:pt x="464" y="927"/>
                    <a:pt x="575" y="1047"/>
                  </a:cubicBezTo>
                  <a:lnTo>
                    <a:pt x="575" y="1390"/>
                  </a:lnTo>
                  <a:cubicBezTo>
                    <a:pt x="575" y="1390"/>
                    <a:pt x="695" y="2084"/>
                    <a:pt x="695" y="220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1"/>
            <p:cNvSpPr/>
            <p:nvPr/>
          </p:nvSpPr>
          <p:spPr>
            <a:xfrm>
              <a:off x="2442100" y="2756975"/>
              <a:ext cx="113000" cy="57900"/>
            </a:xfrm>
            <a:custGeom>
              <a:avLst/>
              <a:gdLst/>
              <a:ahLst/>
              <a:cxnLst/>
              <a:rect l="l" t="t" r="r" b="b"/>
              <a:pathLst>
                <a:path w="4520" h="2316" extrusionOk="0">
                  <a:moveTo>
                    <a:pt x="3473" y="1279"/>
                  </a:moveTo>
                  <a:lnTo>
                    <a:pt x="3130" y="1279"/>
                  </a:lnTo>
                  <a:cubicBezTo>
                    <a:pt x="2667" y="1390"/>
                    <a:pt x="2436" y="1621"/>
                    <a:pt x="1973" y="1621"/>
                  </a:cubicBezTo>
                  <a:cubicBezTo>
                    <a:pt x="1741" y="1742"/>
                    <a:pt x="1389" y="1621"/>
                    <a:pt x="1158" y="1510"/>
                  </a:cubicBezTo>
                  <a:cubicBezTo>
                    <a:pt x="1047" y="1510"/>
                    <a:pt x="815" y="1390"/>
                    <a:pt x="815" y="1279"/>
                  </a:cubicBezTo>
                  <a:lnTo>
                    <a:pt x="926" y="1279"/>
                  </a:lnTo>
                  <a:lnTo>
                    <a:pt x="1158" y="1279"/>
                  </a:lnTo>
                  <a:cubicBezTo>
                    <a:pt x="1621" y="1279"/>
                    <a:pt x="2667" y="1047"/>
                    <a:pt x="3010" y="1158"/>
                  </a:cubicBezTo>
                  <a:cubicBezTo>
                    <a:pt x="3130" y="1158"/>
                    <a:pt x="3130" y="1047"/>
                    <a:pt x="3130" y="1158"/>
                  </a:cubicBezTo>
                  <a:cubicBezTo>
                    <a:pt x="3241" y="1158"/>
                    <a:pt x="3362" y="1279"/>
                    <a:pt x="3473" y="1279"/>
                  </a:cubicBezTo>
                  <a:close/>
                  <a:moveTo>
                    <a:pt x="2547" y="353"/>
                  </a:moveTo>
                  <a:cubicBezTo>
                    <a:pt x="2315" y="584"/>
                    <a:pt x="2204" y="584"/>
                    <a:pt x="1852" y="584"/>
                  </a:cubicBezTo>
                  <a:lnTo>
                    <a:pt x="1621" y="695"/>
                  </a:lnTo>
                  <a:cubicBezTo>
                    <a:pt x="1389" y="584"/>
                    <a:pt x="1278" y="464"/>
                    <a:pt x="1158" y="464"/>
                  </a:cubicBezTo>
                  <a:cubicBezTo>
                    <a:pt x="1158" y="584"/>
                    <a:pt x="1389" y="695"/>
                    <a:pt x="1389" y="695"/>
                  </a:cubicBezTo>
                  <a:cubicBezTo>
                    <a:pt x="1510" y="816"/>
                    <a:pt x="1741" y="816"/>
                    <a:pt x="1852" y="816"/>
                  </a:cubicBezTo>
                  <a:lnTo>
                    <a:pt x="2204" y="816"/>
                  </a:lnTo>
                  <a:lnTo>
                    <a:pt x="2436" y="816"/>
                  </a:lnTo>
                  <a:lnTo>
                    <a:pt x="2084" y="927"/>
                  </a:lnTo>
                  <a:cubicBezTo>
                    <a:pt x="1973" y="927"/>
                    <a:pt x="1852" y="1047"/>
                    <a:pt x="1741" y="1047"/>
                  </a:cubicBezTo>
                  <a:lnTo>
                    <a:pt x="1621" y="1047"/>
                  </a:lnTo>
                  <a:cubicBezTo>
                    <a:pt x="1278" y="1047"/>
                    <a:pt x="1047" y="1158"/>
                    <a:pt x="695" y="1158"/>
                  </a:cubicBezTo>
                  <a:lnTo>
                    <a:pt x="584" y="1047"/>
                  </a:lnTo>
                  <a:cubicBezTo>
                    <a:pt x="463" y="1158"/>
                    <a:pt x="584" y="1158"/>
                    <a:pt x="463" y="1047"/>
                  </a:cubicBezTo>
                  <a:lnTo>
                    <a:pt x="232" y="1047"/>
                  </a:lnTo>
                  <a:cubicBezTo>
                    <a:pt x="232" y="927"/>
                    <a:pt x="232" y="927"/>
                    <a:pt x="120" y="927"/>
                  </a:cubicBezTo>
                  <a:cubicBezTo>
                    <a:pt x="120" y="927"/>
                    <a:pt x="0" y="1047"/>
                    <a:pt x="352" y="1158"/>
                  </a:cubicBezTo>
                  <a:cubicBezTo>
                    <a:pt x="463" y="1279"/>
                    <a:pt x="584" y="1158"/>
                    <a:pt x="695" y="1279"/>
                  </a:cubicBezTo>
                  <a:cubicBezTo>
                    <a:pt x="815" y="1390"/>
                    <a:pt x="815" y="1510"/>
                    <a:pt x="1047" y="1621"/>
                  </a:cubicBezTo>
                  <a:cubicBezTo>
                    <a:pt x="1047" y="1621"/>
                    <a:pt x="1158" y="1742"/>
                    <a:pt x="1278" y="1742"/>
                  </a:cubicBezTo>
                  <a:cubicBezTo>
                    <a:pt x="1510" y="1853"/>
                    <a:pt x="1852" y="1853"/>
                    <a:pt x="2204" y="1742"/>
                  </a:cubicBezTo>
                  <a:lnTo>
                    <a:pt x="2315" y="1742"/>
                  </a:lnTo>
                  <a:lnTo>
                    <a:pt x="2436" y="1742"/>
                  </a:lnTo>
                  <a:lnTo>
                    <a:pt x="2778" y="1742"/>
                  </a:lnTo>
                  <a:lnTo>
                    <a:pt x="3010" y="1742"/>
                  </a:lnTo>
                  <a:cubicBezTo>
                    <a:pt x="3362" y="1853"/>
                    <a:pt x="3593" y="1973"/>
                    <a:pt x="3825" y="2084"/>
                  </a:cubicBezTo>
                  <a:lnTo>
                    <a:pt x="3936" y="2205"/>
                  </a:lnTo>
                  <a:cubicBezTo>
                    <a:pt x="4056" y="2205"/>
                    <a:pt x="4288" y="2316"/>
                    <a:pt x="4399" y="2205"/>
                  </a:cubicBezTo>
                  <a:cubicBezTo>
                    <a:pt x="4399" y="2084"/>
                    <a:pt x="4167" y="2084"/>
                    <a:pt x="4167" y="2084"/>
                  </a:cubicBezTo>
                  <a:cubicBezTo>
                    <a:pt x="3936" y="1973"/>
                    <a:pt x="3704" y="1973"/>
                    <a:pt x="3593" y="1853"/>
                  </a:cubicBezTo>
                  <a:cubicBezTo>
                    <a:pt x="3241" y="1742"/>
                    <a:pt x="3010" y="1621"/>
                    <a:pt x="2667" y="1621"/>
                  </a:cubicBezTo>
                  <a:cubicBezTo>
                    <a:pt x="2899" y="1510"/>
                    <a:pt x="3130" y="1390"/>
                    <a:pt x="3362" y="1390"/>
                  </a:cubicBezTo>
                  <a:cubicBezTo>
                    <a:pt x="3593" y="1510"/>
                    <a:pt x="3473" y="1390"/>
                    <a:pt x="3593" y="1510"/>
                  </a:cubicBezTo>
                  <a:cubicBezTo>
                    <a:pt x="3704" y="1621"/>
                    <a:pt x="3825" y="1621"/>
                    <a:pt x="3825" y="1621"/>
                  </a:cubicBezTo>
                  <a:cubicBezTo>
                    <a:pt x="3936" y="1742"/>
                    <a:pt x="4288" y="1853"/>
                    <a:pt x="4399" y="1853"/>
                  </a:cubicBezTo>
                  <a:cubicBezTo>
                    <a:pt x="4519" y="1742"/>
                    <a:pt x="4167" y="1621"/>
                    <a:pt x="4167" y="1621"/>
                  </a:cubicBezTo>
                  <a:cubicBezTo>
                    <a:pt x="3936" y="1510"/>
                    <a:pt x="3825" y="1510"/>
                    <a:pt x="3593" y="1390"/>
                  </a:cubicBezTo>
                  <a:cubicBezTo>
                    <a:pt x="3593" y="1279"/>
                    <a:pt x="3473" y="1158"/>
                    <a:pt x="3473" y="1158"/>
                  </a:cubicBezTo>
                  <a:cubicBezTo>
                    <a:pt x="3593" y="1158"/>
                    <a:pt x="3825" y="1158"/>
                    <a:pt x="3936" y="1279"/>
                  </a:cubicBezTo>
                  <a:cubicBezTo>
                    <a:pt x="4056" y="1279"/>
                    <a:pt x="4056" y="1390"/>
                    <a:pt x="4167" y="1390"/>
                  </a:cubicBezTo>
                  <a:lnTo>
                    <a:pt x="4288" y="1510"/>
                  </a:lnTo>
                  <a:lnTo>
                    <a:pt x="4399" y="1510"/>
                  </a:lnTo>
                  <a:lnTo>
                    <a:pt x="4399" y="1510"/>
                  </a:lnTo>
                  <a:lnTo>
                    <a:pt x="4399" y="1510"/>
                  </a:lnTo>
                  <a:cubicBezTo>
                    <a:pt x="4399" y="1390"/>
                    <a:pt x="4056" y="1158"/>
                    <a:pt x="3936" y="1158"/>
                  </a:cubicBezTo>
                  <a:cubicBezTo>
                    <a:pt x="3593" y="927"/>
                    <a:pt x="3010" y="927"/>
                    <a:pt x="2436" y="927"/>
                  </a:cubicBezTo>
                  <a:lnTo>
                    <a:pt x="2436" y="927"/>
                  </a:lnTo>
                  <a:cubicBezTo>
                    <a:pt x="2667" y="927"/>
                    <a:pt x="2899" y="816"/>
                    <a:pt x="3010" y="816"/>
                  </a:cubicBezTo>
                  <a:cubicBezTo>
                    <a:pt x="3241" y="695"/>
                    <a:pt x="3362" y="695"/>
                    <a:pt x="3473" y="695"/>
                  </a:cubicBezTo>
                  <a:cubicBezTo>
                    <a:pt x="3825" y="695"/>
                    <a:pt x="3825" y="695"/>
                    <a:pt x="4056" y="816"/>
                  </a:cubicBezTo>
                  <a:lnTo>
                    <a:pt x="4288" y="816"/>
                  </a:lnTo>
                  <a:cubicBezTo>
                    <a:pt x="4288" y="695"/>
                    <a:pt x="4167" y="695"/>
                    <a:pt x="4056" y="695"/>
                  </a:cubicBezTo>
                  <a:cubicBezTo>
                    <a:pt x="3936" y="584"/>
                    <a:pt x="3825" y="464"/>
                    <a:pt x="3593" y="464"/>
                  </a:cubicBezTo>
                  <a:cubicBezTo>
                    <a:pt x="3473" y="584"/>
                    <a:pt x="3241" y="584"/>
                    <a:pt x="3010" y="584"/>
                  </a:cubicBezTo>
                  <a:lnTo>
                    <a:pt x="2778" y="584"/>
                  </a:lnTo>
                  <a:lnTo>
                    <a:pt x="2204" y="695"/>
                  </a:lnTo>
                  <a:cubicBezTo>
                    <a:pt x="2667" y="584"/>
                    <a:pt x="3010" y="232"/>
                    <a:pt x="3473" y="232"/>
                  </a:cubicBezTo>
                  <a:lnTo>
                    <a:pt x="3825" y="232"/>
                  </a:lnTo>
                  <a:lnTo>
                    <a:pt x="3936" y="232"/>
                  </a:lnTo>
                  <a:lnTo>
                    <a:pt x="4056" y="353"/>
                  </a:lnTo>
                  <a:lnTo>
                    <a:pt x="4167" y="353"/>
                  </a:lnTo>
                  <a:lnTo>
                    <a:pt x="4167" y="232"/>
                  </a:lnTo>
                  <a:cubicBezTo>
                    <a:pt x="4056" y="232"/>
                    <a:pt x="3936" y="121"/>
                    <a:pt x="3825" y="121"/>
                  </a:cubicBezTo>
                  <a:lnTo>
                    <a:pt x="3593" y="121"/>
                  </a:lnTo>
                  <a:cubicBezTo>
                    <a:pt x="3241" y="1"/>
                    <a:pt x="2899" y="232"/>
                    <a:pt x="2547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1"/>
            <p:cNvSpPr/>
            <p:nvPr/>
          </p:nvSpPr>
          <p:spPr>
            <a:xfrm>
              <a:off x="2410375" y="2655825"/>
              <a:ext cx="98425" cy="86825"/>
            </a:xfrm>
            <a:custGeom>
              <a:avLst/>
              <a:gdLst/>
              <a:ahLst/>
              <a:cxnLst/>
              <a:rect l="l" t="t" r="r" b="b"/>
              <a:pathLst>
                <a:path w="3937" h="3473" extrusionOk="0">
                  <a:moveTo>
                    <a:pt x="695" y="3121"/>
                  </a:moveTo>
                  <a:lnTo>
                    <a:pt x="1158" y="2658"/>
                  </a:lnTo>
                  <a:cubicBezTo>
                    <a:pt x="1269" y="2426"/>
                    <a:pt x="1501" y="2195"/>
                    <a:pt x="1621" y="2084"/>
                  </a:cubicBezTo>
                  <a:lnTo>
                    <a:pt x="1732" y="1963"/>
                  </a:lnTo>
                  <a:cubicBezTo>
                    <a:pt x="1853" y="1852"/>
                    <a:pt x="2195" y="1389"/>
                    <a:pt x="2316" y="1389"/>
                  </a:cubicBezTo>
                  <a:cubicBezTo>
                    <a:pt x="2316" y="1269"/>
                    <a:pt x="2547" y="1269"/>
                    <a:pt x="2658" y="1269"/>
                  </a:cubicBezTo>
                  <a:cubicBezTo>
                    <a:pt x="2658" y="1389"/>
                    <a:pt x="2547" y="1389"/>
                    <a:pt x="2547" y="1389"/>
                  </a:cubicBezTo>
                  <a:cubicBezTo>
                    <a:pt x="2316" y="1621"/>
                    <a:pt x="2195" y="1963"/>
                    <a:pt x="2084" y="2084"/>
                  </a:cubicBezTo>
                  <a:lnTo>
                    <a:pt x="2084" y="2195"/>
                  </a:lnTo>
                  <a:cubicBezTo>
                    <a:pt x="1964" y="2315"/>
                    <a:pt x="1964" y="2315"/>
                    <a:pt x="1964" y="2426"/>
                  </a:cubicBezTo>
                  <a:cubicBezTo>
                    <a:pt x="1732" y="2778"/>
                    <a:pt x="1389" y="3010"/>
                    <a:pt x="926" y="3121"/>
                  </a:cubicBezTo>
                  <a:close/>
                  <a:moveTo>
                    <a:pt x="1269" y="1732"/>
                  </a:moveTo>
                  <a:cubicBezTo>
                    <a:pt x="1269" y="1621"/>
                    <a:pt x="1389" y="1621"/>
                    <a:pt x="1389" y="1621"/>
                  </a:cubicBezTo>
                  <a:cubicBezTo>
                    <a:pt x="1389" y="1500"/>
                    <a:pt x="1501" y="1269"/>
                    <a:pt x="1501" y="1158"/>
                  </a:cubicBezTo>
                  <a:cubicBezTo>
                    <a:pt x="1621" y="806"/>
                    <a:pt x="1732" y="574"/>
                    <a:pt x="1964" y="343"/>
                  </a:cubicBezTo>
                  <a:cubicBezTo>
                    <a:pt x="2084" y="343"/>
                    <a:pt x="2195" y="232"/>
                    <a:pt x="2316" y="232"/>
                  </a:cubicBezTo>
                  <a:cubicBezTo>
                    <a:pt x="2316" y="232"/>
                    <a:pt x="2427" y="111"/>
                    <a:pt x="2427" y="0"/>
                  </a:cubicBezTo>
                  <a:lnTo>
                    <a:pt x="2316" y="111"/>
                  </a:lnTo>
                  <a:cubicBezTo>
                    <a:pt x="2195" y="111"/>
                    <a:pt x="2084" y="111"/>
                    <a:pt x="2084" y="232"/>
                  </a:cubicBezTo>
                  <a:cubicBezTo>
                    <a:pt x="1964" y="232"/>
                    <a:pt x="1853" y="343"/>
                    <a:pt x="1732" y="463"/>
                  </a:cubicBezTo>
                  <a:cubicBezTo>
                    <a:pt x="1621" y="463"/>
                    <a:pt x="1501" y="695"/>
                    <a:pt x="1501" y="806"/>
                  </a:cubicBezTo>
                  <a:cubicBezTo>
                    <a:pt x="1501" y="926"/>
                    <a:pt x="1389" y="926"/>
                    <a:pt x="1389" y="926"/>
                  </a:cubicBezTo>
                  <a:lnTo>
                    <a:pt x="1389" y="1037"/>
                  </a:lnTo>
                  <a:cubicBezTo>
                    <a:pt x="1389" y="1269"/>
                    <a:pt x="1269" y="1500"/>
                    <a:pt x="1158" y="1732"/>
                  </a:cubicBezTo>
                  <a:cubicBezTo>
                    <a:pt x="1038" y="1852"/>
                    <a:pt x="1038" y="1963"/>
                    <a:pt x="926" y="2084"/>
                  </a:cubicBezTo>
                  <a:lnTo>
                    <a:pt x="806" y="2195"/>
                  </a:lnTo>
                  <a:cubicBezTo>
                    <a:pt x="575" y="2195"/>
                    <a:pt x="463" y="2195"/>
                    <a:pt x="463" y="2315"/>
                  </a:cubicBezTo>
                  <a:lnTo>
                    <a:pt x="575" y="2315"/>
                  </a:lnTo>
                  <a:cubicBezTo>
                    <a:pt x="926" y="2315"/>
                    <a:pt x="1038" y="2195"/>
                    <a:pt x="1269" y="1963"/>
                  </a:cubicBezTo>
                  <a:cubicBezTo>
                    <a:pt x="1389" y="1852"/>
                    <a:pt x="1501" y="1732"/>
                    <a:pt x="1501" y="1621"/>
                  </a:cubicBezTo>
                  <a:cubicBezTo>
                    <a:pt x="1501" y="1732"/>
                    <a:pt x="1389" y="2084"/>
                    <a:pt x="1269" y="2195"/>
                  </a:cubicBezTo>
                  <a:lnTo>
                    <a:pt x="1158" y="2426"/>
                  </a:lnTo>
                  <a:cubicBezTo>
                    <a:pt x="1038" y="2547"/>
                    <a:pt x="575" y="3121"/>
                    <a:pt x="463" y="3121"/>
                  </a:cubicBezTo>
                  <a:lnTo>
                    <a:pt x="463" y="3121"/>
                  </a:lnTo>
                  <a:lnTo>
                    <a:pt x="463" y="3241"/>
                  </a:lnTo>
                  <a:cubicBezTo>
                    <a:pt x="343" y="3241"/>
                    <a:pt x="232" y="3352"/>
                    <a:pt x="112" y="3352"/>
                  </a:cubicBezTo>
                  <a:lnTo>
                    <a:pt x="112" y="3352"/>
                  </a:lnTo>
                  <a:cubicBezTo>
                    <a:pt x="0" y="3352"/>
                    <a:pt x="0" y="3473"/>
                    <a:pt x="112" y="3473"/>
                  </a:cubicBezTo>
                  <a:cubicBezTo>
                    <a:pt x="232" y="3473"/>
                    <a:pt x="343" y="3352"/>
                    <a:pt x="463" y="3352"/>
                  </a:cubicBezTo>
                  <a:cubicBezTo>
                    <a:pt x="695" y="3241"/>
                    <a:pt x="463" y="3241"/>
                    <a:pt x="806" y="3241"/>
                  </a:cubicBezTo>
                  <a:cubicBezTo>
                    <a:pt x="1038" y="3241"/>
                    <a:pt x="1158" y="3241"/>
                    <a:pt x="1501" y="3121"/>
                  </a:cubicBezTo>
                  <a:cubicBezTo>
                    <a:pt x="1732" y="3010"/>
                    <a:pt x="1964" y="2658"/>
                    <a:pt x="2084" y="2426"/>
                  </a:cubicBezTo>
                  <a:cubicBezTo>
                    <a:pt x="2084" y="2426"/>
                    <a:pt x="2084" y="2315"/>
                    <a:pt x="2195" y="2315"/>
                  </a:cubicBezTo>
                  <a:lnTo>
                    <a:pt x="2316" y="2195"/>
                  </a:lnTo>
                  <a:lnTo>
                    <a:pt x="2316" y="2195"/>
                  </a:lnTo>
                  <a:cubicBezTo>
                    <a:pt x="2427" y="2084"/>
                    <a:pt x="2547" y="1963"/>
                    <a:pt x="2779" y="1852"/>
                  </a:cubicBezTo>
                  <a:lnTo>
                    <a:pt x="3121" y="1732"/>
                  </a:lnTo>
                  <a:lnTo>
                    <a:pt x="3584" y="1500"/>
                  </a:lnTo>
                  <a:lnTo>
                    <a:pt x="3705" y="1500"/>
                  </a:lnTo>
                  <a:lnTo>
                    <a:pt x="3936" y="1269"/>
                  </a:lnTo>
                  <a:cubicBezTo>
                    <a:pt x="3816" y="1269"/>
                    <a:pt x="3584" y="1389"/>
                    <a:pt x="3473" y="1389"/>
                  </a:cubicBezTo>
                  <a:lnTo>
                    <a:pt x="2779" y="1732"/>
                  </a:lnTo>
                  <a:cubicBezTo>
                    <a:pt x="2547" y="1732"/>
                    <a:pt x="2427" y="1852"/>
                    <a:pt x="2316" y="1963"/>
                  </a:cubicBezTo>
                  <a:lnTo>
                    <a:pt x="2427" y="1732"/>
                  </a:lnTo>
                  <a:lnTo>
                    <a:pt x="2427" y="1621"/>
                  </a:lnTo>
                  <a:lnTo>
                    <a:pt x="2547" y="1500"/>
                  </a:lnTo>
                  <a:cubicBezTo>
                    <a:pt x="2658" y="1500"/>
                    <a:pt x="2779" y="1269"/>
                    <a:pt x="2779" y="1269"/>
                  </a:cubicBezTo>
                  <a:cubicBezTo>
                    <a:pt x="3121" y="1269"/>
                    <a:pt x="3353" y="1158"/>
                    <a:pt x="3584" y="1037"/>
                  </a:cubicBezTo>
                  <a:lnTo>
                    <a:pt x="3584" y="926"/>
                  </a:lnTo>
                  <a:cubicBezTo>
                    <a:pt x="3584" y="926"/>
                    <a:pt x="3705" y="926"/>
                    <a:pt x="3584" y="926"/>
                  </a:cubicBezTo>
                  <a:cubicBezTo>
                    <a:pt x="3473" y="926"/>
                    <a:pt x="3242" y="1158"/>
                    <a:pt x="2779" y="1158"/>
                  </a:cubicBezTo>
                  <a:lnTo>
                    <a:pt x="2547" y="1158"/>
                  </a:lnTo>
                  <a:cubicBezTo>
                    <a:pt x="2658" y="1037"/>
                    <a:pt x="2779" y="926"/>
                    <a:pt x="3010" y="926"/>
                  </a:cubicBezTo>
                  <a:cubicBezTo>
                    <a:pt x="3121" y="806"/>
                    <a:pt x="3353" y="806"/>
                    <a:pt x="3473" y="806"/>
                  </a:cubicBezTo>
                  <a:cubicBezTo>
                    <a:pt x="3473" y="695"/>
                    <a:pt x="3473" y="695"/>
                    <a:pt x="3353" y="695"/>
                  </a:cubicBezTo>
                  <a:cubicBezTo>
                    <a:pt x="3010" y="695"/>
                    <a:pt x="2658" y="806"/>
                    <a:pt x="2427" y="1037"/>
                  </a:cubicBezTo>
                  <a:cubicBezTo>
                    <a:pt x="2195" y="1158"/>
                    <a:pt x="1964" y="1389"/>
                    <a:pt x="1853" y="1621"/>
                  </a:cubicBezTo>
                  <a:cubicBezTo>
                    <a:pt x="1853" y="1621"/>
                    <a:pt x="1732" y="1732"/>
                    <a:pt x="1621" y="1732"/>
                  </a:cubicBezTo>
                  <a:cubicBezTo>
                    <a:pt x="1732" y="1621"/>
                    <a:pt x="1853" y="1269"/>
                    <a:pt x="1964" y="1158"/>
                  </a:cubicBezTo>
                  <a:cubicBezTo>
                    <a:pt x="2427" y="343"/>
                    <a:pt x="2658" y="463"/>
                    <a:pt x="2890" y="343"/>
                  </a:cubicBezTo>
                  <a:lnTo>
                    <a:pt x="2547" y="343"/>
                  </a:lnTo>
                  <a:cubicBezTo>
                    <a:pt x="2316" y="463"/>
                    <a:pt x="2195" y="574"/>
                    <a:pt x="2084" y="695"/>
                  </a:cubicBezTo>
                  <a:cubicBezTo>
                    <a:pt x="1964" y="806"/>
                    <a:pt x="1964" y="926"/>
                    <a:pt x="1853" y="1037"/>
                  </a:cubicBezTo>
                  <a:lnTo>
                    <a:pt x="1853" y="1158"/>
                  </a:lnTo>
                  <a:lnTo>
                    <a:pt x="1621" y="1389"/>
                  </a:lnTo>
                  <a:cubicBezTo>
                    <a:pt x="1501" y="1389"/>
                    <a:pt x="1389" y="1621"/>
                    <a:pt x="1269" y="17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1"/>
            <p:cNvSpPr/>
            <p:nvPr/>
          </p:nvSpPr>
          <p:spPr>
            <a:xfrm>
              <a:off x="2233725" y="2673175"/>
              <a:ext cx="86850" cy="98425"/>
            </a:xfrm>
            <a:custGeom>
              <a:avLst/>
              <a:gdLst/>
              <a:ahLst/>
              <a:cxnLst/>
              <a:rect l="l" t="t" r="r" b="b"/>
              <a:pathLst>
                <a:path w="3474" h="3937" extrusionOk="0">
                  <a:moveTo>
                    <a:pt x="3131" y="3121"/>
                  </a:moveTo>
                  <a:cubicBezTo>
                    <a:pt x="3131" y="3121"/>
                    <a:pt x="3010" y="3121"/>
                    <a:pt x="3010" y="3010"/>
                  </a:cubicBezTo>
                  <a:lnTo>
                    <a:pt x="2668" y="2779"/>
                  </a:lnTo>
                  <a:cubicBezTo>
                    <a:pt x="2436" y="2547"/>
                    <a:pt x="1390" y="1732"/>
                    <a:pt x="1390" y="1621"/>
                  </a:cubicBezTo>
                  <a:cubicBezTo>
                    <a:pt x="1279" y="1501"/>
                    <a:pt x="1279" y="1390"/>
                    <a:pt x="1279" y="1269"/>
                  </a:cubicBezTo>
                  <a:lnTo>
                    <a:pt x="1510" y="1501"/>
                  </a:lnTo>
                  <a:cubicBezTo>
                    <a:pt x="1742" y="1621"/>
                    <a:pt x="1853" y="1621"/>
                    <a:pt x="1973" y="1732"/>
                  </a:cubicBezTo>
                  <a:cubicBezTo>
                    <a:pt x="2084" y="1732"/>
                    <a:pt x="2084" y="1853"/>
                    <a:pt x="2084" y="1853"/>
                  </a:cubicBezTo>
                  <a:lnTo>
                    <a:pt x="2316" y="1853"/>
                  </a:lnTo>
                  <a:cubicBezTo>
                    <a:pt x="2547" y="2084"/>
                    <a:pt x="2779" y="2195"/>
                    <a:pt x="2899" y="2427"/>
                  </a:cubicBezTo>
                  <a:cubicBezTo>
                    <a:pt x="3131" y="2658"/>
                    <a:pt x="3131" y="2890"/>
                    <a:pt x="3131" y="3121"/>
                  </a:cubicBezTo>
                  <a:close/>
                  <a:moveTo>
                    <a:pt x="3131" y="2547"/>
                  </a:moveTo>
                  <a:cubicBezTo>
                    <a:pt x="3010" y="2195"/>
                    <a:pt x="2779" y="1964"/>
                    <a:pt x="2547" y="1853"/>
                  </a:cubicBezTo>
                  <a:lnTo>
                    <a:pt x="2316" y="1732"/>
                  </a:lnTo>
                  <a:lnTo>
                    <a:pt x="2316" y="1732"/>
                  </a:lnTo>
                  <a:lnTo>
                    <a:pt x="2084" y="1501"/>
                  </a:lnTo>
                  <a:cubicBezTo>
                    <a:pt x="1742" y="1158"/>
                    <a:pt x="1742" y="806"/>
                    <a:pt x="1621" y="575"/>
                  </a:cubicBezTo>
                  <a:cubicBezTo>
                    <a:pt x="1621" y="464"/>
                    <a:pt x="1390" y="1"/>
                    <a:pt x="1279" y="1"/>
                  </a:cubicBezTo>
                  <a:lnTo>
                    <a:pt x="1279" y="232"/>
                  </a:lnTo>
                  <a:cubicBezTo>
                    <a:pt x="1510" y="464"/>
                    <a:pt x="1510" y="575"/>
                    <a:pt x="1621" y="806"/>
                  </a:cubicBezTo>
                  <a:cubicBezTo>
                    <a:pt x="1621" y="1038"/>
                    <a:pt x="1742" y="1158"/>
                    <a:pt x="1742" y="1269"/>
                  </a:cubicBezTo>
                  <a:cubicBezTo>
                    <a:pt x="1853" y="1501"/>
                    <a:pt x="1853" y="1501"/>
                    <a:pt x="1973" y="1621"/>
                  </a:cubicBezTo>
                  <a:lnTo>
                    <a:pt x="1853" y="1501"/>
                  </a:lnTo>
                  <a:lnTo>
                    <a:pt x="1742" y="1501"/>
                  </a:lnTo>
                  <a:lnTo>
                    <a:pt x="1621" y="1390"/>
                  </a:lnTo>
                  <a:cubicBezTo>
                    <a:pt x="1621" y="1390"/>
                    <a:pt x="1510" y="1390"/>
                    <a:pt x="1510" y="1269"/>
                  </a:cubicBezTo>
                  <a:lnTo>
                    <a:pt x="1279" y="1158"/>
                  </a:lnTo>
                  <a:lnTo>
                    <a:pt x="1279" y="927"/>
                  </a:lnTo>
                  <a:cubicBezTo>
                    <a:pt x="1279" y="806"/>
                    <a:pt x="1279" y="695"/>
                    <a:pt x="1158" y="575"/>
                  </a:cubicBezTo>
                  <a:cubicBezTo>
                    <a:pt x="1158" y="575"/>
                    <a:pt x="1047" y="232"/>
                    <a:pt x="927" y="232"/>
                  </a:cubicBezTo>
                  <a:cubicBezTo>
                    <a:pt x="927" y="343"/>
                    <a:pt x="1047" y="464"/>
                    <a:pt x="1047" y="575"/>
                  </a:cubicBezTo>
                  <a:cubicBezTo>
                    <a:pt x="1047" y="695"/>
                    <a:pt x="1158" y="806"/>
                    <a:pt x="1158" y="927"/>
                  </a:cubicBezTo>
                  <a:lnTo>
                    <a:pt x="1158" y="1390"/>
                  </a:lnTo>
                  <a:cubicBezTo>
                    <a:pt x="1047" y="1390"/>
                    <a:pt x="927" y="1038"/>
                    <a:pt x="927" y="927"/>
                  </a:cubicBezTo>
                  <a:lnTo>
                    <a:pt x="816" y="464"/>
                  </a:lnTo>
                  <a:cubicBezTo>
                    <a:pt x="695" y="464"/>
                    <a:pt x="695" y="464"/>
                    <a:pt x="695" y="575"/>
                  </a:cubicBezTo>
                  <a:cubicBezTo>
                    <a:pt x="695" y="695"/>
                    <a:pt x="695" y="806"/>
                    <a:pt x="816" y="927"/>
                  </a:cubicBezTo>
                  <a:cubicBezTo>
                    <a:pt x="816" y="1269"/>
                    <a:pt x="1158" y="1621"/>
                    <a:pt x="1390" y="1853"/>
                  </a:cubicBezTo>
                  <a:lnTo>
                    <a:pt x="1742" y="2195"/>
                  </a:lnTo>
                  <a:lnTo>
                    <a:pt x="1390" y="2084"/>
                  </a:lnTo>
                  <a:cubicBezTo>
                    <a:pt x="1279" y="1964"/>
                    <a:pt x="1279" y="1964"/>
                    <a:pt x="1158" y="1964"/>
                  </a:cubicBezTo>
                  <a:cubicBezTo>
                    <a:pt x="927" y="1853"/>
                    <a:pt x="584" y="1621"/>
                    <a:pt x="464" y="1269"/>
                  </a:cubicBezTo>
                  <a:lnTo>
                    <a:pt x="353" y="1038"/>
                  </a:lnTo>
                  <a:lnTo>
                    <a:pt x="353" y="1038"/>
                  </a:lnTo>
                  <a:lnTo>
                    <a:pt x="353" y="1158"/>
                  </a:lnTo>
                  <a:cubicBezTo>
                    <a:pt x="353" y="1390"/>
                    <a:pt x="464" y="1621"/>
                    <a:pt x="695" y="1732"/>
                  </a:cubicBezTo>
                  <a:cubicBezTo>
                    <a:pt x="695" y="1853"/>
                    <a:pt x="816" y="1853"/>
                    <a:pt x="816" y="1853"/>
                  </a:cubicBezTo>
                  <a:lnTo>
                    <a:pt x="1047" y="1964"/>
                  </a:lnTo>
                  <a:cubicBezTo>
                    <a:pt x="1047" y="2084"/>
                    <a:pt x="1047" y="2084"/>
                    <a:pt x="1158" y="2084"/>
                  </a:cubicBezTo>
                  <a:lnTo>
                    <a:pt x="1279" y="2316"/>
                  </a:lnTo>
                  <a:cubicBezTo>
                    <a:pt x="1390" y="2316"/>
                    <a:pt x="1390" y="2316"/>
                    <a:pt x="1510" y="2427"/>
                  </a:cubicBezTo>
                  <a:lnTo>
                    <a:pt x="1742" y="2547"/>
                  </a:lnTo>
                  <a:lnTo>
                    <a:pt x="1621" y="2547"/>
                  </a:lnTo>
                  <a:lnTo>
                    <a:pt x="1621" y="2547"/>
                  </a:lnTo>
                  <a:cubicBezTo>
                    <a:pt x="1510" y="2427"/>
                    <a:pt x="927" y="2316"/>
                    <a:pt x="816" y="2195"/>
                  </a:cubicBezTo>
                  <a:cubicBezTo>
                    <a:pt x="353" y="2084"/>
                    <a:pt x="353" y="1853"/>
                    <a:pt x="121" y="1501"/>
                  </a:cubicBezTo>
                  <a:cubicBezTo>
                    <a:pt x="121" y="1501"/>
                    <a:pt x="121" y="1390"/>
                    <a:pt x="1" y="1390"/>
                  </a:cubicBezTo>
                  <a:cubicBezTo>
                    <a:pt x="1" y="1501"/>
                    <a:pt x="232" y="1964"/>
                    <a:pt x="353" y="2084"/>
                  </a:cubicBezTo>
                  <a:cubicBezTo>
                    <a:pt x="464" y="2195"/>
                    <a:pt x="584" y="2316"/>
                    <a:pt x="816" y="2427"/>
                  </a:cubicBezTo>
                  <a:lnTo>
                    <a:pt x="927" y="2427"/>
                  </a:lnTo>
                  <a:cubicBezTo>
                    <a:pt x="1158" y="2547"/>
                    <a:pt x="1510" y="2658"/>
                    <a:pt x="1742" y="2779"/>
                  </a:cubicBezTo>
                  <a:lnTo>
                    <a:pt x="1853" y="2890"/>
                  </a:lnTo>
                  <a:cubicBezTo>
                    <a:pt x="1973" y="2890"/>
                    <a:pt x="1973" y="2890"/>
                    <a:pt x="1973" y="3010"/>
                  </a:cubicBezTo>
                  <a:lnTo>
                    <a:pt x="2084" y="3010"/>
                  </a:lnTo>
                  <a:cubicBezTo>
                    <a:pt x="2205" y="3121"/>
                    <a:pt x="2205" y="3242"/>
                    <a:pt x="2205" y="3353"/>
                  </a:cubicBezTo>
                  <a:cubicBezTo>
                    <a:pt x="2316" y="3353"/>
                    <a:pt x="2316" y="3473"/>
                    <a:pt x="2316" y="3473"/>
                  </a:cubicBezTo>
                  <a:lnTo>
                    <a:pt x="2316" y="3353"/>
                  </a:lnTo>
                  <a:cubicBezTo>
                    <a:pt x="2316" y="3010"/>
                    <a:pt x="2205" y="2890"/>
                    <a:pt x="2084" y="2779"/>
                  </a:cubicBezTo>
                  <a:cubicBezTo>
                    <a:pt x="1973" y="2658"/>
                    <a:pt x="1973" y="2547"/>
                    <a:pt x="1853" y="2547"/>
                  </a:cubicBezTo>
                  <a:lnTo>
                    <a:pt x="1621" y="2316"/>
                  </a:lnTo>
                  <a:cubicBezTo>
                    <a:pt x="1742" y="2316"/>
                    <a:pt x="1973" y="2547"/>
                    <a:pt x="2084" y="2547"/>
                  </a:cubicBezTo>
                  <a:lnTo>
                    <a:pt x="2436" y="2779"/>
                  </a:lnTo>
                  <a:cubicBezTo>
                    <a:pt x="2547" y="2890"/>
                    <a:pt x="2547" y="2890"/>
                    <a:pt x="2668" y="2890"/>
                  </a:cubicBezTo>
                  <a:cubicBezTo>
                    <a:pt x="2668" y="3010"/>
                    <a:pt x="2779" y="3010"/>
                    <a:pt x="2779" y="3121"/>
                  </a:cubicBezTo>
                  <a:cubicBezTo>
                    <a:pt x="2899" y="3121"/>
                    <a:pt x="2899" y="3242"/>
                    <a:pt x="3010" y="3242"/>
                  </a:cubicBezTo>
                  <a:lnTo>
                    <a:pt x="3131" y="3473"/>
                  </a:lnTo>
                  <a:lnTo>
                    <a:pt x="3242" y="3473"/>
                  </a:lnTo>
                  <a:cubicBezTo>
                    <a:pt x="3242" y="3584"/>
                    <a:pt x="3362" y="3705"/>
                    <a:pt x="3362" y="3705"/>
                  </a:cubicBezTo>
                  <a:lnTo>
                    <a:pt x="3362" y="3816"/>
                  </a:lnTo>
                  <a:lnTo>
                    <a:pt x="3362" y="3816"/>
                  </a:lnTo>
                  <a:cubicBezTo>
                    <a:pt x="3474" y="3936"/>
                    <a:pt x="3474" y="3816"/>
                    <a:pt x="3474" y="3705"/>
                  </a:cubicBezTo>
                  <a:cubicBezTo>
                    <a:pt x="3362" y="3473"/>
                    <a:pt x="3242" y="3353"/>
                    <a:pt x="3242" y="3242"/>
                  </a:cubicBezTo>
                  <a:cubicBezTo>
                    <a:pt x="3242" y="3010"/>
                    <a:pt x="3242" y="2890"/>
                    <a:pt x="3131" y="254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1"/>
            <p:cNvSpPr/>
            <p:nvPr/>
          </p:nvSpPr>
          <p:spPr>
            <a:xfrm>
              <a:off x="2387225" y="2864175"/>
              <a:ext cx="37525" cy="106975"/>
            </a:xfrm>
            <a:custGeom>
              <a:avLst/>
              <a:gdLst/>
              <a:ahLst/>
              <a:cxnLst/>
              <a:rect l="l" t="t" r="r" b="b"/>
              <a:pathLst>
                <a:path w="1501" h="4279" extrusionOk="0">
                  <a:moveTo>
                    <a:pt x="112" y="1037"/>
                  </a:moveTo>
                  <a:lnTo>
                    <a:pt x="112" y="926"/>
                  </a:lnTo>
                  <a:lnTo>
                    <a:pt x="232" y="806"/>
                  </a:lnTo>
                  <a:lnTo>
                    <a:pt x="232" y="926"/>
                  </a:lnTo>
                  <a:cubicBezTo>
                    <a:pt x="232" y="1269"/>
                    <a:pt x="232" y="1732"/>
                    <a:pt x="343" y="2084"/>
                  </a:cubicBezTo>
                  <a:cubicBezTo>
                    <a:pt x="343" y="2426"/>
                    <a:pt x="463" y="2778"/>
                    <a:pt x="463" y="3241"/>
                  </a:cubicBezTo>
                  <a:lnTo>
                    <a:pt x="463" y="2658"/>
                  </a:lnTo>
                  <a:lnTo>
                    <a:pt x="463" y="2426"/>
                  </a:lnTo>
                  <a:cubicBezTo>
                    <a:pt x="575" y="2547"/>
                    <a:pt x="575" y="2778"/>
                    <a:pt x="695" y="2889"/>
                  </a:cubicBezTo>
                  <a:cubicBezTo>
                    <a:pt x="806" y="3241"/>
                    <a:pt x="806" y="3584"/>
                    <a:pt x="806" y="3936"/>
                  </a:cubicBezTo>
                  <a:cubicBezTo>
                    <a:pt x="806" y="4047"/>
                    <a:pt x="575" y="4278"/>
                    <a:pt x="695" y="4278"/>
                  </a:cubicBezTo>
                  <a:lnTo>
                    <a:pt x="806" y="4167"/>
                  </a:lnTo>
                  <a:cubicBezTo>
                    <a:pt x="1038" y="3815"/>
                    <a:pt x="926" y="3473"/>
                    <a:pt x="806" y="3010"/>
                  </a:cubicBezTo>
                  <a:lnTo>
                    <a:pt x="806" y="2195"/>
                  </a:lnTo>
                  <a:lnTo>
                    <a:pt x="806" y="2315"/>
                  </a:lnTo>
                  <a:cubicBezTo>
                    <a:pt x="926" y="2658"/>
                    <a:pt x="1158" y="3010"/>
                    <a:pt x="1269" y="3241"/>
                  </a:cubicBezTo>
                  <a:cubicBezTo>
                    <a:pt x="1269" y="3584"/>
                    <a:pt x="1269" y="3704"/>
                    <a:pt x="1158" y="4047"/>
                  </a:cubicBezTo>
                  <a:lnTo>
                    <a:pt x="1158" y="4167"/>
                  </a:lnTo>
                  <a:cubicBezTo>
                    <a:pt x="1269" y="4167"/>
                    <a:pt x="1269" y="4167"/>
                    <a:pt x="1269" y="4047"/>
                  </a:cubicBezTo>
                  <a:cubicBezTo>
                    <a:pt x="1501" y="3584"/>
                    <a:pt x="1501" y="3241"/>
                    <a:pt x="1158" y="2778"/>
                  </a:cubicBezTo>
                  <a:cubicBezTo>
                    <a:pt x="926" y="2195"/>
                    <a:pt x="926" y="2315"/>
                    <a:pt x="806" y="1732"/>
                  </a:cubicBezTo>
                  <a:lnTo>
                    <a:pt x="806" y="1621"/>
                  </a:lnTo>
                  <a:lnTo>
                    <a:pt x="926" y="1389"/>
                  </a:lnTo>
                  <a:lnTo>
                    <a:pt x="926" y="1269"/>
                  </a:lnTo>
                  <a:cubicBezTo>
                    <a:pt x="926" y="1269"/>
                    <a:pt x="1038" y="1269"/>
                    <a:pt x="1038" y="1158"/>
                  </a:cubicBezTo>
                  <a:cubicBezTo>
                    <a:pt x="926" y="1158"/>
                    <a:pt x="926" y="1269"/>
                    <a:pt x="806" y="1269"/>
                  </a:cubicBezTo>
                  <a:cubicBezTo>
                    <a:pt x="695" y="1500"/>
                    <a:pt x="695" y="1732"/>
                    <a:pt x="695" y="2084"/>
                  </a:cubicBezTo>
                  <a:lnTo>
                    <a:pt x="695" y="2195"/>
                  </a:lnTo>
                  <a:lnTo>
                    <a:pt x="695" y="2426"/>
                  </a:lnTo>
                  <a:cubicBezTo>
                    <a:pt x="463" y="1852"/>
                    <a:pt x="343" y="1500"/>
                    <a:pt x="343" y="926"/>
                  </a:cubicBezTo>
                  <a:lnTo>
                    <a:pt x="343" y="806"/>
                  </a:lnTo>
                  <a:lnTo>
                    <a:pt x="343" y="574"/>
                  </a:lnTo>
                  <a:lnTo>
                    <a:pt x="463" y="343"/>
                  </a:lnTo>
                  <a:lnTo>
                    <a:pt x="463" y="232"/>
                  </a:lnTo>
                  <a:lnTo>
                    <a:pt x="463" y="232"/>
                  </a:lnTo>
                  <a:lnTo>
                    <a:pt x="463" y="232"/>
                  </a:lnTo>
                  <a:cubicBezTo>
                    <a:pt x="575" y="111"/>
                    <a:pt x="463" y="0"/>
                    <a:pt x="343" y="232"/>
                  </a:cubicBezTo>
                  <a:cubicBezTo>
                    <a:pt x="343" y="343"/>
                    <a:pt x="232" y="463"/>
                    <a:pt x="232" y="574"/>
                  </a:cubicBezTo>
                  <a:cubicBezTo>
                    <a:pt x="232" y="695"/>
                    <a:pt x="232" y="695"/>
                    <a:pt x="112" y="806"/>
                  </a:cubicBezTo>
                  <a:lnTo>
                    <a:pt x="0" y="806"/>
                  </a:lnTo>
                  <a:cubicBezTo>
                    <a:pt x="0" y="926"/>
                    <a:pt x="0" y="926"/>
                    <a:pt x="112" y="103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1"/>
            <p:cNvSpPr/>
            <p:nvPr/>
          </p:nvSpPr>
          <p:spPr>
            <a:xfrm>
              <a:off x="2439300" y="2832225"/>
              <a:ext cx="83850" cy="98400"/>
            </a:xfrm>
            <a:custGeom>
              <a:avLst/>
              <a:gdLst/>
              <a:ahLst/>
              <a:cxnLst/>
              <a:rect l="l" t="t" r="r" b="b"/>
              <a:pathLst>
                <a:path w="3354" h="3936" extrusionOk="0">
                  <a:moveTo>
                    <a:pt x="344" y="1278"/>
                  </a:moveTo>
                  <a:lnTo>
                    <a:pt x="344" y="695"/>
                  </a:lnTo>
                  <a:lnTo>
                    <a:pt x="344" y="815"/>
                  </a:lnTo>
                  <a:lnTo>
                    <a:pt x="344" y="815"/>
                  </a:lnTo>
                  <a:lnTo>
                    <a:pt x="344" y="815"/>
                  </a:lnTo>
                  <a:lnTo>
                    <a:pt x="807" y="1158"/>
                  </a:lnTo>
                  <a:lnTo>
                    <a:pt x="1038" y="1389"/>
                  </a:lnTo>
                  <a:cubicBezTo>
                    <a:pt x="1270" y="1510"/>
                    <a:pt x="1964" y="2204"/>
                    <a:pt x="2085" y="2315"/>
                  </a:cubicBezTo>
                  <a:cubicBezTo>
                    <a:pt x="2085" y="2436"/>
                    <a:pt x="2196" y="2547"/>
                    <a:pt x="2085" y="2667"/>
                  </a:cubicBezTo>
                  <a:lnTo>
                    <a:pt x="2085" y="2547"/>
                  </a:lnTo>
                  <a:cubicBezTo>
                    <a:pt x="1964" y="2436"/>
                    <a:pt x="1853" y="2436"/>
                    <a:pt x="1733" y="2315"/>
                  </a:cubicBezTo>
                  <a:cubicBezTo>
                    <a:pt x="1733" y="2315"/>
                    <a:pt x="1270" y="2084"/>
                    <a:pt x="1159" y="2084"/>
                  </a:cubicBezTo>
                  <a:lnTo>
                    <a:pt x="1038" y="1973"/>
                  </a:lnTo>
                  <a:lnTo>
                    <a:pt x="1038" y="1973"/>
                  </a:lnTo>
                  <a:cubicBezTo>
                    <a:pt x="927" y="1852"/>
                    <a:pt x="927" y="1852"/>
                    <a:pt x="807" y="1852"/>
                  </a:cubicBezTo>
                  <a:cubicBezTo>
                    <a:pt x="575" y="1621"/>
                    <a:pt x="464" y="1510"/>
                    <a:pt x="344" y="1278"/>
                  </a:cubicBezTo>
                  <a:close/>
                  <a:moveTo>
                    <a:pt x="112" y="121"/>
                  </a:moveTo>
                  <a:lnTo>
                    <a:pt x="112" y="121"/>
                  </a:lnTo>
                  <a:cubicBezTo>
                    <a:pt x="1" y="0"/>
                    <a:pt x="1" y="0"/>
                    <a:pt x="1" y="121"/>
                  </a:cubicBezTo>
                  <a:lnTo>
                    <a:pt x="1" y="232"/>
                  </a:lnTo>
                  <a:cubicBezTo>
                    <a:pt x="1" y="352"/>
                    <a:pt x="232" y="584"/>
                    <a:pt x="232" y="584"/>
                  </a:cubicBezTo>
                  <a:lnTo>
                    <a:pt x="232" y="926"/>
                  </a:lnTo>
                  <a:cubicBezTo>
                    <a:pt x="232" y="1047"/>
                    <a:pt x="232" y="1278"/>
                    <a:pt x="344" y="1389"/>
                  </a:cubicBezTo>
                  <a:cubicBezTo>
                    <a:pt x="464" y="1741"/>
                    <a:pt x="696" y="1973"/>
                    <a:pt x="927" y="2084"/>
                  </a:cubicBezTo>
                  <a:cubicBezTo>
                    <a:pt x="1159" y="2204"/>
                    <a:pt x="1038" y="2084"/>
                    <a:pt x="1159" y="2204"/>
                  </a:cubicBezTo>
                  <a:cubicBezTo>
                    <a:pt x="1270" y="2315"/>
                    <a:pt x="1390" y="2436"/>
                    <a:pt x="1390" y="2547"/>
                  </a:cubicBezTo>
                  <a:cubicBezTo>
                    <a:pt x="1501" y="2667"/>
                    <a:pt x="1622" y="2899"/>
                    <a:pt x="1733" y="3130"/>
                  </a:cubicBezTo>
                  <a:cubicBezTo>
                    <a:pt x="1733" y="3241"/>
                    <a:pt x="1853" y="3473"/>
                    <a:pt x="1853" y="3593"/>
                  </a:cubicBezTo>
                  <a:cubicBezTo>
                    <a:pt x="1964" y="3704"/>
                    <a:pt x="2085" y="3936"/>
                    <a:pt x="2196" y="3936"/>
                  </a:cubicBezTo>
                  <a:lnTo>
                    <a:pt x="2196" y="3825"/>
                  </a:lnTo>
                  <a:lnTo>
                    <a:pt x="1964" y="3593"/>
                  </a:lnTo>
                  <a:cubicBezTo>
                    <a:pt x="1853" y="3241"/>
                    <a:pt x="1853" y="2899"/>
                    <a:pt x="1622" y="2547"/>
                  </a:cubicBezTo>
                  <a:cubicBezTo>
                    <a:pt x="1501" y="2436"/>
                    <a:pt x="1501" y="2436"/>
                    <a:pt x="1501" y="2315"/>
                  </a:cubicBezTo>
                  <a:cubicBezTo>
                    <a:pt x="1622" y="2315"/>
                    <a:pt x="1733" y="2436"/>
                    <a:pt x="1853" y="2547"/>
                  </a:cubicBezTo>
                  <a:lnTo>
                    <a:pt x="2085" y="2778"/>
                  </a:lnTo>
                  <a:cubicBezTo>
                    <a:pt x="2085" y="2778"/>
                    <a:pt x="2085" y="3241"/>
                    <a:pt x="2427" y="3593"/>
                  </a:cubicBezTo>
                  <a:cubicBezTo>
                    <a:pt x="2427" y="3593"/>
                    <a:pt x="2427" y="3704"/>
                    <a:pt x="2548" y="3704"/>
                  </a:cubicBezTo>
                  <a:cubicBezTo>
                    <a:pt x="2548" y="3593"/>
                    <a:pt x="2427" y="3241"/>
                    <a:pt x="2316" y="3241"/>
                  </a:cubicBezTo>
                  <a:cubicBezTo>
                    <a:pt x="2196" y="2899"/>
                    <a:pt x="2316" y="2667"/>
                    <a:pt x="2316" y="2547"/>
                  </a:cubicBezTo>
                  <a:lnTo>
                    <a:pt x="2316" y="2547"/>
                  </a:lnTo>
                  <a:cubicBezTo>
                    <a:pt x="2427" y="2667"/>
                    <a:pt x="2548" y="2899"/>
                    <a:pt x="2548" y="3010"/>
                  </a:cubicBezTo>
                  <a:cubicBezTo>
                    <a:pt x="2659" y="3130"/>
                    <a:pt x="2548" y="3362"/>
                    <a:pt x="2659" y="3473"/>
                  </a:cubicBezTo>
                  <a:cubicBezTo>
                    <a:pt x="2779" y="3473"/>
                    <a:pt x="2659" y="3241"/>
                    <a:pt x="2659" y="3241"/>
                  </a:cubicBezTo>
                  <a:cubicBezTo>
                    <a:pt x="2659" y="2778"/>
                    <a:pt x="2427" y="2547"/>
                    <a:pt x="2196" y="2204"/>
                  </a:cubicBezTo>
                  <a:lnTo>
                    <a:pt x="1964" y="1973"/>
                  </a:lnTo>
                  <a:lnTo>
                    <a:pt x="1622" y="1741"/>
                  </a:lnTo>
                  <a:lnTo>
                    <a:pt x="1853" y="1741"/>
                  </a:lnTo>
                  <a:cubicBezTo>
                    <a:pt x="1964" y="1852"/>
                    <a:pt x="2085" y="1852"/>
                    <a:pt x="2085" y="1973"/>
                  </a:cubicBezTo>
                  <a:cubicBezTo>
                    <a:pt x="2316" y="1973"/>
                    <a:pt x="2427" y="2084"/>
                    <a:pt x="2548" y="2204"/>
                  </a:cubicBezTo>
                  <a:cubicBezTo>
                    <a:pt x="2659" y="2204"/>
                    <a:pt x="2659" y="2315"/>
                    <a:pt x="2779" y="2315"/>
                  </a:cubicBezTo>
                  <a:cubicBezTo>
                    <a:pt x="3011" y="2547"/>
                    <a:pt x="3011" y="2667"/>
                    <a:pt x="3122" y="2899"/>
                  </a:cubicBezTo>
                  <a:lnTo>
                    <a:pt x="3122" y="2778"/>
                  </a:lnTo>
                  <a:cubicBezTo>
                    <a:pt x="3011" y="2436"/>
                    <a:pt x="2890" y="2315"/>
                    <a:pt x="2779" y="2084"/>
                  </a:cubicBezTo>
                  <a:cubicBezTo>
                    <a:pt x="2548" y="1973"/>
                    <a:pt x="2427" y="1852"/>
                    <a:pt x="2196" y="1741"/>
                  </a:cubicBezTo>
                  <a:lnTo>
                    <a:pt x="1853" y="1389"/>
                  </a:lnTo>
                  <a:lnTo>
                    <a:pt x="1733" y="1389"/>
                  </a:lnTo>
                  <a:lnTo>
                    <a:pt x="1853" y="1389"/>
                  </a:lnTo>
                  <a:lnTo>
                    <a:pt x="2085" y="1510"/>
                  </a:lnTo>
                  <a:cubicBezTo>
                    <a:pt x="2196" y="1510"/>
                    <a:pt x="2548" y="1621"/>
                    <a:pt x="2659" y="1741"/>
                  </a:cubicBezTo>
                  <a:cubicBezTo>
                    <a:pt x="3011" y="1852"/>
                    <a:pt x="3011" y="1973"/>
                    <a:pt x="3242" y="2315"/>
                  </a:cubicBezTo>
                  <a:lnTo>
                    <a:pt x="3353" y="2436"/>
                  </a:lnTo>
                  <a:lnTo>
                    <a:pt x="3353" y="2436"/>
                  </a:lnTo>
                  <a:lnTo>
                    <a:pt x="3353" y="2315"/>
                  </a:lnTo>
                  <a:cubicBezTo>
                    <a:pt x="3242" y="1973"/>
                    <a:pt x="3011" y="1621"/>
                    <a:pt x="2659" y="1510"/>
                  </a:cubicBezTo>
                  <a:cubicBezTo>
                    <a:pt x="2427" y="1389"/>
                    <a:pt x="2316" y="1389"/>
                    <a:pt x="1964" y="1278"/>
                  </a:cubicBezTo>
                  <a:cubicBezTo>
                    <a:pt x="1853" y="1278"/>
                    <a:pt x="1733" y="1158"/>
                    <a:pt x="1622" y="1158"/>
                  </a:cubicBezTo>
                  <a:cubicBezTo>
                    <a:pt x="1622" y="1158"/>
                    <a:pt x="1622" y="1047"/>
                    <a:pt x="1501" y="1047"/>
                  </a:cubicBezTo>
                  <a:cubicBezTo>
                    <a:pt x="1390" y="926"/>
                    <a:pt x="1270" y="926"/>
                    <a:pt x="1270" y="815"/>
                  </a:cubicBezTo>
                  <a:cubicBezTo>
                    <a:pt x="1159" y="695"/>
                    <a:pt x="1159" y="584"/>
                    <a:pt x="1159" y="463"/>
                  </a:cubicBezTo>
                  <a:cubicBezTo>
                    <a:pt x="1038" y="463"/>
                    <a:pt x="1038" y="584"/>
                    <a:pt x="1038" y="584"/>
                  </a:cubicBezTo>
                  <a:cubicBezTo>
                    <a:pt x="1159" y="926"/>
                    <a:pt x="1270" y="1047"/>
                    <a:pt x="1390" y="1278"/>
                  </a:cubicBezTo>
                  <a:lnTo>
                    <a:pt x="1733" y="1510"/>
                  </a:lnTo>
                  <a:lnTo>
                    <a:pt x="1501" y="1510"/>
                  </a:lnTo>
                  <a:cubicBezTo>
                    <a:pt x="1501" y="1389"/>
                    <a:pt x="1390" y="1389"/>
                    <a:pt x="1390" y="1389"/>
                  </a:cubicBezTo>
                  <a:cubicBezTo>
                    <a:pt x="1270" y="1278"/>
                    <a:pt x="1038" y="1158"/>
                    <a:pt x="927" y="1158"/>
                  </a:cubicBezTo>
                  <a:cubicBezTo>
                    <a:pt x="927" y="1047"/>
                    <a:pt x="807" y="1047"/>
                    <a:pt x="807" y="926"/>
                  </a:cubicBezTo>
                  <a:cubicBezTo>
                    <a:pt x="696" y="926"/>
                    <a:pt x="575" y="815"/>
                    <a:pt x="464" y="695"/>
                  </a:cubicBezTo>
                  <a:lnTo>
                    <a:pt x="232" y="463"/>
                  </a:lnTo>
                  <a:lnTo>
                    <a:pt x="232" y="352"/>
                  </a:lnTo>
                  <a:cubicBezTo>
                    <a:pt x="112" y="352"/>
                    <a:pt x="112" y="232"/>
                    <a:pt x="11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1"/>
            <p:cNvSpPr/>
            <p:nvPr/>
          </p:nvSpPr>
          <p:spPr>
            <a:xfrm>
              <a:off x="2210575" y="2722250"/>
              <a:ext cx="8825" cy="14625"/>
            </a:xfrm>
            <a:custGeom>
              <a:avLst/>
              <a:gdLst/>
              <a:ahLst/>
              <a:cxnLst/>
              <a:rect l="l" t="t" r="r" b="b"/>
              <a:pathLst>
                <a:path w="353" h="585" extrusionOk="0">
                  <a:moveTo>
                    <a:pt x="121" y="584"/>
                  </a:moveTo>
                  <a:cubicBezTo>
                    <a:pt x="232" y="353"/>
                    <a:pt x="353" y="121"/>
                    <a:pt x="353" y="1"/>
                  </a:cubicBezTo>
                  <a:lnTo>
                    <a:pt x="232" y="1"/>
                  </a:lnTo>
                  <a:cubicBezTo>
                    <a:pt x="232" y="121"/>
                    <a:pt x="121" y="232"/>
                    <a:pt x="121" y="232"/>
                  </a:cubicBezTo>
                  <a:cubicBezTo>
                    <a:pt x="121" y="353"/>
                    <a:pt x="121" y="464"/>
                    <a:pt x="1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1"/>
            <p:cNvSpPr/>
            <p:nvPr/>
          </p:nvSpPr>
          <p:spPr>
            <a:xfrm>
              <a:off x="2502975" y="2670175"/>
              <a:ext cx="28975" cy="34750"/>
            </a:xfrm>
            <a:custGeom>
              <a:avLst/>
              <a:gdLst/>
              <a:ahLst/>
              <a:cxnLst/>
              <a:rect l="l" t="t" r="r" b="b"/>
              <a:pathLst>
                <a:path w="1159" h="1390" extrusionOk="0">
                  <a:moveTo>
                    <a:pt x="343" y="232"/>
                  </a:moveTo>
                  <a:cubicBezTo>
                    <a:pt x="232" y="232"/>
                    <a:pt x="112" y="121"/>
                    <a:pt x="112" y="121"/>
                  </a:cubicBezTo>
                  <a:lnTo>
                    <a:pt x="1" y="0"/>
                  </a:lnTo>
                  <a:cubicBezTo>
                    <a:pt x="1" y="121"/>
                    <a:pt x="1" y="232"/>
                    <a:pt x="112" y="232"/>
                  </a:cubicBezTo>
                  <a:lnTo>
                    <a:pt x="232" y="352"/>
                  </a:lnTo>
                  <a:cubicBezTo>
                    <a:pt x="464" y="584"/>
                    <a:pt x="695" y="815"/>
                    <a:pt x="806" y="1047"/>
                  </a:cubicBezTo>
                  <a:lnTo>
                    <a:pt x="1038" y="1278"/>
                  </a:lnTo>
                  <a:cubicBezTo>
                    <a:pt x="1038" y="1389"/>
                    <a:pt x="1038" y="1389"/>
                    <a:pt x="1158" y="1389"/>
                  </a:cubicBezTo>
                  <a:cubicBezTo>
                    <a:pt x="1158" y="1158"/>
                    <a:pt x="575" y="463"/>
                    <a:pt x="34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1"/>
            <p:cNvSpPr/>
            <p:nvPr/>
          </p:nvSpPr>
          <p:spPr>
            <a:xfrm>
              <a:off x="2416150" y="2965325"/>
              <a:ext cx="43325" cy="14625"/>
            </a:xfrm>
            <a:custGeom>
              <a:avLst/>
              <a:gdLst/>
              <a:ahLst/>
              <a:cxnLst/>
              <a:rect l="l" t="t" r="r" b="b"/>
              <a:pathLst>
                <a:path w="1733" h="585" extrusionOk="0">
                  <a:moveTo>
                    <a:pt x="1390" y="232"/>
                  </a:moveTo>
                  <a:lnTo>
                    <a:pt x="1501" y="121"/>
                  </a:lnTo>
                  <a:lnTo>
                    <a:pt x="1622" y="121"/>
                  </a:lnTo>
                  <a:cubicBezTo>
                    <a:pt x="1733" y="1"/>
                    <a:pt x="1733" y="1"/>
                    <a:pt x="1622" y="1"/>
                  </a:cubicBezTo>
                  <a:cubicBezTo>
                    <a:pt x="1390" y="1"/>
                    <a:pt x="464" y="353"/>
                    <a:pt x="344" y="353"/>
                  </a:cubicBezTo>
                  <a:cubicBezTo>
                    <a:pt x="232" y="464"/>
                    <a:pt x="112" y="464"/>
                    <a:pt x="1" y="464"/>
                  </a:cubicBezTo>
                  <a:cubicBezTo>
                    <a:pt x="112" y="584"/>
                    <a:pt x="112" y="584"/>
                    <a:pt x="232" y="584"/>
                  </a:cubicBezTo>
                  <a:cubicBezTo>
                    <a:pt x="232" y="584"/>
                    <a:pt x="344" y="584"/>
                    <a:pt x="344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1"/>
            <p:cNvSpPr/>
            <p:nvPr/>
          </p:nvSpPr>
          <p:spPr>
            <a:xfrm>
              <a:off x="2381425" y="2812075"/>
              <a:ext cx="11600" cy="25950"/>
            </a:xfrm>
            <a:custGeom>
              <a:avLst/>
              <a:gdLst/>
              <a:ahLst/>
              <a:cxnLst/>
              <a:rect l="l" t="t" r="r" b="b"/>
              <a:pathLst>
                <a:path w="464" h="1038" extrusionOk="0">
                  <a:moveTo>
                    <a:pt x="232" y="575"/>
                  </a:moveTo>
                  <a:cubicBezTo>
                    <a:pt x="232" y="695"/>
                    <a:pt x="344" y="927"/>
                    <a:pt x="344" y="927"/>
                  </a:cubicBezTo>
                  <a:cubicBezTo>
                    <a:pt x="464" y="1038"/>
                    <a:pt x="464" y="927"/>
                    <a:pt x="464" y="927"/>
                  </a:cubicBezTo>
                  <a:cubicBezTo>
                    <a:pt x="344" y="695"/>
                    <a:pt x="232" y="232"/>
                    <a:pt x="112" y="112"/>
                  </a:cubicBezTo>
                  <a:cubicBezTo>
                    <a:pt x="112" y="1"/>
                    <a:pt x="112" y="1"/>
                    <a:pt x="1" y="1"/>
                  </a:cubicBezTo>
                  <a:lnTo>
                    <a:pt x="1" y="232"/>
                  </a:lnTo>
                  <a:cubicBezTo>
                    <a:pt x="112" y="343"/>
                    <a:pt x="112" y="464"/>
                    <a:pt x="232" y="57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1"/>
            <p:cNvSpPr/>
            <p:nvPr/>
          </p:nvSpPr>
          <p:spPr>
            <a:xfrm>
              <a:off x="2280025" y="2635450"/>
              <a:ext cx="26200" cy="14600"/>
            </a:xfrm>
            <a:custGeom>
              <a:avLst/>
              <a:gdLst/>
              <a:ahLst/>
              <a:cxnLst/>
              <a:rect l="l" t="t" r="r" b="b"/>
              <a:pathLst>
                <a:path w="1048" h="584" extrusionOk="0">
                  <a:moveTo>
                    <a:pt x="927" y="0"/>
                  </a:moveTo>
                  <a:lnTo>
                    <a:pt x="584" y="121"/>
                  </a:lnTo>
                  <a:cubicBezTo>
                    <a:pt x="584" y="232"/>
                    <a:pt x="1" y="463"/>
                    <a:pt x="1" y="463"/>
                  </a:cubicBezTo>
                  <a:cubicBezTo>
                    <a:pt x="1" y="584"/>
                    <a:pt x="232" y="463"/>
                    <a:pt x="232" y="463"/>
                  </a:cubicBezTo>
                  <a:cubicBezTo>
                    <a:pt x="353" y="463"/>
                    <a:pt x="695" y="232"/>
                    <a:pt x="816" y="232"/>
                  </a:cubicBezTo>
                  <a:cubicBezTo>
                    <a:pt x="816" y="121"/>
                    <a:pt x="927" y="121"/>
                    <a:pt x="1047" y="0"/>
                  </a:cubicBezTo>
                  <a:lnTo>
                    <a:pt x="92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1"/>
            <p:cNvSpPr/>
            <p:nvPr/>
          </p:nvSpPr>
          <p:spPr>
            <a:xfrm>
              <a:off x="2439300" y="2629650"/>
              <a:ext cx="23200" cy="11600"/>
            </a:xfrm>
            <a:custGeom>
              <a:avLst/>
              <a:gdLst/>
              <a:ahLst/>
              <a:cxnLst/>
              <a:rect l="l" t="t" r="r" b="b"/>
              <a:pathLst>
                <a:path w="928" h="464" extrusionOk="0">
                  <a:moveTo>
                    <a:pt x="1" y="1"/>
                  </a:moveTo>
                  <a:cubicBezTo>
                    <a:pt x="1" y="121"/>
                    <a:pt x="112" y="121"/>
                    <a:pt x="112" y="121"/>
                  </a:cubicBezTo>
                  <a:lnTo>
                    <a:pt x="575" y="353"/>
                  </a:lnTo>
                  <a:cubicBezTo>
                    <a:pt x="696" y="353"/>
                    <a:pt x="807" y="464"/>
                    <a:pt x="927" y="353"/>
                  </a:cubicBezTo>
                  <a:cubicBezTo>
                    <a:pt x="807" y="232"/>
                    <a:pt x="807" y="232"/>
                    <a:pt x="696" y="232"/>
                  </a:cubicBezTo>
                  <a:lnTo>
                    <a:pt x="575" y="121"/>
                  </a:lnTo>
                  <a:cubicBezTo>
                    <a:pt x="464" y="121"/>
                    <a:pt x="344" y="121"/>
                    <a:pt x="23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1"/>
            <p:cNvSpPr/>
            <p:nvPr/>
          </p:nvSpPr>
          <p:spPr>
            <a:xfrm>
              <a:off x="2531925" y="2872725"/>
              <a:ext cx="8575" cy="23175"/>
            </a:xfrm>
            <a:custGeom>
              <a:avLst/>
              <a:gdLst/>
              <a:ahLst/>
              <a:cxnLst/>
              <a:rect l="l" t="t" r="r" b="b"/>
              <a:pathLst>
                <a:path w="343" h="927" extrusionOk="0">
                  <a:moveTo>
                    <a:pt x="111" y="1"/>
                  </a:moveTo>
                  <a:cubicBezTo>
                    <a:pt x="111" y="121"/>
                    <a:pt x="232" y="353"/>
                    <a:pt x="111" y="464"/>
                  </a:cubicBezTo>
                  <a:cubicBezTo>
                    <a:pt x="111" y="584"/>
                    <a:pt x="0" y="695"/>
                    <a:pt x="0" y="816"/>
                  </a:cubicBezTo>
                  <a:lnTo>
                    <a:pt x="0" y="927"/>
                  </a:lnTo>
                  <a:cubicBezTo>
                    <a:pt x="111" y="816"/>
                    <a:pt x="111" y="695"/>
                    <a:pt x="232" y="695"/>
                  </a:cubicBezTo>
                  <a:cubicBezTo>
                    <a:pt x="343" y="584"/>
                    <a:pt x="343" y="464"/>
                    <a:pt x="343" y="232"/>
                  </a:cubicBezTo>
                  <a:cubicBezTo>
                    <a:pt x="232" y="232"/>
                    <a:pt x="232" y="121"/>
                    <a:pt x="232" y="121"/>
                  </a:cubicBezTo>
                  <a:cubicBezTo>
                    <a:pt x="232" y="1"/>
                    <a:pt x="232" y="1"/>
                    <a:pt x="11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1"/>
            <p:cNvSpPr/>
            <p:nvPr/>
          </p:nvSpPr>
          <p:spPr>
            <a:xfrm>
              <a:off x="2366850" y="2774350"/>
              <a:ext cx="11600" cy="20400"/>
            </a:xfrm>
            <a:custGeom>
              <a:avLst/>
              <a:gdLst/>
              <a:ahLst/>
              <a:cxnLst/>
              <a:rect l="l" t="t" r="r" b="b"/>
              <a:pathLst>
                <a:path w="464" h="816" extrusionOk="0">
                  <a:moveTo>
                    <a:pt x="1" y="0"/>
                  </a:moveTo>
                  <a:cubicBezTo>
                    <a:pt x="1" y="121"/>
                    <a:pt x="121" y="352"/>
                    <a:pt x="121" y="463"/>
                  </a:cubicBezTo>
                  <a:cubicBezTo>
                    <a:pt x="121" y="463"/>
                    <a:pt x="232" y="584"/>
                    <a:pt x="232" y="695"/>
                  </a:cubicBezTo>
                  <a:lnTo>
                    <a:pt x="352" y="815"/>
                  </a:lnTo>
                  <a:cubicBezTo>
                    <a:pt x="464" y="695"/>
                    <a:pt x="352" y="584"/>
                    <a:pt x="352" y="584"/>
                  </a:cubicBezTo>
                  <a:cubicBezTo>
                    <a:pt x="352" y="463"/>
                    <a:pt x="352" y="463"/>
                    <a:pt x="232" y="352"/>
                  </a:cubicBezTo>
                  <a:lnTo>
                    <a:pt x="232" y="121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1"/>
            <p:cNvSpPr/>
            <p:nvPr/>
          </p:nvSpPr>
          <p:spPr>
            <a:xfrm>
              <a:off x="2537700" y="2739625"/>
              <a:ext cx="14375" cy="11600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464" y="121"/>
                  </a:moveTo>
                  <a:cubicBezTo>
                    <a:pt x="232" y="0"/>
                    <a:pt x="1" y="0"/>
                    <a:pt x="112" y="121"/>
                  </a:cubicBezTo>
                  <a:cubicBezTo>
                    <a:pt x="112" y="232"/>
                    <a:pt x="232" y="121"/>
                    <a:pt x="343" y="352"/>
                  </a:cubicBezTo>
                  <a:cubicBezTo>
                    <a:pt x="464" y="352"/>
                    <a:pt x="464" y="463"/>
                    <a:pt x="464" y="463"/>
                  </a:cubicBezTo>
                  <a:cubicBezTo>
                    <a:pt x="575" y="352"/>
                    <a:pt x="464" y="121"/>
                    <a:pt x="464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1"/>
            <p:cNvSpPr/>
            <p:nvPr/>
          </p:nvSpPr>
          <p:spPr>
            <a:xfrm>
              <a:off x="2358275" y="2788925"/>
              <a:ext cx="5825" cy="17400"/>
            </a:xfrm>
            <a:custGeom>
              <a:avLst/>
              <a:gdLst/>
              <a:ahLst/>
              <a:cxnLst/>
              <a:rect l="l" t="t" r="r" b="b"/>
              <a:pathLst>
                <a:path w="233" h="696" extrusionOk="0">
                  <a:moveTo>
                    <a:pt x="112" y="695"/>
                  </a:moveTo>
                  <a:cubicBezTo>
                    <a:pt x="232" y="575"/>
                    <a:pt x="232" y="464"/>
                    <a:pt x="232" y="343"/>
                  </a:cubicBezTo>
                  <a:cubicBezTo>
                    <a:pt x="112" y="112"/>
                    <a:pt x="1" y="1"/>
                    <a:pt x="1" y="232"/>
                  </a:cubicBezTo>
                  <a:cubicBezTo>
                    <a:pt x="1" y="343"/>
                    <a:pt x="1" y="343"/>
                    <a:pt x="112" y="343"/>
                  </a:cubicBezTo>
                  <a:cubicBezTo>
                    <a:pt x="112" y="464"/>
                    <a:pt x="1" y="695"/>
                    <a:pt x="112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1"/>
            <p:cNvSpPr/>
            <p:nvPr/>
          </p:nvSpPr>
          <p:spPr>
            <a:xfrm>
              <a:off x="2540475" y="2725275"/>
              <a:ext cx="5825" cy="11600"/>
            </a:xfrm>
            <a:custGeom>
              <a:avLst/>
              <a:gdLst/>
              <a:ahLst/>
              <a:cxnLst/>
              <a:rect l="l" t="t" r="r" b="b"/>
              <a:pathLst>
                <a:path w="233" h="464" extrusionOk="0">
                  <a:moveTo>
                    <a:pt x="121" y="111"/>
                  </a:moveTo>
                  <a:cubicBezTo>
                    <a:pt x="121" y="0"/>
                    <a:pt x="1" y="0"/>
                    <a:pt x="1" y="111"/>
                  </a:cubicBezTo>
                  <a:cubicBezTo>
                    <a:pt x="1" y="463"/>
                    <a:pt x="232" y="463"/>
                    <a:pt x="232" y="343"/>
                  </a:cubicBezTo>
                  <a:cubicBezTo>
                    <a:pt x="232" y="232"/>
                    <a:pt x="121" y="232"/>
                    <a:pt x="12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1"/>
            <p:cNvSpPr/>
            <p:nvPr/>
          </p:nvSpPr>
          <p:spPr>
            <a:xfrm>
              <a:off x="2384225" y="2783150"/>
              <a:ext cx="5800" cy="8575"/>
            </a:xfrm>
            <a:custGeom>
              <a:avLst/>
              <a:gdLst/>
              <a:ahLst/>
              <a:cxnLst/>
              <a:rect l="l" t="t" r="r" b="b"/>
              <a:pathLst>
                <a:path w="232" h="343" extrusionOk="0">
                  <a:moveTo>
                    <a:pt x="0" y="343"/>
                  </a:moveTo>
                  <a:lnTo>
                    <a:pt x="120" y="343"/>
                  </a:lnTo>
                  <a:lnTo>
                    <a:pt x="120" y="232"/>
                  </a:lnTo>
                  <a:cubicBezTo>
                    <a:pt x="120" y="232"/>
                    <a:pt x="232" y="0"/>
                    <a:pt x="120" y="0"/>
                  </a:cubicBezTo>
                  <a:cubicBezTo>
                    <a:pt x="0" y="0"/>
                    <a:pt x="0" y="111"/>
                    <a:pt x="0" y="111"/>
                  </a:cubicBezTo>
                  <a:lnTo>
                    <a:pt x="0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1"/>
            <p:cNvSpPr/>
            <p:nvPr/>
          </p:nvSpPr>
          <p:spPr>
            <a:xfrm>
              <a:off x="2459450" y="2956775"/>
              <a:ext cx="8825" cy="8575"/>
            </a:xfrm>
            <a:custGeom>
              <a:avLst/>
              <a:gdLst/>
              <a:ahLst/>
              <a:cxnLst/>
              <a:rect l="l" t="t" r="r" b="b"/>
              <a:pathLst>
                <a:path w="353" h="343" extrusionOk="0">
                  <a:moveTo>
                    <a:pt x="121" y="343"/>
                  </a:moveTo>
                  <a:lnTo>
                    <a:pt x="232" y="232"/>
                  </a:lnTo>
                  <a:lnTo>
                    <a:pt x="353" y="232"/>
                  </a:lnTo>
                  <a:cubicBezTo>
                    <a:pt x="353" y="0"/>
                    <a:pt x="232" y="111"/>
                    <a:pt x="121" y="232"/>
                  </a:cubicBezTo>
                  <a:cubicBezTo>
                    <a:pt x="1" y="232"/>
                    <a:pt x="1" y="343"/>
                    <a:pt x="121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1"/>
            <p:cNvSpPr/>
            <p:nvPr/>
          </p:nvSpPr>
          <p:spPr>
            <a:xfrm>
              <a:off x="2523125" y="2898900"/>
              <a:ext cx="5800" cy="8575"/>
            </a:xfrm>
            <a:custGeom>
              <a:avLst/>
              <a:gdLst/>
              <a:ahLst/>
              <a:cxnLst/>
              <a:rect l="l" t="t" r="r" b="b"/>
              <a:pathLst>
                <a:path w="232" h="343" extrusionOk="0">
                  <a:moveTo>
                    <a:pt x="232" y="111"/>
                  </a:moveTo>
                  <a:lnTo>
                    <a:pt x="232" y="0"/>
                  </a:lnTo>
                  <a:cubicBezTo>
                    <a:pt x="121" y="0"/>
                    <a:pt x="0" y="232"/>
                    <a:pt x="0" y="232"/>
                  </a:cubicBezTo>
                  <a:cubicBezTo>
                    <a:pt x="0" y="343"/>
                    <a:pt x="121" y="343"/>
                    <a:pt x="121" y="343"/>
                  </a:cubicBezTo>
                  <a:cubicBezTo>
                    <a:pt x="121" y="232"/>
                    <a:pt x="232" y="111"/>
                    <a:pt x="23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1"/>
            <p:cNvSpPr/>
            <p:nvPr/>
          </p:nvSpPr>
          <p:spPr>
            <a:xfrm>
              <a:off x="2390000" y="2803275"/>
              <a:ext cx="8825" cy="5825"/>
            </a:xfrm>
            <a:custGeom>
              <a:avLst/>
              <a:gdLst/>
              <a:ahLst/>
              <a:cxnLst/>
              <a:rect l="l" t="t" r="r" b="b"/>
              <a:pathLst>
                <a:path w="353" h="233" extrusionOk="0">
                  <a:moveTo>
                    <a:pt x="352" y="121"/>
                  </a:moveTo>
                  <a:lnTo>
                    <a:pt x="352" y="121"/>
                  </a:lnTo>
                  <a:cubicBezTo>
                    <a:pt x="232" y="1"/>
                    <a:pt x="121" y="1"/>
                    <a:pt x="121" y="1"/>
                  </a:cubicBezTo>
                  <a:cubicBezTo>
                    <a:pt x="1" y="121"/>
                    <a:pt x="232" y="121"/>
                    <a:pt x="35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1"/>
            <p:cNvSpPr/>
            <p:nvPr/>
          </p:nvSpPr>
          <p:spPr>
            <a:xfrm>
              <a:off x="2468250" y="2644250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" y="111"/>
                  </a:moveTo>
                  <a:cubicBezTo>
                    <a:pt x="1" y="111"/>
                    <a:pt x="112" y="232"/>
                    <a:pt x="232" y="232"/>
                  </a:cubicBezTo>
                  <a:lnTo>
                    <a:pt x="232" y="111"/>
                  </a:lnTo>
                  <a:lnTo>
                    <a:pt x="112" y="0"/>
                  </a:lnTo>
                  <a:cubicBezTo>
                    <a:pt x="1" y="0"/>
                    <a:pt x="1" y="0"/>
                    <a:pt x="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1"/>
            <p:cNvSpPr/>
            <p:nvPr/>
          </p:nvSpPr>
          <p:spPr>
            <a:xfrm>
              <a:off x="2390000" y="2809075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1" y="121"/>
                  </a:moveTo>
                  <a:lnTo>
                    <a:pt x="1" y="232"/>
                  </a:lnTo>
                  <a:cubicBezTo>
                    <a:pt x="121" y="232"/>
                    <a:pt x="352" y="352"/>
                    <a:pt x="232" y="232"/>
                  </a:cubicBezTo>
                  <a:cubicBezTo>
                    <a:pt x="232" y="121"/>
                    <a:pt x="121" y="0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1"/>
            <p:cNvSpPr/>
            <p:nvPr/>
          </p:nvSpPr>
          <p:spPr>
            <a:xfrm>
              <a:off x="2390000" y="2794725"/>
              <a:ext cx="8825" cy="5800"/>
            </a:xfrm>
            <a:custGeom>
              <a:avLst/>
              <a:gdLst/>
              <a:ahLst/>
              <a:cxnLst/>
              <a:rect l="l" t="t" r="r" b="b"/>
              <a:pathLst>
                <a:path w="353" h="232" extrusionOk="0">
                  <a:moveTo>
                    <a:pt x="232" y="0"/>
                  </a:moveTo>
                  <a:cubicBezTo>
                    <a:pt x="121" y="0"/>
                    <a:pt x="1" y="111"/>
                    <a:pt x="1" y="232"/>
                  </a:cubicBezTo>
                  <a:cubicBezTo>
                    <a:pt x="121" y="232"/>
                    <a:pt x="121" y="232"/>
                    <a:pt x="232" y="111"/>
                  </a:cubicBezTo>
                  <a:cubicBezTo>
                    <a:pt x="352" y="111"/>
                    <a:pt x="352" y="111"/>
                    <a:pt x="2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1"/>
            <p:cNvSpPr/>
            <p:nvPr/>
          </p:nvSpPr>
          <p:spPr>
            <a:xfrm>
              <a:off x="2372650" y="2817875"/>
              <a:ext cx="5800" cy="8575"/>
            </a:xfrm>
            <a:custGeom>
              <a:avLst/>
              <a:gdLst/>
              <a:ahLst/>
              <a:cxnLst/>
              <a:rect l="l" t="t" r="r" b="b"/>
              <a:pathLst>
                <a:path w="232" h="343" extrusionOk="0">
                  <a:moveTo>
                    <a:pt x="120" y="111"/>
                  </a:moveTo>
                  <a:cubicBezTo>
                    <a:pt x="120" y="0"/>
                    <a:pt x="120" y="0"/>
                    <a:pt x="0" y="0"/>
                  </a:cubicBezTo>
                  <a:lnTo>
                    <a:pt x="0" y="232"/>
                  </a:lnTo>
                  <a:cubicBezTo>
                    <a:pt x="0" y="343"/>
                    <a:pt x="232" y="232"/>
                    <a:pt x="120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1"/>
            <p:cNvSpPr/>
            <p:nvPr/>
          </p:nvSpPr>
          <p:spPr>
            <a:xfrm>
              <a:off x="2361075" y="2812075"/>
              <a:ext cx="5800" cy="8600"/>
            </a:xfrm>
            <a:custGeom>
              <a:avLst/>
              <a:gdLst/>
              <a:ahLst/>
              <a:cxnLst/>
              <a:rect l="l" t="t" r="r" b="b"/>
              <a:pathLst>
                <a:path w="232" h="344" extrusionOk="0">
                  <a:moveTo>
                    <a:pt x="0" y="232"/>
                  </a:moveTo>
                  <a:cubicBezTo>
                    <a:pt x="120" y="343"/>
                    <a:pt x="232" y="232"/>
                    <a:pt x="232" y="112"/>
                  </a:cubicBezTo>
                  <a:cubicBezTo>
                    <a:pt x="232" y="1"/>
                    <a:pt x="0" y="112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1"/>
            <p:cNvSpPr/>
            <p:nvPr/>
          </p:nvSpPr>
          <p:spPr>
            <a:xfrm>
              <a:off x="2222150" y="2707900"/>
              <a:ext cx="3050" cy="8600"/>
            </a:xfrm>
            <a:custGeom>
              <a:avLst/>
              <a:gdLst/>
              <a:ahLst/>
              <a:cxnLst/>
              <a:rect l="l" t="t" r="r" b="b"/>
              <a:pathLst>
                <a:path w="122" h="344" extrusionOk="0">
                  <a:moveTo>
                    <a:pt x="121" y="112"/>
                  </a:moveTo>
                  <a:cubicBezTo>
                    <a:pt x="121" y="1"/>
                    <a:pt x="1" y="112"/>
                    <a:pt x="1" y="112"/>
                  </a:cubicBezTo>
                  <a:lnTo>
                    <a:pt x="1" y="232"/>
                  </a:lnTo>
                  <a:cubicBezTo>
                    <a:pt x="121" y="343"/>
                    <a:pt x="121" y="232"/>
                    <a:pt x="12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1"/>
            <p:cNvSpPr/>
            <p:nvPr/>
          </p:nvSpPr>
          <p:spPr>
            <a:xfrm>
              <a:off x="2552050" y="2754200"/>
              <a:ext cx="3050" cy="2800"/>
            </a:xfrm>
            <a:custGeom>
              <a:avLst/>
              <a:gdLst/>
              <a:ahLst/>
              <a:cxnLst/>
              <a:rect l="l" t="t" r="r" b="b"/>
              <a:pathLst>
                <a:path w="122" h="112" extrusionOk="0">
                  <a:moveTo>
                    <a:pt x="121" y="112"/>
                  </a:moveTo>
                  <a:lnTo>
                    <a:pt x="121" y="1"/>
                  </a:lnTo>
                  <a:lnTo>
                    <a:pt x="1" y="112"/>
                  </a:lnTo>
                  <a:lnTo>
                    <a:pt x="1" y="11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1"/>
            <p:cNvSpPr/>
            <p:nvPr/>
          </p:nvSpPr>
          <p:spPr>
            <a:xfrm>
              <a:off x="1463975" y="3344550"/>
              <a:ext cx="422525" cy="358850"/>
            </a:xfrm>
            <a:custGeom>
              <a:avLst/>
              <a:gdLst/>
              <a:ahLst/>
              <a:cxnLst/>
              <a:rect l="l" t="t" r="r" b="b"/>
              <a:pathLst>
                <a:path w="16901" h="14354" extrusionOk="0">
                  <a:moveTo>
                    <a:pt x="4983" y="4510"/>
                  </a:moveTo>
                  <a:cubicBezTo>
                    <a:pt x="4983" y="4510"/>
                    <a:pt x="4751" y="4167"/>
                    <a:pt x="4399" y="4047"/>
                  </a:cubicBezTo>
                  <a:lnTo>
                    <a:pt x="4168" y="4047"/>
                  </a:lnTo>
                  <a:lnTo>
                    <a:pt x="4168" y="4167"/>
                  </a:lnTo>
                  <a:lnTo>
                    <a:pt x="4168" y="4278"/>
                  </a:lnTo>
                  <a:cubicBezTo>
                    <a:pt x="4168" y="4399"/>
                    <a:pt x="4168" y="4510"/>
                    <a:pt x="4288" y="4630"/>
                  </a:cubicBezTo>
                  <a:lnTo>
                    <a:pt x="4983" y="4630"/>
                  </a:lnTo>
                  <a:lnTo>
                    <a:pt x="4983" y="4630"/>
                  </a:lnTo>
                  <a:lnTo>
                    <a:pt x="4983" y="4630"/>
                  </a:lnTo>
                  <a:close/>
                  <a:moveTo>
                    <a:pt x="5557" y="9955"/>
                  </a:moveTo>
                  <a:lnTo>
                    <a:pt x="7066" y="8446"/>
                  </a:lnTo>
                  <a:cubicBezTo>
                    <a:pt x="7640" y="7871"/>
                    <a:pt x="8103" y="7520"/>
                    <a:pt x="8224" y="7520"/>
                  </a:cubicBezTo>
                  <a:cubicBezTo>
                    <a:pt x="8335" y="7520"/>
                    <a:pt x="8335" y="7520"/>
                    <a:pt x="8455" y="7640"/>
                  </a:cubicBezTo>
                  <a:cubicBezTo>
                    <a:pt x="8566" y="7640"/>
                    <a:pt x="8687" y="7751"/>
                    <a:pt x="8687" y="7871"/>
                  </a:cubicBezTo>
                  <a:cubicBezTo>
                    <a:pt x="8798" y="7983"/>
                    <a:pt x="8798" y="8103"/>
                    <a:pt x="8798" y="8214"/>
                  </a:cubicBezTo>
                  <a:cubicBezTo>
                    <a:pt x="8798" y="8334"/>
                    <a:pt x="8798" y="8446"/>
                    <a:pt x="8687" y="8446"/>
                  </a:cubicBezTo>
                  <a:cubicBezTo>
                    <a:pt x="8566" y="8677"/>
                    <a:pt x="8566" y="9029"/>
                    <a:pt x="8566" y="9372"/>
                  </a:cubicBezTo>
                  <a:lnTo>
                    <a:pt x="8566" y="9723"/>
                  </a:lnTo>
                  <a:cubicBezTo>
                    <a:pt x="8687" y="9835"/>
                    <a:pt x="8918" y="9835"/>
                    <a:pt x="9150" y="9835"/>
                  </a:cubicBezTo>
                  <a:cubicBezTo>
                    <a:pt x="9381" y="9835"/>
                    <a:pt x="9613" y="9723"/>
                    <a:pt x="9844" y="9603"/>
                  </a:cubicBezTo>
                  <a:lnTo>
                    <a:pt x="9844" y="9603"/>
                  </a:lnTo>
                  <a:cubicBezTo>
                    <a:pt x="9955" y="9603"/>
                    <a:pt x="9955" y="9492"/>
                    <a:pt x="9955" y="9372"/>
                  </a:cubicBezTo>
                  <a:cubicBezTo>
                    <a:pt x="9955" y="9260"/>
                    <a:pt x="9844" y="9029"/>
                    <a:pt x="9844" y="8909"/>
                  </a:cubicBezTo>
                  <a:cubicBezTo>
                    <a:pt x="9724" y="8797"/>
                    <a:pt x="9613" y="8677"/>
                    <a:pt x="9613" y="8566"/>
                  </a:cubicBezTo>
                  <a:cubicBezTo>
                    <a:pt x="9492" y="8566"/>
                    <a:pt x="9492" y="8446"/>
                    <a:pt x="9381" y="8334"/>
                  </a:cubicBezTo>
                  <a:cubicBezTo>
                    <a:pt x="9261" y="8214"/>
                    <a:pt x="9261" y="7983"/>
                    <a:pt x="9261" y="7871"/>
                  </a:cubicBezTo>
                  <a:cubicBezTo>
                    <a:pt x="9261" y="7640"/>
                    <a:pt x="9381" y="7520"/>
                    <a:pt x="9492" y="7520"/>
                  </a:cubicBezTo>
                  <a:lnTo>
                    <a:pt x="9492" y="7408"/>
                  </a:lnTo>
                  <a:cubicBezTo>
                    <a:pt x="9613" y="7288"/>
                    <a:pt x="10187" y="7520"/>
                    <a:pt x="10650" y="7871"/>
                  </a:cubicBezTo>
                  <a:cubicBezTo>
                    <a:pt x="11233" y="8214"/>
                    <a:pt x="12039" y="8566"/>
                    <a:pt x="12502" y="8909"/>
                  </a:cubicBezTo>
                  <a:cubicBezTo>
                    <a:pt x="12965" y="9260"/>
                    <a:pt x="13317" y="9603"/>
                    <a:pt x="13428" y="9955"/>
                  </a:cubicBezTo>
                  <a:cubicBezTo>
                    <a:pt x="13428" y="10418"/>
                    <a:pt x="13197" y="10881"/>
                    <a:pt x="12391" y="11455"/>
                  </a:cubicBezTo>
                  <a:cubicBezTo>
                    <a:pt x="11696" y="12039"/>
                    <a:pt x="10539" y="12381"/>
                    <a:pt x="9150" y="12502"/>
                  </a:cubicBezTo>
                  <a:cubicBezTo>
                    <a:pt x="7992" y="12502"/>
                    <a:pt x="6835" y="12381"/>
                    <a:pt x="5677" y="11918"/>
                  </a:cubicBezTo>
                  <a:cubicBezTo>
                    <a:pt x="4862" y="11576"/>
                    <a:pt x="4631" y="11344"/>
                    <a:pt x="4751" y="10881"/>
                  </a:cubicBezTo>
                  <a:cubicBezTo>
                    <a:pt x="4862" y="10650"/>
                    <a:pt x="5094" y="10529"/>
                    <a:pt x="5325" y="10298"/>
                  </a:cubicBezTo>
                  <a:cubicBezTo>
                    <a:pt x="5446" y="10187"/>
                    <a:pt x="5446" y="10066"/>
                    <a:pt x="5557" y="9955"/>
                  </a:cubicBezTo>
                  <a:close/>
                  <a:moveTo>
                    <a:pt x="7409" y="8677"/>
                  </a:moveTo>
                  <a:cubicBezTo>
                    <a:pt x="6835" y="9140"/>
                    <a:pt x="6372" y="9723"/>
                    <a:pt x="5788" y="10298"/>
                  </a:cubicBezTo>
                  <a:lnTo>
                    <a:pt x="5557" y="10529"/>
                  </a:lnTo>
                  <a:lnTo>
                    <a:pt x="5094" y="10992"/>
                  </a:lnTo>
                  <a:cubicBezTo>
                    <a:pt x="5094" y="11224"/>
                    <a:pt x="5214" y="11344"/>
                    <a:pt x="5909" y="11576"/>
                  </a:cubicBezTo>
                  <a:cubicBezTo>
                    <a:pt x="6835" y="12039"/>
                    <a:pt x="8103" y="12150"/>
                    <a:pt x="9150" y="12150"/>
                  </a:cubicBezTo>
                  <a:cubicBezTo>
                    <a:pt x="10418" y="12039"/>
                    <a:pt x="11576" y="11687"/>
                    <a:pt x="12159" y="11224"/>
                  </a:cubicBezTo>
                  <a:cubicBezTo>
                    <a:pt x="12854" y="10650"/>
                    <a:pt x="13085" y="10298"/>
                    <a:pt x="12965" y="10066"/>
                  </a:cubicBezTo>
                  <a:cubicBezTo>
                    <a:pt x="12965" y="9723"/>
                    <a:pt x="12622" y="9492"/>
                    <a:pt x="12271" y="9260"/>
                  </a:cubicBezTo>
                  <a:cubicBezTo>
                    <a:pt x="11808" y="8909"/>
                    <a:pt x="11113" y="8446"/>
                    <a:pt x="10539" y="8214"/>
                  </a:cubicBezTo>
                  <a:cubicBezTo>
                    <a:pt x="10076" y="7983"/>
                    <a:pt x="9724" y="7751"/>
                    <a:pt x="9724" y="7751"/>
                  </a:cubicBezTo>
                  <a:lnTo>
                    <a:pt x="9724" y="7751"/>
                  </a:lnTo>
                  <a:cubicBezTo>
                    <a:pt x="9724" y="7751"/>
                    <a:pt x="9724" y="7871"/>
                    <a:pt x="9613" y="7871"/>
                  </a:cubicBezTo>
                  <a:cubicBezTo>
                    <a:pt x="9613" y="7983"/>
                    <a:pt x="9724" y="8103"/>
                    <a:pt x="9724" y="8214"/>
                  </a:cubicBezTo>
                  <a:cubicBezTo>
                    <a:pt x="9724" y="8214"/>
                    <a:pt x="9844" y="8214"/>
                    <a:pt x="9844" y="8334"/>
                  </a:cubicBezTo>
                  <a:cubicBezTo>
                    <a:pt x="9955" y="8446"/>
                    <a:pt x="10076" y="8566"/>
                    <a:pt x="10076" y="8677"/>
                  </a:cubicBezTo>
                  <a:cubicBezTo>
                    <a:pt x="10187" y="8909"/>
                    <a:pt x="10307" y="9140"/>
                    <a:pt x="10307" y="9260"/>
                  </a:cubicBezTo>
                  <a:cubicBezTo>
                    <a:pt x="10418" y="9492"/>
                    <a:pt x="10307" y="9723"/>
                    <a:pt x="10187" y="9955"/>
                  </a:cubicBezTo>
                  <a:lnTo>
                    <a:pt x="10076" y="9955"/>
                  </a:lnTo>
                  <a:cubicBezTo>
                    <a:pt x="9724" y="10187"/>
                    <a:pt x="9492" y="10187"/>
                    <a:pt x="9150" y="10187"/>
                  </a:cubicBezTo>
                  <a:cubicBezTo>
                    <a:pt x="8798" y="10298"/>
                    <a:pt x="8566" y="10187"/>
                    <a:pt x="8335" y="10066"/>
                  </a:cubicBezTo>
                  <a:cubicBezTo>
                    <a:pt x="8224" y="9835"/>
                    <a:pt x="8103" y="9603"/>
                    <a:pt x="8103" y="9372"/>
                  </a:cubicBezTo>
                  <a:cubicBezTo>
                    <a:pt x="8224" y="9029"/>
                    <a:pt x="8224" y="8566"/>
                    <a:pt x="8335" y="8334"/>
                  </a:cubicBezTo>
                  <a:lnTo>
                    <a:pt x="8455" y="8214"/>
                  </a:lnTo>
                  <a:cubicBezTo>
                    <a:pt x="8455" y="8103"/>
                    <a:pt x="8455" y="8103"/>
                    <a:pt x="8335" y="7983"/>
                  </a:cubicBezTo>
                  <a:lnTo>
                    <a:pt x="8335" y="7983"/>
                  </a:lnTo>
                  <a:cubicBezTo>
                    <a:pt x="8224" y="7983"/>
                    <a:pt x="8224" y="7871"/>
                    <a:pt x="8224" y="7871"/>
                  </a:cubicBezTo>
                  <a:close/>
                  <a:moveTo>
                    <a:pt x="14586" y="7983"/>
                  </a:moveTo>
                  <a:lnTo>
                    <a:pt x="14586" y="7983"/>
                  </a:lnTo>
                  <a:cubicBezTo>
                    <a:pt x="14243" y="8446"/>
                    <a:pt x="13548" y="8103"/>
                    <a:pt x="12391" y="7640"/>
                  </a:cubicBezTo>
                  <a:cubicBezTo>
                    <a:pt x="12391" y="7640"/>
                    <a:pt x="12271" y="7640"/>
                    <a:pt x="12039" y="7520"/>
                  </a:cubicBezTo>
                  <a:cubicBezTo>
                    <a:pt x="11345" y="7288"/>
                    <a:pt x="10650" y="6945"/>
                    <a:pt x="10187" y="6594"/>
                  </a:cubicBezTo>
                  <a:lnTo>
                    <a:pt x="9844" y="6251"/>
                  </a:lnTo>
                  <a:lnTo>
                    <a:pt x="9844" y="6019"/>
                  </a:lnTo>
                  <a:lnTo>
                    <a:pt x="9844" y="6019"/>
                  </a:lnTo>
                  <a:cubicBezTo>
                    <a:pt x="9955" y="5788"/>
                    <a:pt x="10187" y="5788"/>
                    <a:pt x="10418" y="5788"/>
                  </a:cubicBezTo>
                  <a:cubicBezTo>
                    <a:pt x="10770" y="5668"/>
                    <a:pt x="11002" y="5668"/>
                    <a:pt x="11233" y="5204"/>
                  </a:cubicBezTo>
                  <a:lnTo>
                    <a:pt x="11233" y="4741"/>
                  </a:lnTo>
                  <a:cubicBezTo>
                    <a:pt x="11113" y="4630"/>
                    <a:pt x="11113" y="4510"/>
                    <a:pt x="11002" y="4510"/>
                  </a:cubicBezTo>
                  <a:cubicBezTo>
                    <a:pt x="10881" y="4399"/>
                    <a:pt x="10770" y="4278"/>
                    <a:pt x="10650" y="4278"/>
                  </a:cubicBezTo>
                  <a:cubicBezTo>
                    <a:pt x="10307" y="4167"/>
                    <a:pt x="9955" y="4167"/>
                    <a:pt x="9613" y="4278"/>
                  </a:cubicBezTo>
                  <a:cubicBezTo>
                    <a:pt x="9261" y="4399"/>
                    <a:pt x="9029" y="4399"/>
                    <a:pt x="9029" y="4278"/>
                  </a:cubicBezTo>
                  <a:cubicBezTo>
                    <a:pt x="8918" y="4167"/>
                    <a:pt x="8798" y="3815"/>
                    <a:pt x="8798" y="3473"/>
                  </a:cubicBezTo>
                  <a:cubicBezTo>
                    <a:pt x="8687" y="2889"/>
                    <a:pt x="8566" y="2426"/>
                    <a:pt x="8566" y="2084"/>
                  </a:cubicBezTo>
                  <a:cubicBezTo>
                    <a:pt x="8566" y="1963"/>
                    <a:pt x="8566" y="1963"/>
                    <a:pt x="8455" y="1852"/>
                  </a:cubicBezTo>
                  <a:lnTo>
                    <a:pt x="8103" y="1852"/>
                  </a:lnTo>
                  <a:cubicBezTo>
                    <a:pt x="8103" y="1963"/>
                    <a:pt x="8103" y="2084"/>
                    <a:pt x="8224" y="2084"/>
                  </a:cubicBezTo>
                  <a:cubicBezTo>
                    <a:pt x="8224" y="2547"/>
                    <a:pt x="8335" y="2889"/>
                    <a:pt x="8335" y="3584"/>
                  </a:cubicBezTo>
                  <a:cubicBezTo>
                    <a:pt x="8455" y="3936"/>
                    <a:pt x="8455" y="4278"/>
                    <a:pt x="8687" y="4510"/>
                  </a:cubicBezTo>
                  <a:cubicBezTo>
                    <a:pt x="8918" y="4741"/>
                    <a:pt x="9150" y="4862"/>
                    <a:pt x="9724" y="4630"/>
                  </a:cubicBezTo>
                  <a:cubicBezTo>
                    <a:pt x="9955" y="4510"/>
                    <a:pt x="10307" y="4510"/>
                    <a:pt x="10539" y="4630"/>
                  </a:cubicBezTo>
                  <a:cubicBezTo>
                    <a:pt x="10539" y="4630"/>
                    <a:pt x="10650" y="4741"/>
                    <a:pt x="10770" y="4741"/>
                  </a:cubicBezTo>
                  <a:cubicBezTo>
                    <a:pt x="10770" y="4862"/>
                    <a:pt x="10770" y="4862"/>
                    <a:pt x="10881" y="4862"/>
                  </a:cubicBezTo>
                  <a:lnTo>
                    <a:pt x="10881" y="5093"/>
                  </a:lnTo>
                  <a:cubicBezTo>
                    <a:pt x="10770" y="5325"/>
                    <a:pt x="10539" y="5325"/>
                    <a:pt x="10418" y="5325"/>
                  </a:cubicBezTo>
                  <a:cubicBezTo>
                    <a:pt x="10076" y="5436"/>
                    <a:pt x="9724" y="5556"/>
                    <a:pt x="9492" y="5788"/>
                  </a:cubicBezTo>
                  <a:lnTo>
                    <a:pt x="9492" y="5899"/>
                  </a:lnTo>
                  <a:cubicBezTo>
                    <a:pt x="9381" y="6131"/>
                    <a:pt x="9492" y="6251"/>
                    <a:pt x="9613" y="6482"/>
                  </a:cubicBezTo>
                  <a:cubicBezTo>
                    <a:pt x="9613" y="6594"/>
                    <a:pt x="9844" y="6714"/>
                    <a:pt x="9955" y="6825"/>
                  </a:cubicBezTo>
                  <a:cubicBezTo>
                    <a:pt x="10418" y="7177"/>
                    <a:pt x="11233" y="7520"/>
                    <a:pt x="11928" y="7871"/>
                  </a:cubicBezTo>
                  <a:lnTo>
                    <a:pt x="12271" y="7983"/>
                  </a:lnTo>
                  <a:cubicBezTo>
                    <a:pt x="13548" y="8446"/>
                    <a:pt x="14474" y="8797"/>
                    <a:pt x="14937" y="8214"/>
                  </a:cubicBezTo>
                  <a:lnTo>
                    <a:pt x="14937" y="8214"/>
                  </a:lnTo>
                  <a:cubicBezTo>
                    <a:pt x="15049" y="8103"/>
                    <a:pt x="15632" y="7057"/>
                    <a:pt x="15400" y="5325"/>
                  </a:cubicBezTo>
                  <a:cubicBezTo>
                    <a:pt x="15280" y="5325"/>
                    <a:pt x="15169" y="5204"/>
                    <a:pt x="15049" y="5204"/>
                  </a:cubicBezTo>
                  <a:cubicBezTo>
                    <a:pt x="15280" y="6945"/>
                    <a:pt x="14706" y="7871"/>
                    <a:pt x="14586" y="7983"/>
                  </a:cubicBezTo>
                  <a:close/>
                  <a:moveTo>
                    <a:pt x="4168" y="1158"/>
                  </a:moveTo>
                  <a:cubicBezTo>
                    <a:pt x="3594" y="1732"/>
                    <a:pt x="2547" y="3010"/>
                    <a:pt x="2316" y="4973"/>
                  </a:cubicBezTo>
                  <a:cubicBezTo>
                    <a:pt x="2316" y="5899"/>
                    <a:pt x="2316" y="6714"/>
                    <a:pt x="2436" y="7288"/>
                  </a:cubicBezTo>
                  <a:cubicBezTo>
                    <a:pt x="2668" y="7983"/>
                    <a:pt x="2779" y="8446"/>
                    <a:pt x="3010" y="8677"/>
                  </a:cubicBezTo>
                  <a:cubicBezTo>
                    <a:pt x="3242" y="9029"/>
                    <a:pt x="3362" y="9140"/>
                    <a:pt x="3473" y="9140"/>
                  </a:cubicBezTo>
                  <a:cubicBezTo>
                    <a:pt x="3594" y="9140"/>
                    <a:pt x="3825" y="9029"/>
                    <a:pt x="4168" y="8797"/>
                  </a:cubicBezTo>
                  <a:cubicBezTo>
                    <a:pt x="4399" y="8677"/>
                    <a:pt x="4631" y="8446"/>
                    <a:pt x="4983" y="8214"/>
                  </a:cubicBezTo>
                  <a:cubicBezTo>
                    <a:pt x="5325" y="8103"/>
                    <a:pt x="5788" y="7871"/>
                    <a:pt x="6251" y="7640"/>
                  </a:cubicBezTo>
                  <a:cubicBezTo>
                    <a:pt x="6946" y="7408"/>
                    <a:pt x="7529" y="7177"/>
                    <a:pt x="7529" y="7057"/>
                  </a:cubicBezTo>
                  <a:lnTo>
                    <a:pt x="7640" y="6945"/>
                  </a:lnTo>
                  <a:lnTo>
                    <a:pt x="7640" y="6825"/>
                  </a:lnTo>
                  <a:cubicBezTo>
                    <a:pt x="7529" y="6714"/>
                    <a:pt x="7529" y="6714"/>
                    <a:pt x="7529" y="6594"/>
                  </a:cubicBezTo>
                  <a:cubicBezTo>
                    <a:pt x="7409" y="6594"/>
                    <a:pt x="7298" y="6482"/>
                    <a:pt x="7066" y="6482"/>
                  </a:cubicBezTo>
                  <a:cubicBezTo>
                    <a:pt x="6603" y="6482"/>
                    <a:pt x="6372" y="6251"/>
                    <a:pt x="6140" y="6019"/>
                  </a:cubicBezTo>
                  <a:cubicBezTo>
                    <a:pt x="6020" y="5899"/>
                    <a:pt x="6020" y="5788"/>
                    <a:pt x="5909" y="5668"/>
                  </a:cubicBezTo>
                  <a:lnTo>
                    <a:pt x="5909" y="5204"/>
                  </a:lnTo>
                  <a:lnTo>
                    <a:pt x="5909" y="5204"/>
                  </a:lnTo>
                  <a:cubicBezTo>
                    <a:pt x="5909" y="5093"/>
                    <a:pt x="6020" y="4973"/>
                    <a:pt x="6140" y="4862"/>
                  </a:cubicBezTo>
                  <a:cubicBezTo>
                    <a:pt x="6483" y="4630"/>
                    <a:pt x="6714" y="4741"/>
                    <a:pt x="7066" y="4862"/>
                  </a:cubicBezTo>
                  <a:cubicBezTo>
                    <a:pt x="7298" y="4862"/>
                    <a:pt x="7529" y="4973"/>
                    <a:pt x="7761" y="4862"/>
                  </a:cubicBezTo>
                  <a:lnTo>
                    <a:pt x="7761" y="4862"/>
                  </a:lnTo>
                  <a:lnTo>
                    <a:pt x="7761" y="4862"/>
                  </a:lnTo>
                  <a:lnTo>
                    <a:pt x="7761" y="4630"/>
                  </a:lnTo>
                  <a:cubicBezTo>
                    <a:pt x="7761" y="4510"/>
                    <a:pt x="7761" y="4399"/>
                    <a:pt x="7640" y="4278"/>
                  </a:cubicBezTo>
                  <a:cubicBezTo>
                    <a:pt x="7529" y="3704"/>
                    <a:pt x="7066" y="3121"/>
                    <a:pt x="6603" y="2426"/>
                  </a:cubicBezTo>
                  <a:lnTo>
                    <a:pt x="6372" y="2195"/>
                  </a:lnTo>
                  <a:cubicBezTo>
                    <a:pt x="6251" y="2084"/>
                    <a:pt x="6140" y="1963"/>
                    <a:pt x="6140" y="1852"/>
                  </a:cubicBezTo>
                  <a:lnTo>
                    <a:pt x="6603" y="1852"/>
                  </a:lnTo>
                  <a:lnTo>
                    <a:pt x="6603" y="1963"/>
                  </a:lnTo>
                  <a:lnTo>
                    <a:pt x="6835" y="2195"/>
                  </a:lnTo>
                  <a:cubicBezTo>
                    <a:pt x="7409" y="2889"/>
                    <a:pt x="7761" y="3584"/>
                    <a:pt x="7992" y="4047"/>
                  </a:cubicBezTo>
                  <a:cubicBezTo>
                    <a:pt x="8103" y="4278"/>
                    <a:pt x="8103" y="4510"/>
                    <a:pt x="8224" y="4630"/>
                  </a:cubicBezTo>
                  <a:cubicBezTo>
                    <a:pt x="8224" y="4862"/>
                    <a:pt x="8103" y="5093"/>
                    <a:pt x="7992" y="5204"/>
                  </a:cubicBezTo>
                  <a:lnTo>
                    <a:pt x="7872" y="5204"/>
                  </a:lnTo>
                  <a:lnTo>
                    <a:pt x="7872" y="5204"/>
                  </a:lnTo>
                  <a:cubicBezTo>
                    <a:pt x="7529" y="5325"/>
                    <a:pt x="7177" y="5204"/>
                    <a:pt x="6946" y="5204"/>
                  </a:cubicBezTo>
                  <a:cubicBezTo>
                    <a:pt x="6714" y="5093"/>
                    <a:pt x="6483" y="4973"/>
                    <a:pt x="6372" y="5093"/>
                  </a:cubicBezTo>
                  <a:cubicBezTo>
                    <a:pt x="6372" y="5204"/>
                    <a:pt x="6251" y="5204"/>
                    <a:pt x="6251" y="5325"/>
                  </a:cubicBezTo>
                  <a:lnTo>
                    <a:pt x="6251" y="5325"/>
                  </a:lnTo>
                  <a:lnTo>
                    <a:pt x="6251" y="5556"/>
                  </a:lnTo>
                  <a:cubicBezTo>
                    <a:pt x="6372" y="5556"/>
                    <a:pt x="6372" y="5668"/>
                    <a:pt x="6372" y="5788"/>
                  </a:cubicBezTo>
                  <a:cubicBezTo>
                    <a:pt x="6603" y="5899"/>
                    <a:pt x="6835" y="6131"/>
                    <a:pt x="7066" y="6131"/>
                  </a:cubicBezTo>
                  <a:cubicBezTo>
                    <a:pt x="7409" y="6131"/>
                    <a:pt x="7529" y="6251"/>
                    <a:pt x="7640" y="6362"/>
                  </a:cubicBezTo>
                  <a:cubicBezTo>
                    <a:pt x="7872" y="6482"/>
                    <a:pt x="7872" y="6482"/>
                    <a:pt x="7992" y="6594"/>
                  </a:cubicBezTo>
                  <a:lnTo>
                    <a:pt x="7992" y="6945"/>
                  </a:lnTo>
                  <a:cubicBezTo>
                    <a:pt x="7992" y="7057"/>
                    <a:pt x="7872" y="7177"/>
                    <a:pt x="7872" y="7288"/>
                  </a:cubicBezTo>
                  <a:cubicBezTo>
                    <a:pt x="7761" y="7408"/>
                    <a:pt x="7066" y="7751"/>
                    <a:pt x="6483" y="7983"/>
                  </a:cubicBezTo>
                  <a:cubicBezTo>
                    <a:pt x="6020" y="8214"/>
                    <a:pt x="5557" y="8446"/>
                    <a:pt x="5214" y="8566"/>
                  </a:cubicBezTo>
                  <a:cubicBezTo>
                    <a:pt x="4862" y="8797"/>
                    <a:pt x="4520" y="8909"/>
                    <a:pt x="4288" y="9140"/>
                  </a:cubicBezTo>
                  <a:cubicBezTo>
                    <a:pt x="3936" y="9372"/>
                    <a:pt x="3705" y="9492"/>
                    <a:pt x="3473" y="9492"/>
                  </a:cubicBezTo>
                  <a:lnTo>
                    <a:pt x="3362" y="9492"/>
                  </a:lnTo>
                  <a:cubicBezTo>
                    <a:pt x="3242" y="9492"/>
                    <a:pt x="3010" y="9260"/>
                    <a:pt x="2779" y="8909"/>
                  </a:cubicBezTo>
                  <a:cubicBezTo>
                    <a:pt x="2547" y="8566"/>
                    <a:pt x="2316" y="8103"/>
                    <a:pt x="2084" y="7408"/>
                  </a:cubicBezTo>
                  <a:cubicBezTo>
                    <a:pt x="1973" y="6714"/>
                    <a:pt x="1853" y="5899"/>
                    <a:pt x="1973" y="4973"/>
                  </a:cubicBezTo>
                  <a:cubicBezTo>
                    <a:pt x="2205" y="2889"/>
                    <a:pt x="3242" y="1621"/>
                    <a:pt x="3825" y="926"/>
                  </a:cubicBezTo>
                  <a:cubicBezTo>
                    <a:pt x="3936" y="1037"/>
                    <a:pt x="4057" y="1037"/>
                    <a:pt x="4168" y="1158"/>
                  </a:cubicBezTo>
                  <a:close/>
                  <a:moveTo>
                    <a:pt x="16901" y="6131"/>
                  </a:moveTo>
                  <a:cubicBezTo>
                    <a:pt x="16901" y="7640"/>
                    <a:pt x="16438" y="9029"/>
                    <a:pt x="15632" y="10187"/>
                  </a:cubicBezTo>
                  <a:cubicBezTo>
                    <a:pt x="14474" y="12039"/>
                    <a:pt x="12734" y="13428"/>
                    <a:pt x="10418" y="13891"/>
                  </a:cubicBezTo>
                  <a:cubicBezTo>
                    <a:pt x="8224" y="14354"/>
                    <a:pt x="6020" y="13891"/>
                    <a:pt x="4168" y="12844"/>
                  </a:cubicBezTo>
                  <a:cubicBezTo>
                    <a:pt x="2316" y="11687"/>
                    <a:pt x="1047" y="9835"/>
                    <a:pt x="464" y="7640"/>
                  </a:cubicBezTo>
                  <a:cubicBezTo>
                    <a:pt x="1" y="5325"/>
                    <a:pt x="464" y="3121"/>
                    <a:pt x="1510" y="1269"/>
                  </a:cubicBezTo>
                  <a:cubicBezTo>
                    <a:pt x="1853" y="806"/>
                    <a:pt x="2205" y="463"/>
                    <a:pt x="2547" y="0"/>
                  </a:cubicBezTo>
                  <a:cubicBezTo>
                    <a:pt x="2668" y="111"/>
                    <a:pt x="2899" y="232"/>
                    <a:pt x="3010" y="343"/>
                  </a:cubicBezTo>
                  <a:cubicBezTo>
                    <a:pt x="2668" y="806"/>
                    <a:pt x="2316" y="1158"/>
                    <a:pt x="2084" y="1621"/>
                  </a:cubicBezTo>
                  <a:cubicBezTo>
                    <a:pt x="927" y="3352"/>
                    <a:pt x="584" y="5436"/>
                    <a:pt x="1047" y="7520"/>
                  </a:cubicBezTo>
                  <a:cubicBezTo>
                    <a:pt x="1510" y="9603"/>
                    <a:pt x="2779" y="11224"/>
                    <a:pt x="4520" y="12381"/>
                  </a:cubicBezTo>
                  <a:cubicBezTo>
                    <a:pt x="6140" y="13428"/>
                    <a:pt x="8224" y="13770"/>
                    <a:pt x="10307" y="13307"/>
                  </a:cubicBezTo>
                  <a:cubicBezTo>
                    <a:pt x="12391" y="12844"/>
                    <a:pt x="14123" y="11576"/>
                    <a:pt x="15169" y="9955"/>
                  </a:cubicBezTo>
                  <a:cubicBezTo>
                    <a:pt x="15975" y="8677"/>
                    <a:pt x="16326" y="7408"/>
                    <a:pt x="16438" y="5899"/>
                  </a:cubicBezTo>
                  <a:cubicBezTo>
                    <a:pt x="16558" y="6019"/>
                    <a:pt x="16669" y="6131"/>
                    <a:pt x="16790" y="6131"/>
                  </a:cubicBezTo>
                  <a:close/>
                  <a:moveTo>
                    <a:pt x="13548" y="7177"/>
                  </a:moveTo>
                  <a:lnTo>
                    <a:pt x="13548" y="7177"/>
                  </a:lnTo>
                  <a:lnTo>
                    <a:pt x="13891" y="7177"/>
                  </a:lnTo>
                  <a:cubicBezTo>
                    <a:pt x="14011" y="7177"/>
                    <a:pt x="14011" y="7177"/>
                    <a:pt x="14011" y="7288"/>
                  </a:cubicBezTo>
                  <a:lnTo>
                    <a:pt x="14123" y="7288"/>
                  </a:lnTo>
                  <a:lnTo>
                    <a:pt x="14123" y="7408"/>
                  </a:lnTo>
                  <a:lnTo>
                    <a:pt x="14011" y="7408"/>
                  </a:lnTo>
                  <a:cubicBezTo>
                    <a:pt x="13780" y="7408"/>
                    <a:pt x="13548" y="7288"/>
                    <a:pt x="13548" y="7177"/>
                  </a:cubicBezTo>
                  <a:close/>
                  <a:moveTo>
                    <a:pt x="14123" y="7640"/>
                  </a:moveTo>
                  <a:cubicBezTo>
                    <a:pt x="14243" y="7640"/>
                    <a:pt x="14243" y="7520"/>
                    <a:pt x="14354" y="7520"/>
                  </a:cubicBezTo>
                  <a:lnTo>
                    <a:pt x="14354" y="7288"/>
                  </a:lnTo>
                  <a:lnTo>
                    <a:pt x="14354" y="7057"/>
                  </a:lnTo>
                  <a:cubicBezTo>
                    <a:pt x="14243" y="6945"/>
                    <a:pt x="14123" y="6825"/>
                    <a:pt x="13891" y="6825"/>
                  </a:cubicBezTo>
                  <a:cubicBezTo>
                    <a:pt x="13780" y="6825"/>
                    <a:pt x="13548" y="6945"/>
                    <a:pt x="13428" y="6945"/>
                  </a:cubicBezTo>
                  <a:lnTo>
                    <a:pt x="13317" y="7057"/>
                  </a:lnTo>
                  <a:cubicBezTo>
                    <a:pt x="13197" y="7177"/>
                    <a:pt x="13197" y="7288"/>
                    <a:pt x="13197" y="7288"/>
                  </a:cubicBezTo>
                  <a:lnTo>
                    <a:pt x="13317" y="7408"/>
                  </a:lnTo>
                  <a:cubicBezTo>
                    <a:pt x="13428" y="7520"/>
                    <a:pt x="13780" y="7751"/>
                    <a:pt x="14123" y="7640"/>
                  </a:cubicBezTo>
                  <a:close/>
                  <a:moveTo>
                    <a:pt x="13780" y="5436"/>
                  </a:moveTo>
                  <a:lnTo>
                    <a:pt x="13780" y="5436"/>
                  </a:lnTo>
                  <a:cubicBezTo>
                    <a:pt x="13891" y="5325"/>
                    <a:pt x="14011" y="5325"/>
                    <a:pt x="14123" y="5325"/>
                  </a:cubicBezTo>
                  <a:cubicBezTo>
                    <a:pt x="14123" y="5325"/>
                    <a:pt x="14243" y="5325"/>
                    <a:pt x="14243" y="5436"/>
                  </a:cubicBezTo>
                  <a:lnTo>
                    <a:pt x="14243" y="5556"/>
                  </a:lnTo>
                  <a:lnTo>
                    <a:pt x="14243" y="5556"/>
                  </a:lnTo>
                  <a:lnTo>
                    <a:pt x="14243" y="5556"/>
                  </a:lnTo>
                  <a:cubicBezTo>
                    <a:pt x="14011" y="5668"/>
                    <a:pt x="13780" y="5436"/>
                    <a:pt x="13780" y="5436"/>
                  </a:cubicBezTo>
                  <a:close/>
                  <a:moveTo>
                    <a:pt x="14243" y="5899"/>
                  </a:moveTo>
                  <a:cubicBezTo>
                    <a:pt x="13891" y="5899"/>
                    <a:pt x="13660" y="5668"/>
                    <a:pt x="13548" y="5668"/>
                  </a:cubicBezTo>
                  <a:cubicBezTo>
                    <a:pt x="13548" y="5556"/>
                    <a:pt x="13428" y="5556"/>
                    <a:pt x="13428" y="5556"/>
                  </a:cubicBezTo>
                  <a:lnTo>
                    <a:pt x="13428" y="5325"/>
                  </a:lnTo>
                  <a:lnTo>
                    <a:pt x="13548" y="5204"/>
                  </a:lnTo>
                  <a:cubicBezTo>
                    <a:pt x="13780" y="5093"/>
                    <a:pt x="13891" y="5093"/>
                    <a:pt x="14123" y="5093"/>
                  </a:cubicBezTo>
                  <a:cubicBezTo>
                    <a:pt x="14243" y="5093"/>
                    <a:pt x="14474" y="5204"/>
                    <a:pt x="14474" y="5325"/>
                  </a:cubicBezTo>
                  <a:cubicBezTo>
                    <a:pt x="14586" y="5325"/>
                    <a:pt x="14586" y="5436"/>
                    <a:pt x="14586" y="5436"/>
                  </a:cubicBezTo>
                  <a:lnTo>
                    <a:pt x="14586" y="5668"/>
                  </a:lnTo>
                  <a:cubicBezTo>
                    <a:pt x="14474" y="5788"/>
                    <a:pt x="14474" y="5788"/>
                    <a:pt x="14243" y="5899"/>
                  </a:cubicBezTo>
                  <a:close/>
                  <a:moveTo>
                    <a:pt x="9492" y="1963"/>
                  </a:moveTo>
                  <a:cubicBezTo>
                    <a:pt x="9381" y="1963"/>
                    <a:pt x="9381" y="2084"/>
                    <a:pt x="9381" y="2084"/>
                  </a:cubicBezTo>
                  <a:lnTo>
                    <a:pt x="9150" y="2084"/>
                  </a:lnTo>
                  <a:lnTo>
                    <a:pt x="9029" y="1963"/>
                  </a:lnTo>
                  <a:lnTo>
                    <a:pt x="9261" y="1963"/>
                  </a:lnTo>
                  <a:close/>
                  <a:moveTo>
                    <a:pt x="12159" y="5899"/>
                  </a:moveTo>
                  <a:lnTo>
                    <a:pt x="12271" y="5899"/>
                  </a:lnTo>
                  <a:cubicBezTo>
                    <a:pt x="12391" y="5899"/>
                    <a:pt x="12622" y="5899"/>
                    <a:pt x="12854" y="6019"/>
                  </a:cubicBezTo>
                  <a:lnTo>
                    <a:pt x="12965" y="6131"/>
                  </a:lnTo>
                  <a:lnTo>
                    <a:pt x="12965" y="6251"/>
                  </a:lnTo>
                  <a:cubicBezTo>
                    <a:pt x="12965" y="6251"/>
                    <a:pt x="12965" y="6362"/>
                    <a:pt x="12854" y="6362"/>
                  </a:cubicBezTo>
                  <a:lnTo>
                    <a:pt x="12734" y="6362"/>
                  </a:lnTo>
                  <a:cubicBezTo>
                    <a:pt x="12391" y="6251"/>
                    <a:pt x="12271" y="6019"/>
                    <a:pt x="12159" y="5899"/>
                  </a:cubicBezTo>
                  <a:close/>
                  <a:moveTo>
                    <a:pt x="12622" y="6594"/>
                  </a:moveTo>
                  <a:cubicBezTo>
                    <a:pt x="12271" y="6482"/>
                    <a:pt x="12039" y="6131"/>
                    <a:pt x="11928" y="6019"/>
                  </a:cubicBezTo>
                  <a:lnTo>
                    <a:pt x="11928" y="5899"/>
                  </a:lnTo>
                  <a:cubicBezTo>
                    <a:pt x="11928" y="5788"/>
                    <a:pt x="11928" y="5788"/>
                    <a:pt x="12039" y="5668"/>
                  </a:cubicBezTo>
                  <a:lnTo>
                    <a:pt x="12159" y="5668"/>
                  </a:lnTo>
                  <a:cubicBezTo>
                    <a:pt x="12391" y="5668"/>
                    <a:pt x="12734" y="5668"/>
                    <a:pt x="12965" y="5788"/>
                  </a:cubicBezTo>
                  <a:cubicBezTo>
                    <a:pt x="13085" y="5788"/>
                    <a:pt x="13197" y="6019"/>
                    <a:pt x="13197" y="6131"/>
                  </a:cubicBezTo>
                  <a:lnTo>
                    <a:pt x="13197" y="6362"/>
                  </a:lnTo>
                  <a:cubicBezTo>
                    <a:pt x="13197" y="6482"/>
                    <a:pt x="13197" y="6482"/>
                    <a:pt x="13085" y="6482"/>
                  </a:cubicBezTo>
                  <a:cubicBezTo>
                    <a:pt x="12965" y="6594"/>
                    <a:pt x="12854" y="6714"/>
                    <a:pt x="12622" y="6594"/>
                  </a:cubicBezTo>
                  <a:close/>
                  <a:moveTo>
                    <a:pt x="11113" y="6251"/>
                  </a:moveTo>
                  <a:cubicBezTo>
                    <a:pt x="11233" y="6251"/>
                    <a:pt x="11345" y="6251"/>
                    <a:pt x="11465" y="6362"/>
                  </a:cubicBezTo>
                  <a:cubicBezTo>
                    <a:pt x="11465" y="6362"/>
                    <a:pt x="11576" y="6362"/>
                    <a:pt x="11576" y="6482"/>
                  </a:cubicBezTo>
                  <a:lnTo>
                    <a:pt x="11576" y="6594"/>
                  </a:lnTo>
                  <a:lnTo>
                    <a:pt x="11465" y="6594"/>
                  </a:lnTo>
                  <a:lnTo>
                    <a:pt x="11465" y="6594"/>
                  </a:lnTo>
                  <a:cubicBezTo>
                    <a:pt x="11233" y="6482"/>
                    <a:pt x="11113" y="6362"/>
                    <a:pt x="11113" y="6251"/>
                  </a:cubicBezTo>
                  <a:close/>
                  <a:moveTo>
                    <a:pt x="11345" y="6825"/>
                  </a:moveTo>
                  <a:cubicBezTo>
                    <a:pt x="11002" y="6714"/>
                    <a:pt x="10881" y="6362"/>
                    <a:pt x="10881" y="6362"/>
                  </a:cubicBezTo>
                  <a:cubicBezTo>
                    <a:pt x="10881" y="6251"/>
                    <a:pt x="10770" y="6251"/>
                    <a:pt x="10770" y="6131"/>
                  </a:cubicBezTo>
                  <a:cubicBezTo>
                    <a:pt x="10881" y="6131"/>
                    <a:pt x="10881" y="6019"/>
                    <a:pt x="10881" y="6019"/>
                  </a:cubicBezTo>
                  <a:lnTo>
                    <a:pt x="11113" y="6019"/>
                  </a:lnTo>
                  <a:cubicBezTo>
                    <a:pt x="11233" y="6019"/>
                    <a:pt x="11465" y="6019"/>
                    <a:pt x="11576" y="6131"/>
                  </a:cubicBezTo>
                  <a:cubicBezTo>
                    <a:pt x="11696" y="6131"/>
                    <a:pt x="11808" y="6362"/>
                    <a:pt x="11808" y="6482"/>
                  </a:cubicBezTo>
                  <a:lnTo>
                    <a:pt x="11808" y="6594"/>
                  </a:lnTo>
                  <a:cubicBezTo>
                    <a:pt x="11808" y="6714"/>
                    <a:pt x="11696" y="6714"/>
                    <a:pt x="11696" y="6825"/>
                  </a:cubicBezTo>
                  <a:cubicBezTo>
                    <a:pt x="11576" y="6825"/>
                    <a:pt x="11465" y="6945"/>
                    <a:pt x="11345" y="6825"/>
                  </a:cubicBezTo>
                  <a:close/>
                  <a:moveTo>
                    <a:pt x="9381" y="3704"/>
                  </a:moveTo>
                  <a:lnTo>
                    <a:pt x="9381" y="3815"/>
                  </a:lnTo>
                  <a:cubicBezTo>
                    <a:pt x="9381" y="3815"/>
                    <a:pt x="9381" y="3704"/>
                    <a:pt x="9261" y="3704"/>
                  </a:cubicBezTo>
                  <a:cubicBezTo>
                    <a:pt x="9261" y="3584"/>
                    <a:pt x="9261" y="3352"/>
                    <a:pt x="9381" y="3241"/>
                  </a:cubicBezTo>
                  <a:cubicBezTo>
                    <a:pt x="9381" y="3121"/>
                    <a:pt x="9492" y="3121"/>
                    <a:pt x="9492" y="3121"/>
                  </a:cubicBezTo>
                  <a:lnTo>
                    <a:pt x="9613" y="3010"/>
                  </a:lnTo>
                  <a:lnTo>
                    <a:pt x="9724" y="3121"/>
                  </a:lnTo>
                  <a:lnTo>
                    <a:pt x="9724" y="3241"/>
                  </a:lnTo>
                  <a:cubicBezTo>
                    <a:pt x="9724" y="3473"/>
                    <a:pt x="9381" y="3704"/>
                    <a:pt x="9381" y="3704"/>
                  </a:cubicBezTo>
                  <a:close/>
                  <a:moveTo>
                    <a:pt x="10076" y="3241"/>
                  </a:moveTo>
                  <a:cubicBezTo>
                    <a:pt x="9955" y="3704"/>
                    <a:pt x="9613" y="3936"/>
                    <a:pt x="9492" y="3936"/>
                  </a:cubicBezTo>
                  <a:cubicBezTo>
                    <a:pt x="9492" y="4047"/>
                    <a:pt x="9381" y="4047"/>
                    <a:pt x="9381" y="4047"/>
                  </a:cubicBezTo>
                  <a:cubicBezTo>
                    <a:pt x="9261" y="4047"/>
                    <a:pt x="9150" y="4047"/>
                    <a:pt x="9150" y="3936"/>
                  </a:cubicBezTo>
                  <a:lnTo>
                    <a:pt x="9029" y="3815"/>
                  </a:lnTo>
                  <a:lnTo>
                    <a:pt x="9029" y="3121"/>
                  </a:lnTo>
                  <a:cubicBezTo>
                    <a:pt x="9150" y="3010"/>
                    <a:pt x="9261" y="2778"/>
                    <a:pt x="9492" y="2778"/>
                  </a:cubicBezTo>
                  <a:lnTo>
                    <a:pt x="9724" y="2778"/>
                  </a:lnTo>
                  <a:cubicBezTo>
                    <a:pt x="9724" y="2778"/>
                    <a:pt x="9844" y="2778"/>
                    <a:pt x="9955" y="2889"/>
                  </a:cubicBezTo>
                  <a:cubicBezTo>
                    <a:pt x="9955" y="3010"/>
                    <a:pt x="10076" y="3121"/>
                    <a:pt x="10076" y="3241"/>
                  </a:cubicBezTo>
                  <a:close/>
                  <a:moveTo>
                    <a:pt x="10539" y="2889"/>
                  </a:moveTo>
                  <a:cubicBezTo>
                    <a:pt x="10539" y="2889"/>
                    <a:pt x="10881" y="2658"/>
                    <a:pt x="11002" y="2426"/>
                  </a:cubicBezTo>
                  <a:cubicBezTo>
                    <a:pt x="11113" y="2426"/>
                    <a:pt x="11233" y="2426"/>
                    <a:pt x="11233" y="2547"/>
                  </a:cubicBezTo>
                  <a:cubicBezTo>
                    <a:pt x="11113" y="2889"/>
                    <a:pt x="10770" y="3121"/>
                    <a:pt x="10650" y="3121"/>
                  </a:cubicBezTo>
                  <a:lnTo>
                    <a:pt x="10539" y="3241"/>
                  </a:lnTo>
                  <a:cubicBezTo>
                    <a:pt x="10418" y="3241"/>
                    <a:pt x="10307" y="3121"/>
                    <a:pt x="10307" y="3121"/>
                  </a:cubicBezTo>
                  <a:cubicBezTo>
                    <a:pt x="10307" y="3010"/>
                    <a:pt x="10187" y="3010"/>
                    <a:pt x="10187" y="2889"/>
                  </a:cubicBezTo>
                  <a:cubicBezTo>
                    <a:pt x="10187" y="2658"/>
                    <a:pt x="10187" y="2426"/>
                    <a:pt x="10307" y="2195"/>
                  </a:cubicBezTo>
                  <a:lnTo>
                    <a:pt x="10307" y="2084"/>
                  </a:lnTo>
                  <a:cubicBezTo>
                    <a:pt x="10418" y="2195"/>
                    <a:pt x="10539" y="2195"/>
                    <a:pt x="10650" y="2195"/>
                  </a:cubicBezTo>
                  <a:cubicBezTo>
                    <a:pt x="10539" y="2195"/>
                    <a:pt x="10539" y="2315"/>
                    <a:pt x="10539" y="2315"/>
                  </a:cubicBezTo>
                  <a:cubicBezTo>
                    <a:pt x="10539" y="2426"/>
                    <a:pt x="10418" y="2658"/>
                    <a:pt x="10539" y="2778"/>
                  </a:cubicBezTo>
                  <a:lnTo>
                    <a:pt x="10539" y="2889"/>
                  </a:lnTo>
                  <a:lnTo>
                    <a:pt x="10539" y="2889"/>
                  </a:lnTo>
                  <a:close/>
                  <a:moveTo>
                    <a:pt x="11345" y="3815"/>
                  </a:moveTo>
                  <a:lnTo>
                    <a:pt x="11345" y="3815"/>
                  </a:lnTo>
                  <a:lnTo>
                    <a:pt x="11345" y="3704"/>
                  </a:lnTo>
                  <a:cubicBezTo>
                    <a:pt x="11345" y="3584"/>
                    <a:pt x="11465" y="3473"/>
                    <a:pt x="11576" y="3352"/>
                  </a:cubicBezTo>
                  <a:cubicBezTo>
                    <a:pt x="11576" y="3241"/>
                    <a:pt x="11696" y="3241"/>
                    <a:pt x="11808" y="3241"/>
                  </a:cubicBezTo>
                  <a:lnTo>
                    <a:pt x="11928" y="3352"/>
                  </a:lnTo>
                  <a:lnTo>
                    <a:pt x="11928" y="3352"/>
                  </a:lnTo>
                  <a:lnTo>
                    <a:pt x="11928" y="3473"/>
                  </a:lnTo>
                  <a:cubicBezTo>
                    <a:pt x="11808" y="3704"/>
                    <a:pt x="11345" y="3815"/>
                    <a:pt x="11345" y="3815"/>
                  </a:cubicBezTo>
                  <a:close/>
                  <a:moveTo>
                    <a:pt x="12159" y="3584"/>
                  </a:moveTo>
                  <a:cubicBezTo>
                    <a:pt x="11928" y="3936"/>
                    <a:pt x="11465" y="4047"/>
                    <a:pt x="11465" y="4047"/>
                  </a:cubicBezTo>
                  <a:lnTo>
                    <a:pt x="11233" y="4047"/>
                  </a:lnTo>
                  <a:cubicBezTo>
                    <a:pt x="11113" y="4047"/>
                    <a:pt x="11113" y="3936"/>
                    <a:pt x="11113" y="3936"/>
                  </a:cubicBezTo>
                  <a:lnTo>
                    <a:pt x="11113" y="3704"/>
                  </a:lnTo>
                  <a:cubicBezTo>
                    <a:pt x="11113" y="3473"/>
                    <a:pt x="11233" y="3241"/>
                    <a:pt x="11345" y="3121"/>
                  </a:cubicBezTo>
                  <a:cubicBezTo>
                    <a:pt x="11465" y="3010"/>
                    <a:pt x="11696" y="3010"/>
                    <a:pt x="11928" y="3010"/>
                  </a:cubicBezTo>
                  <a:cubicBezTo>
                    <a:pt x="11928" y="3010"/>
                    <a:pt x="12039" y="3010"/>
                    <a:pt x="12039" y="3121"/>
                  </a:cubicBezTo>
                  <a:cubicBezTo>
                    <a:pt x="12159" y="3121"/>
                    <a:pt x="12159" y="3241"/>
                    <a:pt x="12271" y="3241"/>
                  </a:cubicBezTo>
                  <a:cubicBezTo>
                    <a:pt x="12271" y="3352"/>
                    <a:pt x="12271" y="3473"/>
                    <a:pt x="12159" y="3584"/>
                  </a:cubicBezTo>
                  <a:close/>
                  <a:moveTo>
                    <a:pt x="11928" y="4862"/>
                  </a:moveTo>
                  <a:lnTo>
                    <a:pt x="11808" y="4862"/>
                  </a:lnTo>
                  <a:lnTo>
                    <a:pt x="11808" y="4862"/>
                  </a:lnTo>
                  <a:lnTo>
                    <a:pt x="11928" y="4741"/>
                  </a:lnTo>
                  <a:cubicBezTo>
                    <a:pt x="11928" y="4630"/>
                    <a:pt x="12159" y="4510"/>
                    <a:pt x="12391" y="4399"/>
                  </a:cubicBezTo>
                  <a:cubicBezTo>
                    <a:pt x="12502" y="4399"/>
                    <a:pt x="12622" y="4399"/>
                    <a:pt x="12734" y="4510"/>
                  </a:cubicBezTo>
                  <a:lnTo>
                    <a:pt x="12734" y="4630"/>
                  </a:lnTo>
                  <a:cubicBezTo>
                    <a:pt x="12854" y="4630"/>
                    <a:pt x="12854" y="4630"/>
                    <a:pt x="12854" y="4741"/>
                  </a:cubicBezTo>
                  <a:lnTo>
                    <a:pt x="12734" y="4862"/>
                  </a:lnTo>
                  <a:cubicBezTo>
                    <a:pt x="12391" y="5093"/>
                    <a:pt x="11928" y="4862"/>
                    <a:pt x="11928" y="4862"/>
                  </a:cubicBezTo>
                  <a:close/>
                  <a:moveTo>
                    <a:pt x="12854" y="5093"/>
                  </a:moveTo>
                  <a:cubicBezTo>
                    <a:pt x="12391" y="5325"/>
                    <a:pt x="11928" y="5204"/>
                    <a:pt x="11808" y="5204"/>
                  </a:cubicBezTo>
                  <a:cubicBezTo>
                    <a:pt x="11696" y="5093"/>
                    <a:pt x="11696" y="5093"/>
                    <a:pt x="11576" y="5093"/>
                  </a:cubicBezTo>
                  <a:lnTo>
                    <a:pt x="11576" y="4862"/>
                  </a:lnTo>
                  <a:cubicBezTo>
                    <a:pt x="11576" y="4741"/>
                    <a:pt x="11576" y="4630"/>
                    <a:pt x="11696" y="4630"/>
                  </a:cubicBezTo>
                  <a:cubicBezTo>
                    <a:pt x="11808" y="4399"/>
                    <a:pt x="12039" y="4278"/>
                    <a:pt x="12271" y="4167"/>
                  </a:cubicBezTo>
                  <a:cubicBezTo>
                    <a:pt x="12502" y="4047"/>
                    <a:pt x="12734" y="4167"/>
                    <a:pt x="12854" y="4278"/>
                  </a:cubicBezTo>
                  <a:cubicBezTo>
                    <a:pt x="12965" y="4278"/>
                    <a:pt x="12965" y="4399"/>
                    <a:pt x="13085" y="4510"/>
                  </a:cubicBezTo>
                  <a:lnTo>
                    <a:pt x="13085" y="4741"/>
                  </a:lnTo>
                  <a:cubicBezTo>
                    <a:pt x="13085" y="4862"/>
                    <a:pt x="13085" y="4973"/>
                    <a:pt x="12854" y="5093"/>
                  </a:cubicBezTo>
                  <a:close/>
                  <a:moveTo>
                    <a:pt x="11808" y="4862"/>
                  </a:moveTo>
                  <a:lnTo>
                    <a:pt x="11808" y="4862"/>
                  </a:lnTo>
                  <a:close/>
                  <a:moveTo>
                    <a:pt x="7529" y="10418"/>
                  </a:moveTo>
                  <a:cubicBezTo>
                    <a:pt x="7409" y="10418"/>
                    <a:pt x="7066" y="10529"/>
                    <a:pt x="6835" y="10761"/>
                  </a:cubicBezTo>
                  <a:lnTo>
                    <a:pt x="6835" y="10992"/>
                  </a:lnTo>
                  <a:lnTo>
                    <a:pt x="6835" y="10992"/>
                  </a:lnTo>
                  <a:lnTo>
                    <a:pt x="6946" y="10992"/>
                  </a:lnTo>
                  <a:cubicBezTo>
                    <a:pt x="6946" y="11113"/>
                    <a:pt x="7066" y="10992"/>
                    <a:pt x="7177" y="10992"/>
                  </a:cubicBezTo>
                  <a:cubicBezTo>
                    <a:pt x="7298" y="10881"/>
                    <a:pt x="7409" y="10650"/>
                    <a:pt x="7409" y="10529"/>
                  </a:cubicBezTo>
                  <a:close/>
                  <a:moveTo>
                    <a:pt x="6603" y="10650"/>
                  </a:moveTo>
                  <a:cubicBezTo>
                    <a:pt x="6483" y="10761"/>
                    <a:pt x="6483" y="10881"/>
                    <a:pt x="6483" y="10992"/>
                  </a:cubicBezTo>
                  <a:cubicBezTo>
                    <a:pt x="6603" y="11113"/>
                    <a:pt x="6603" y="11113"/>
                    <a:pt x="6603" y="11224"/>
                  </a:cubicBezTo>
                  <a:cubicBezTo>
                    <a:pt x="6714" y="11224"/>
                    <a:pt x="6714" y="11224"/>
                    <a:pt x="6835" y="11344"/>
                  </a:cubicBezTo>
                  <a:cubicBezTo>
                    <a:pt x="6946" y="11344"/>
                    <a:pt x="7177" y="11344"/>
                    <a:pt x="7298" y="11224"/>
                  </a:cubicBezTo>
                  <a:cubicBezTo>
                    <a:pt x="7529" y="10992"/>
                    <a:pt x="7640" y="10761"/>
                    <a:pt x="7761" y="10529"/>
                  </a:cubicBezTo>
                  <a:lnTo>
                    <a:pt x="7761" y="10418"/>
                  </a:lnTo>
                  <a:cubicBezTo>
                    <a:pt x="7761" y="10298"/>
                    <a:pt x="7761" y="10187"/>
                    <a:pt x="7640" y="10187"/>
                  </a:cubicBezTo>
                  <a:lnTo>
                    <a:pt x="7409" y="10187"/>
                  </a:lnTo>
                  <a:cubicBezTo>
                    <a:pt x="7409" y="10187"/>
                    <a:pt x="6946" y="10187"/>
                    <a:pt x="6603" y="10650"/>
                  </a:cubicBezTo>
                  <a:close/>
                  <a:moveTo>
                    <a:pt x="5446" y="3815"/>
                  </a:moveTo>
                  <a:cubicBezTo>
                    <a:pt x="5557" y="3815"/>
                    <a:pt x="5557" y="3473"/>
                    <a:pt x="5446" y="3121"/>
                  </a:cubicBezTo>
                  <a:cubicBezTo>
                    <a:pt x="5325" y="3121"/>
                    <a:pt x="5325" y="3010"/>
                    <a:pt x="5325" y="3010"/>
                  </a:cubicBezTo>
                  <a:lnTo>
                    <a:pt x="5214" y="3010"/>
                  </a:lnTo>
                  <a:cubicBezTo>
                    <a:pt x="5214" y="3121"/>
                    <a:pt x="5214" y="3121"/>
                    <a:pt x="5094" y="3121"/>
                  </a:cubicBezTo>
                  <a:lnTo>
                    <a:pt x="5094" y="3352"/>
                  </a:lnTo>
                  <a:cubicBezTo>
                    <a:pt x="5214" y="3473"/>
                    <a:pt x="5325" y="3704"/>
                    <a:pt x="5446" y="3815"/>
                  </a:cubicBezTo>
                  <a:close/>
                  <a:moveTo>
                    <a:pt x="5677" y="3010"/>
                  </a:moveTo>
                  <a:cubicBezTo>
                    <a:pt x="5909" y="3352"/>
                    <a:pt x="5788" y="3815"/>
                    <a:pt x="5788" y="3936"/>
                  </a:cubicBezTo>
                  <a:cubicBezTo>
                    <a:pt x="5788" y="3936"/>
                    <a:pt x="5788" y="4047"/>
                    <a:pt x="5677" y="4047"/>
                  </a:cubicBezTo>
                  <a:lnTo>
                    <a:pt x="5677" y="4047"/>
                  </a:lnTo>
                  <a:cubicBezTo>
                    <a:pt x="5677" y="4167"/>
                    <a:pt x="5557" y="4167"/>
                    <a:pt x="5446" y="4167"/>
                  </a:cubicBezTo>
                  <a:cubicBezTo>
                    <a:pt x="5446" y="4047"/>
                    <a:pt x="5325" y="4047"/>
                    <a:pt x="5325" y="4047"/>
                  </a:cubicBezTo>
                  <a:cubicBezTo>
                    <a:pt x="5094" y="3936"/>
                    <a:pt x="4983" y="3704"/>
                    <a:pt x="4862" y="3473"/>
                  </a:cubicBezTo>
                  <a:cubicBezTo>
                    <a:pt x="4751" y="3241"/>
                    <a:pt x="4862" y="3010"/>
                    <a:pt x="4983" y="2889"/>
                  </a:cubicBezTo>
                  <a:lnTo>
                    <a:pt x="5094" y="2778"/>
                  </a:lnTo>
                  <a:lnTo>
                    <a:pt x="5325" y="2778"/>
                  </a:lnTo>
                  <a:cubicBezTo>
                    <a:pt x="5446" y="2778"/>
                    <a:pt x="5557" y="2778"/>
                    <a:pt x="5677" y="3010"/>
                  </a:cubicBezTo>
                  <a:close/>
                  <a:moveTo>
                    <a:pt x="7640" y="9372"/>
                  </a:moveTo>
                  <a:cubicBezTo>
                    <a:pt x="7529" y="9372"/>
                    <a:pt x="7298" y="9372"/>
                    <a:pt x="7177" y="9492"/>
                  </a:cubicBezTo>
                  <a:lnTo>
                    <a:pt x="7177" y="9603"/>
                  </a:lnTo>
                  <a:lnTo>
                    <a:pt x="7177" y="9603"/>
                  </a:lnTo>
                  <a:lnTo>
                    <a:pt x="7298" y="9603"/>
                  </a:lnTo>
                  <a:lnTo>
                    <a:pt x="7409" y="9603"/>
                  </a:lnTo>
                  <a:cubicBezTo>
                    <a:pt x="7529" y="9603"/>
                    <a:pt x="7640" y="9492"/>
                    <a:pt x="7640" y="9372"/>
                  </a:cubicBezTo>
                  <a:close/>
                  <a:moveTo>
                    <a:pt x="6946" y="9372"/>
                  </a:moveTo>
                  <a:cubicBezTo>
                    <a:pt x="6835" y="9372"/>
                    <a:pt x="6835" y="9492"/>
                    <a:pt x="6946" y="9603"/>
                  </a:cubicBezTo>
                  <a:lnTo>
                    <a:pt x="6946" y="9835"/>
                  </a:lnTo>
                  <a:lnTo>
                    <a:pt x="7177" y="9835"/>
                  </a:lnTo>
                  <a:cubicBezTo>
                    <a:pt x="7298" y="9955"/>
                    <a:pt x="7409" y="9955"/>
                    <a:pt x="7529" y="9835"/>
                  </a:cubicBezTo>
                  <a:cubicBezTo>
                    <a:pt x="7761" y="9723"/>
                    <a:pt x="7872" y="9603"/>
                    <a:pt x="7872" y="9492"/>
                  </a:cubicBezTo>
                  <a:lnTo>
                    <a:pt x="7872" y="9260"/>
                  </a:lnTo>
                  <a:cubicBezTo>
                    <a:pt x="7872" y="9260"/>
                    <a:pt x="7872" y="9140"/>
                    <a:pt x="7761" y="9140"/>
                  </a:cubicBezTo>
                  <a:cubicBezTo>
                    <a:pt x="7761" y="9029"/>
                    <a:pt x="7761" y="9029"/>
                    <a:pt x="7640" y="9029"/>
                  </a:cubicBezTo>
                  <a:cubicBezTo>
                    <a:pt x="7529" y="9029"/>
                    <a:pt x="7177" y="9140"/>
                    <a:pt x="6946" y="9372"/>
                  </a:cubicBezTo>
                  <a:close/>
                  <a:moveTo>
                    <a:pt x="6835" y="4278"/>
                  </a:moveTo>
                  <a:cubicBezTo>
                    <a:pt x="6835" y="4278"/>
                    <a:pt x="6946" y="3815"/>
                    <a:pt x="6835" y="3584"/>
                  </a:cubicBezTo>
                  <a:lnTo>
                    <a:pt x="6714" y="3473"/>
                  </a:lnTo>
                  <a:lnTo>
                    <a:pt x="6603" y="3473"/>
                  </a:lnTo>
                  <a:lnTo>
                    <a:pt x="6603" y="3584"/>
                  </a:lnTo>
                  <a:cubicBezTo>
                    <a:pt x="6483" y="3704"/>
                    <a:pt x="6483" y="3704"/>
                    <a:pt x="6483" y="3815"/>
                  </a:cubicBezTo>
                  <a:cubicBezTo>
                    <a:pt x="6483" y="4047"/>
                    <a:pt x="6603" y="4167"/>
                    <a:pt x="6714" y="4278"/>
                  </a:cubicBezTo>
                  <a:lnTo>
                    <a:pt x="6835" y="4278"/>
                  </a:lnTo>
                  <a:close/>
                  <a:moveTo>
                    <a:pt x="7066" y="3473"/>
                  </a:moveTo>
                  <a:cubicBezTo>
                    <a:pt x="6946" y="3241"/>
                    <a:pt x="6835" y="3241"/>
                    <a:pt x="6714" y="3241"/>
                  </a:cubicBezTo>
                  <a:lnTo>
                    <a:pt x="6483" y="3241"/>
                  </a:lnTo>
                  <a:cubicBezTo>
                    <a:pt x="6483" y="3352"/>
                    <a:pt x="6372" y="3352"/>
                    <a:pt x="6372" y="3352"/>
                  </a:cubicBezTo>
                  <a:cubicBezTo>
                    <a:pt x="6251" y="3584"/>
                    <a:pt x="6140" y="3704"/>
                    <a:pt x="6251" y="3936"/>
                  </a:cubicBezTo>
                  <a:cubicBezTo>
                    <a:pt x="6251" y="4167"/>
                    <a:pt x="6372" y="4399"/>
                    <a:pt x="6603" y="4510"/>
                  </a:cubicBezTo>
                  <a:lnTo>
                    <a:pt x="6714" y="4510"/>
                  </a:lnTo>
                  <a:cubicBezTo>
                    <a:pt x="6835" y="4630"/>
                    <a:pt x="6946" y="4630"/>
                    <a:pt x="6946" y="4510"/>
                  </a:cubicBezTo>
                  <a:cubicBezTo>
                    <a:pt x="7066" y="4510"/>
                    <a:pt x="7066" y="4399"/>
                    <a:pt x="7066" y="4399"/>
                  </a:cubicBezTo>
                  <a:cubicBezTo>
                    <a:pt x="7066" y="4278"/>
                    <a:pt x="7298" y="3815"/>
                    <a:pt x="7066" y="3473"/>
                  </a:cubicBezTo>
                  <a:close/>
                  <a:moveTo>
                    <a:pt x="10650" y="8797"/>
                  </a:moveTo>
                  <a:cubicBezTo>
                    <a:pt x="10650" y="8797"/>
                    <a:pt x="10650" y="9260"/>
                    <a:pt x="11002" y="9372"/>
                  </a:cubicBezTo>
                  <a:cubicBezTo>
                    <a:pt x="11002" y="9492"/>
                    <a:pt x="11002" y="9492"/>
                    <a:pt x="11113" y="9492"/>
                  </a:cubicBezTo>
                  <a:lnTo>
                    <a:pt x="11113" y="9372"/>
                  </a:lnTo>
                  <a:lnTo>
                    <a:pt x="11233" y="9260"/>
                  </a:lnTo>
                  <a:cubicBezTo>
                    <a:pt x="11233" y="9140"/>
                    <a:pt x="11233" y="9029"/>
                    <a:pt x="11113" y="9029"/>
                  </a:cubicBezTo>
                  <a:cubicBezTo>
                    <a:pt x="11002" y="8909"/>
                    <a:pt x="10881" y="8797"/>
                    <a:pt x="10650" y="8797"/>
                  </a:cubicBezTo>
                  <a:lnTo>
                    <a:pt x="10650" y="8797"/>
                  </a:lnTo>
                  <a:lnTo>
                    <a:pt x="10650" y="8797"/>
                  </a:lnTo>
                  <a:close/>
                  <a:moveTo>
                    <a:pt x="10770" y="9603"/>
                  </a:moveTo>
                  <a:cubicBezTo>
                    <a:pt x="11002" y="9723"/>
                    <a:pt x="11113" y="9723"/>
                    <a:pt x="11233" y="9723"/>
                  </a:cubicBezTo>
                  <a:cubicBezTo>
                    <a:pt x="11233" y="9603"/>
                    <a:pt x="11345" y="9603"/>
                    <a:pt x="11345" y="9492"/>
                  </a:cubicBezTo>
                  <a:cubicBezTo>
                    <a:pt x="11465" y="9492"/>
                    <a:pt x="11465" y="9372"/>
                    <a:pt x="11465" y="9372"/>
                  </a:cubicBezTo>
                  <a:cubicBezTo>
                    <a:pt x="11465" y="9140"/>
                    <a:pt x="11465" y="8909"/>
                    <a:pt x="11345" y="8797"/>
                  </a:cubicBezTo>
                  <a:cubicBezTo>
                    <a:pt x="11113" y="8677"/>
                    <a:pt x="10881" y="8566"/>
                    <a:pt x="10770" y="8566"/>
                  </a:cubicBezTo>
                  <a:lnTo>
                    <a:pt x="10539" y="8566"/>
                  </a:lnTo>
                  <a:cubicBezTo>
                    <a:pt x="10418" y="8566"/>
                    <a:pt x="10418" y="8566"/>
                    <a:pt x="10307" y="8677"/>
                  </a:cubicBezTo>
                  <a:lnTo>
                    <a:pt x="10307" y="8909"/>
                  </a:lnTo>
                  <a:cubicBezTo>
                    <a:pt x="10418" y="8909"/>
                    <a:pt x="10418" y="9372"/>
                    <a:pt x="10770" y="9603"/>
                  </a:cubicBezTo>
                  <a:close/>
                  <a:moveTo>
                    <a:pt x="6372" y="6825"/>
                  </a:moveTo>
                  <a:cubicBezTo>
                    <a:pt x="6372" y="6714"/>
                    <a:pt x="6020" y="6714"/>
                    <a:pt x="5677" y="6825"/>
                  </a:cubicBezTo>
                  <a:lnTo>
                    <a:pt x="5677" y="6945"/>
                  </a:lnTo>
                  <a:lnTo>
                    <a:pt x="5677" y="6945"/>
                  </a:lnTo>
                  <a:lnTo>
                    <a:pt x="5677" y="7057"/>
                  </a:lnTo>
                  <a:cubicBezTo>
                    <a:pt x="5788" y="7177"/>
                    <a:pt x="5909" y="7177"/>
                    <a:pt x="6020" y="7177"/>
                  </a:cubicBezTo>
                  <a:lnTo>
                    <a:pt x="6372" y="6825"/>
                  </a:lnTo>
                  <a:lnTo>
                    <a:pt x="6372" y="6825"/>
                  </a:lnTo>
                  <a:close/>
                  <a:moveTo>
                    <a:pt x="5557" y="6594"/>
                  </a:moveTo>
                  <a:cubicBezTo>
                    <a:pt x="5446" y="6714"/>
                    <a:pt x="5325" y="6825"/>
                    <a:pt x="5325" y="6945"/>
                  </a:cubicBezTo>
                  <a:cubicBezTo>
                    <a:pt x="5325" y="6945"/>
                    <a:pt x="5325" y="7057"/>
                    <a:pt x="5446" y="7177"/>
                  </a:cubicBezTo>
                  <a:cubicBezTo>
                    <a:pt x="5446" y="7177"/>
                    <a:pt x="5446" y="7288"/>
                    <a:pt x="5557" y="7288"/>
                  </a:cubicBezTo>
                  <a:cubicBezTo>
                    <a:pt x="5677" y="7408"/>
                    <a:pt x="5909" y="7520"/>
                    <a:pt x="6140" y="7408"/>
                  </a:cubicBezTo>
                  <a:cubicBezTo>
                    <a:pt x="6251" y="7288"/>
                    <a:pt x="6483" y="7177"/>
                    <a:pt x="6603" y="6945"/>
                  </a:cubicBezTo>
                  <a:lnTo>
                    <a:pt x="6714" y="6825"/>
                  </a:lnTo>
                  <a:cubicBezTo>
                    <a:pt x="6714" y="6714"/>
                    <a:pt x="6714" y="6714"/>
                    <a:pt x="6603" y="6594"/>
                  </a:cubicBezTo>
                  <a:lnTo>
                    <a:pt x="6483" y="6482"/>
                  </a:lnTo>
                  <a:cubicBezTo>
                    <a:pt x="6372" y="6482"/>
                    <a:pt x="5909" y="6362"/>
                    <a:pt x="5557" y="6594"/>
                  </a:cubicBezTo>
                  <a:close/>
                  <a:moveTo>
                    <a:pt x="10881" y="10298"/>
                  </a:moveTo>
                  <a:cubicBezTo>
                    <a:pt x="10881" y="10298"/>
                    <a:pt x="11002" y="10761"/>
                    <a:pt x="11233" y="10992"/>
                  </a:cubicBezTo>
                  <a:lnTo>
                    <a:pt x="11345" y="10992"/>
                  </a:lnTo>
                  <a:lnTo>
                    <a:pt x="11465" y="10992"/>
                  </a:lnTo>
                  <a:lnTo>
                    <a:pt x="11465" y="10881"/>
                  </a:lnTo>
                  <a:cubicBezTo>
                    <a:pt x="11576" y="10761"/>
                    <a:pt x="11576" y="10650"/>
                    <a:pt x="11465" y="10529"/>
                  </a:cubicBezTo>
                  <a:cubicBezTo>
                    <a:pt x="11345" y="10418"/>
                    <a:pt x="11113" y="10298"/>
                    <a:pt x="11002" y="10187"/>
                  </a:cubicBezTo>
                  <a:lnTo>
                    <a:pt x="10881" y="10187"/>
                  </a:lnTo>
                  <a:lnTo>
                    <a:pt x="10881" y="10187"/>
                  </a:lnTo>
                  <a:close/>
                  <a:moveTo>
                    <a:pt x="11002" y="11224"/>
                  </a:moveTo>
                  <a:cubicBezTo>
                    <a:pt x="11233" y="11344"/>
                    <a:pt x="11345" y="11344"/>
                    <a:pt x="11465" y="11224"/>
                  </a:cubicBezTo>
                  <a:cubicBezTo>
                    <a:pt x="11576" y="11224"/>
                    <a:pt x="11576" y="11224"/>
                    <a:pt x="11696" y="11113"/>
                  </a:cubicBezTo>
                  <a:cubicBezTo>
                    <a:pt x="11696" y="11113"/>
                    <a:pt x="11696" y="10992"/>
                    <a:pt x="11808" y="10881"/>
                  </a:cubicBezTo>
                  <a:cubicBezTo>
                    <a:pt x="11808" y="10761"/>
                    <a:pt x="11808" y="10529"/>
                    <a:pt x="11696" y="10298"/>
                  </a:cubicBezTo>
                  <a:cubicBezTo>
                    <a:pt x="11576" y="10187"/>
                    <a:pt x="11233" y="10066"/>
                    <a:pt x="11113" y="9955"/>
                  </a:cubicBezTo>
                  <a:lnTo>
                    <a:pt x="10881" y="9955"/>
                  </a:lnTo>
                  <a:cubicBezTo>
                    <a:pt x="10770" y="9955"/>
                    <a:pt x="10650" y="9955"/>
                    <a:pt x="10650" y="10066"/>
                  </a:cubicBezTo>
                  <a:lnTo>
                    <a:pt x="10650" y="10298"/>
                  </a:lnTo>
                  <a:cubicBezTo>
                    <a:pt x="10650" y="10418"/>
                    <a:pt x="10650" y="10881"/>
                    <a:pt x="11002" y="11224"/>
                  </a:cubicBezTo>
                  <a:close/>
                  <a:moveTo>
                    <a:pt x="4751" y="7057"/>
                  </a:moveTo>
                  <a:cubicBezTo>
                    <a:pt x="4751" y="7057"/>
                    <a:pt x="4288" y="6945"/>
                    <a:pt x="3825" y="7177"/>
                  </a:cubicBezTo>
                  <a:lnTo>
                    <a:pt x="3825" y="7288"/>
                  </a:lnTo>
                  <a:lnTo>
                    <a:pt x="3825" y="7408"/>
                  </a:lnTo>
                  <a:lnTo>
                    <a:pt x="3936" y="7520"/>
                  </a:lnTo>
                  <a:cubicBezTo>
                    <a:pt x="3936" y="7520"/>
                    <a:pt x="4168" y="7640"/>
                    <a:pt x="4288" y="7520"/>
                  </a:cubicBezTo>
                  <a:cubicBezTo>
                    <a:pt x="4399" y="7520"/>
                    <a:pt x="4631" y="7288"/>
                    <a:pt x="4751" y="7177"/>
                  </a:cubicBezTo>
                  <a:lnTo>
                    <a:pt x="4751" y="7177"/>
                  </a:lnTo>
                  <a:lnTo>
                    <a:pt x="4751" y="7177"/>
                  </a:lnTo>
                  <a:lnTo>
                    <a:pt x="4751" y="7057"/>
                  </a:lnTo>
                  <a:lnTo>
                    <a:pt x="4751" y="7057"/>
                  </a:lnTo>
                  <a:lnTo>
                    <a:pt x="4751" y="7057"/>
                  </a:lnTo>
                  <a:close/>
                  <a:moveTo>
                    <a:pt x="3705" y="6945"/>
                  </a:moveTo>
                  <a:cubicBezTo>
                    <a:pt x="3594" y="7057"/>
                    <a:pt x="3473" y="7177"/>
                    <a:pt x="3473" y="7288"/>
                  </a:cubicBezTo>
                  <a:cubicBezTo>
                    <a:pt x="3473" y="7408"/>
                    <a:pt x="3473" y="7408"/>
                    <a:pt x="3594" y="7520"/>
                  </a:cubicBezTo>
                  <a:cubicBezTo>
                    <a:pt x="3594" y="7640"/>
                    <a:pt x="3705" y="7640"/>
                    <a:pt x="3705" y="7751"/>
                  </a:cubicBezTo>
                  <a:cubicBezTo>
                    <a:pt x="3936" y="7871"/>
                    <a:pt x="4168" y="7871"/>
                    <a:pt x="4288" y="7871"/>
                  </a:cubicBezTo>
                  <a:cubicBezTo>
                    <a:pt x="4520" y="7751"/>
                    <a:pt x="4862" y="7520"/>
                    <a:pt x="4983" y="7288"/>
                  </a:cubicBezTo>
                  <a:lnTo>
                    <a:pt x="4983" y="7288"/>
                  </a:lnTo>
                  <a:lnTo>
                    <a:pt x="4983" y="7177"/>
                  </a:lnTo>
                  <a:cubicBezTo>
                    <a:pt x="5094" y="7057"/>
                    <a:pt x="4983" y="6945"/>
                    <a:pt x="4983" y="6945"/>
                  </a:cubicBezTo>
                  <a:cubicBezTo>
                    <a:pt x="4983" y="6825"/>
                    <a:pt x="4862" y="6825"/>
                    <a:pt x="4751" y="6825"/>
                  </a:cubicBezTo>
                  <a:cubicBezTo>
                    <a:pt x="4751" y="6825"/>
                    <a:pt x="4168" y="6594"/>
                    <a:pt x="3705" y="6945"/>
                  </a:cubicBezTo>
                  <a:close/>
                  <a:moveTo>
                    <a:pt x="4751" y="7057"/>
                  </a:moveTo>
                  <a:lnTo>
                    <a:pt x="4751" y="7057"/>
                  </a:lnTo>
                  <a:close/>
                  <a:moveTo>
                    <a:pt x="9724" y="10650"/>
                  </a:moveTo>
                  <a:cubicBezTo>
                    <a:pt x="9724" y="10650"/>
                    <a:pt x="9613" y="10992"/>
                    <a:pt x="9844" y="11224"/>
                  </a:cubicBezTo>
                  <a:lnTo>
                    <a:pt x="9844" y="11344"/>
                  </a:lnTo>
                  <a:lnTo>
                    <a:pt x="9955" y="11344"/>
                  </a:lnTo>
                  <a:lnTo>
                    <a:pt x="10076" y="11224"/>
                  </a:lnTo>
                  <a:lnTo>
                    <a:pt x="10076" y="10992"/>
                  </a:lnTo>
                  <a:cubicBezTo>
                    <a:pt x="10076" y="10881"/>
                    <a:pt x="9955" y="10761"/>
                    <a:pt x="9844" y="10650"/>
                  </a:cubicBezTo>
                  <a:lnTo>
                    <a:pt x="9724" y="10650"/>
                  </a:lnTo>
                  <a:close/>
                  <a:moveTo>
                    <a:pt x="9613" y="11455"/>
                  </a:moveTo>
                  <a:cubicBezTo>
                    <a:pt x="9613" y="11576"/>
                    <a:pt x="9724" y="11576"/>
                    <a:pt x="9844" y="11576"/>
                  </a:cubicBezTo>
                  <a:lnTo>
                    <a:pt x="10076" y="11576"/>
                  </a:lnTo>
                  <a:cubicBezTo>
                    <a:pt x="10187" y="11576"/>
                    <a:pt x="10187" y="11455"/>
                    <a:pt x="10187" y="11455"/>
                  </a:cubicBezTo>
                  <a:cubicBezTo>
                    <a:pt x="10307" y="11344"/>
                    <a:pt x="10418" y="11113"/>
                    <a:pt x="10307" y="10881"/>
                  </a:cubicBezTo>
                  <a:cubicBezTo>
                    <a:pt x="10307" y="10761"/>
                    <a:pt x="10076" y="10529"/>
                    <a:pt x="9955" y="10418"/>
                  </a:cubicBezTo>
                  <a:lnTo>
                    <a:pt x="9844" y="10298"/>
                  </a:lnTo>
                  <a:cubicBezTo>
                    <a:pt x="9724" y="10298"/>
                    <a:pt x="9613" y="10298"/>
                    <a:pt x="9613" y="10418"/>
                  </a:cubicBezTo>
                  <a:cubicBezTo>
                    <a:pt x="9492" y="10418"/>
                    <a:pt x="9492" y="10418"/>
                    <a:pt x="9492" y="10529"/>
                  </a:cubicBezTo>
                  <a:cubicBezTo>
                    <a:pt x="9492" y="10650"/>
                    <a:pt x="9381" y="11113"/>
                    <a:pt x="9613" y="11455"/>
                  </a:cubicBezTo>
                  <a:close/>
                  <a:moveTo>
                    <a:pt x="5094" y="5788"/>
                  </a:moveTo>
                  <a:cubicBezTo>
                    <a:pt x="5094" y="5788"/>
                    <a:pt x="4751" y="5436"/>
                    <a:pt x="4288" y="5556"/>
                  </a:cubicBezTo>
                  <a:cubicBezTo>
                    <a:pt x="4288" y="5556"/>
                    <a:pt x="4168" y="5556"/>
                    <a:pt x="4168" y="5668"/>
                  </a:cubicBezTo>
                  <a:lnTo>
                    <a:pt x="4168" y="5788"/>
                  </a:lnTo>
                  <a:lnTo>
                    <a:pt x="4288" y="5899"/>
                  </a:lnTo>
                  <a:cubicBezTo>
                    <a:pt x="4288" y="6019"/>
                    <a:pt x="4399" y="6019"/>
                    <a:pt x="4520" y="6019"/>
                  </a:cubicBezTo>
                  <a:cubicBezTo>
                    <a:pt x="4751" y="6019"/>
                    <a:pt x="4983" y="6019"/>
                    <a:pt x="5094" y="5899"/>
                  </a:cubicBezTo>
                  <a:lnTo>
                    <a:pt x="5214" y="5788"/>
                  </a:lnTo>
                  <a:lnTo>
                    <a:pt x="5214" y="5788"/>
                  </a:lnTo>
                  <a:close/>
                  <a:moveTo>
                    <a:pt x="4288" y="5325"/>
                  </a:moveTo>
                  <a:cubicBezTo>
                    <a:pt x="4057" y="5325"/>
                    <a:pt x="3936" y="5436"/>
                    <a:pt x="3936" y="5556"/>
                  </a:cubicBezTo>
                  <a:lnTo>
                    <a:pt x="3936" y="5788"/>
                  </a:lnTo>
                  <a:cubicBezTo>
                    <a:pt x="3936" y="5899"/>
                    <a:pt x="3936" y="5899"/>
                    <a:pt x="4057" y="6019"/>
                  </a:cubicBezTo>
                  <a:cubicBezTo>
                    <a:pt x="4168" y="6251"/>
                    <a:pt x="4288" y="6362"/>
                    <a:pt x="4520" y="6362"/>
                  </a:cubicBezTo>
                  <a:cubicBezTo>
                    <a:pt x="4751" y="6362"/>
                    <a:pt x="5094" y="6251"/>
                    <a:pt x="5325" y="6131"/>
                  </a:cubicBezTo>
                  <a:cubicBezTo>
                    <a:pt x="5325" y="6019"/>
                    <a:pt x="5446" y="6019"/>
                    <a:pt x="5446" y="5899"/>
                  </a:cubicBezTo>
                  <a:lnTo>
                    <a:pt x="5446" y="5668"/>
                  </a:lnTo>
                  <a:lnTo>
                    <a:pt x="5325" y="5556"/>
                  </a:lnTo>
                  <a:cubicBezTo>
                    <a:pt x="5214" y="5436"/>
                    <a:pt x="4751" y="5204"/>
                    <a:pt x="4288" y="5325"/>
                  </a:cubicBezTo>
                  <a:close/>
                  <a:moveTo>
                    <a:pt x="5214" y="5788"/>
                  </a:moveTo>
                  <a:lnTo>
                    <a:pt x="5214" y="5788"/>
                  </a:lnTo>
                  <a:close/>
                  <a:moveTo>
                    <a:pt x="8566" y="10650"/>
                  </a:moveTo>
                  <a:cubicBezTo>
                    <a:pt x="8455" y="10650"/>
                    <a:pt x="8224" y="10992"/>
                    <a:pt x="8224" y="11455"/>
                  </a:cubicBezTo>
                  <a:cubicBezTo>
                    <a:pt x="8224" y="11455"/>
                    <a:pt x="8224" y="11576"/>
                    <a:pt x="8335" y="11576"/>
                  </a:cubicBezTo>
                  <a:lnTo>
                    <a:pt x="8455" y="11576"/>
                  </a:lnTo>
                  <a:lnTo>
                    <a:pt x="8566" y="11576"/>
                  </a:lnTo>
                  <a:cubicBezTo>
                    <a:pt x="8687" y="11455"/>
                    <a:pt x="8798" y="11344"/>
                    <a:pt x="8798" y="11224"/>
                  </a:cubicBezTo>
                  <a:cubicBezTo>
                    <a:pt x="8798" y="11113"/>
                    <a:pt x="8687" y="10761"/>
                    <a:pt x="8687" y="10650"/>
                  </a:cubicBezTo>
                  <a:lnTo>
                    <a:pt x="8687" y="10650"/>
                  </a:lnTo>
                  <a:cubicBezTo>
                    <a:pt x="8566" y="10650"/>
                    <a:pt x="8566" y="10650"/>
                    <a:pt x="8566" y="10529"/>
                  </a:cubicBezTo>
                  <a:lnTo>
                    <a:pt x="8566" y="10650"/>
                  </a:lnTo>
                  <a:close/>
                  <a:moveTo>
                    <a:pt x="7992" y="11455"/>
                  </a:moveTo>
                  <a:cubicBezTo>
                    <a:pt x="7992" y="11576"/>
                    <a:pt x="8103" y="11687"/>
                    <a:pt x="8224" y="11807"/>
                  </a:cubicBezTo>
                  <a:lnTo>
                    <a:pt x="8455" y="11807"/>
                  </a:lnTo>
                  <a:lnTo>
                    <a:pt x="8687" y="11807"/>
                  </a:lnTo>
                  <a:cubicBezTo>
                    <a:pt x="8918" y="11687"/>
                    <a:pt x="9029" y="11455"/>
                    <a:pt x="9029" y="11224"/>
                  </a:cubicBezTo>
                  <a:cubicBezTo>
                    <a:pt x="9029" y="10992"/>
                    <a:pt x="9029" y="10761"/>
                    <a:pt x="8918" y="10529"/>
                  </a:cubicBezTo>
                  <a:lnTo>
                    <a:pt x="8918" y="10529"/>
                  </a:lnTo>
                  <a:lnTo>
                    <a:pt x="8918" y="10529"/>
                  </a:lnTo>
                  <a:lnTo>
                    <a:pt x="8687" y="10298"/>
                  </a:lnTo>
                  <a:lnTo>
                    <a:pt x="8455" y="10298"/>
                  </a:lnTo>
                  <a:lnTo>
                    <a:pt x="8455" y="10298"/>
                  </a:lnTo>
                  <a:lnTo>
                    <a:pt x="8335" y="10418"/>
                  </a:lnTo>
                  <a:cubicBezTo>
                    <a:pt x="8224" y="10529"/>
                    <a:pt x="7872" y="10881"/>
                    <a:pt x="7992" y="11455"/>
                  </a:cubicBezTo>
                  <a:close/>
                  <a:moveTo>
                    <a:pt x="8566" y="10529"/>
                  </a:moveTo>
                  <a:lnTo>
                    <a:pt x="8566" y="10529"/>
                  </a:lnTo>
                  <a:close/>
                  <a:moveTo>
                    <a:pt x="4399" y="3704"/>
                  </a:moveTo>
                  <a:cubicBezTo>
                    <a:pt x="4862" y="3815"/>
                    <a:pt x="5214" y="4278"/>
                    <a:pt x="5214" y="4399"/>
                  </a:cubicBezTo>
                  <a:cubicBezTo>
                    <a:pt x="5325" y="4510"/>
                    <a:pt x="5325" y="4510"/>
                    <a:pt x="5325" y="4630"/>
                  </a:cubicBezTo>
                  <a:cubicBezTo>
                    <a:pt x="5325" y="4741"/>
                    <a:pt x="5214" y="4741"/>
                    <a:pt x="5214" y="4862"/>
                  </a:cubicBezTo>
                  <a:cubicBezTo>
                    <a:pt x="5094" y="4862"/>
                    <a:pt x="5094" y="4862"/>
                    <a:pt x="4983" y="4973"/>
                  </a:cubicBezTo>
                  <a:cubicBezTo>
                    <a:pt x="4751" y="4973"/>
                    <a:pt x="4399" y="4973"/>
                    <a:pt x="4168" y="4862"/>
                  </a:cubicBezTo>
                  <a:cubicBezTo>
                    <a:pt x="4057" y="4741"/>
                    <a:pt x="3936" y="4510"/>
                    <a:pt x="3825" y="4278"/>
                  </a:cubicBezTo>
                  <a:cubicBezTo>
                    <a:pt x="3825" y="4278"/>
                    <a:pt x="3825" y="4167"/>
                    <a:pt x="3936" y="4047"/>
                  </a:cubicBezTo>
                  <a:cubicBezTo>
                    <a:pt x="3936" y="3936"/>
                    <a:pt x="3936" y="3936"/>
                    <a:pt x="4057" y="3815"/>
                  </a:cubicBezTo>
                  <a:cubicBezTo>
                    <a:pt x="4057" y="3704"/>
                    <a:pt x="4288" y="3704"/>
                    <a:pt x="4399" y="3704"/>
                  </a:cubicBezTo>
                  <a:close/>
                  <a:moveTo>
                    <a:pt x="4983" y="4630"/>
                  </a:move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1"/>
            <p:cNvSpPr/>
            <p:nvPr/>
          </p:nvSpPr>
          <p:spPr>
            <a:xfrm>
              <a:off x="1681125" y="3659850"/>
              <a:ext cx="60675" cy="14625"/>
            </a:xfrm>
            <a:custGeom>
              <a:avLst/>
              <a:gdLst/>
              <a:ahLst/>
              <a:cxnLst/>
              <a:rect l="l" t="t" r="r" b="b"/>
              <a:pathLst>
                <a:path w="2427" h="585" extrusionOk="0">
                  <a:moveTo>
                    <a:pt x="112" y="584"/>
                  </a:moveTo>
                  <a:lnTo>
                    <a:pt x="343" y="584"/>
                  </a:lnTo>
                  <a:lnTo>
                    <a:pt x="343" y="584"/>
                  </a:lnTo>
                  <a:lnTo>
                    <a:pt x="343" y="584"/>
                  </a:lnTo>
                  <a:lnTo>
                    <a:pt x="575" y="584"/>
                  </a:lnTo>
                  <a:cubicBezTo>
                    <a:pt x="695" y="464"/>
                    <a:pt x="806" y="464"/>
                    <a:pt x="927" y="464"/>
                  </a:cubicBezTo>
                  <a:cubicBezTo>
                    <a:pt x="1038" y="464"/>
                    <a:pt x="2427" y="353"/>
                    <a:pt x="2316" y="121"/>
                  </a:cubicBezTo>
                  <a:lnTo>
                    <a:pt x="2195" y="121"/>
                  </a:lnTo>
                  <a:cubicBezTo>
                    <a:pt x="2195" y="1"/>
                    <a:pt x="2084" y="1"/>
                    <a:pt x="2084" y="1"/>
                  </a:cubicBezTo>
                  <a:lnTo>
                    <a:pt x="927" y="232"/>
                  </a:lnTo>
                  <a:cubicBezTo>
                    <a:pt x="695" y="232"/>
                    <a:pt x="464" y="232"/>
                    <a:pt x="343" y="353"/>
                  </a:cubicBezTo>
                  <a:cubicBezTo>
                    <a:pt x="232" y="353"/>
                    <a:pt x="1" y="353"/>
                    <a:pt x="1" y="464"/>
                  </a:cubicBezTo>
                  <a:cubicBezTo>
                    <a:pt x="1" y="584"/>
                    <a:pt x="1" y="584"/>
                    <a:pt x="112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1"/>
            <p:cNvSpPr/>
            <p:nvPr/>
          </p:nvSpPr>
          <p:spPr>
            <a:xfrm>
              <a:off x="1507500" y="3361900"/>
              <a:ext cx="37525" cy="49100"/>
            </a:xfrm>
            <a:custGeom>
              <a:avLst/>
              <a:gdLst/>
              <a:ahLst/>
              <a:cxnLst/>
              <a:rect l="l" t="t" r="r" b="b"/>
              <a:pathLst>
                <a:path w="1501" h="1964" extrusionOk="0">
                  <a:moveTo>
                    <a:pt x="1501" y="112"/>
                  </a:moveTo>
                  <a:lnTo>
                    <a:pt x="1390" y="1"/>
                  </a:lnTo>
                  <a:cubicBezTo>
                    <a:pt x="1390" y="1"/>
                    <a:pt x="1390" y="112"/>
                    <a:pt x="1269" y="112"/>
                  </a:cubicBezTo>
                  <a:cubicBezTo>
                    <a:pt x="1269" y="112"/>
                    <a:pt x="1158" y="232"/>
                    <a:pt x="1158" y="343"/>
                  </a:cubicBezTo>
                  <a:cubicBezTo>
                    <a:pt x="927" y="575"/>
                    <a:pt x="575" y="927"/>
                    <a:pt x="464" y="1269"/>
                  </a:cubicBezTo>
                  <a:cubicBezTo>
                    <a:pt x="464" y="1269"/>
                    <a:pt x="343" y="1269"/>
                    <a:pt x="343" y="1390"/>
                  </a:cubicBezTo>
                  <a:cubicBezTo>
                    <a:pt x="1" y="1964"/>
                    <a:pt x="232" y="1964"/>
                    <a:pt x="343" y="1853"/>
                  </a:cubicBezTo>
                  <a:cubicBezTo>
                    <a:pt x="464" y="1732"/>
                    <a:pt x="464" y="1621"/>
                    <a:pt x="575" y="1621"/>
                  </a:cubicBezTo>
                  <a:cubicBezTo>
                    <a:pt x="575" y="1501"/>
                    <a:pt x="695" y="1390"/>
                    <a:pt x="695" y="1390"/>
                  </a:cubicBezTo>
                  <a:lnTo>
                    <a:pt x="695" y="1269"/>
                  </a:lnTo>
                  <a:lnTo>
                    <a:pt x="927" y="1038"/>
                  </a:lnTo>
                  <a:lnTo>
                    <a:pt x="1038" y="927"/>
                  </a:lnTo>
                  <a:cubicBezTo>
                    <a:pt x="1038" y="806"/>
                    <a:pt x="1038" y="806"/>
                    <a:pt x="1158" y="806"/>
                  </a:cubicBezTo>
                  <a:lnTo>
                    <a:pt x="1390" y="464"/>
                  </a:lnTo>
                  <a:cubicBezTo>
                    <a:pt x="1390" y="343"/>
                    <a:pt x="1501" y="232"/>
                    <a:pt x="150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1"/>
            <p:cNvSpPr/>
            <p:nvPr/>
          </p:nvSpPr>
          <p:spPr>
            <a:xfrm>
              <a:off x="1848975" y="3512375"/>
              <a:ext cx="17375" cy="52125"/>
            </a:xfrm>
            <a:custGeom>
              <a:avLst/>
              <a:gdLst/>
              <a:ahLst/>
              <a:cxnLst/>
              <a:rect l="l" t="t" r="r" b="b"/>
              <a:pathLst>
                <a:path w="695" h="2085" extrusionOk="0">
                  <a:moveTo>
                    <a:pt x="463" y="1"/>
                  </a:moveTo>
                  <a:cubicBezTo>
                    <a:pt x="343" y="1"/>
                    <a:pt x="343" y="344"/>
                    <a:pt x="343" y="464"/>
                  </a:cubicBezTo>
                  <a:cubicBezTo>
                    <a:pt x="232" y="807"/>
                    <a:pt x="112" y="1158"/>
                    <a:pt x="112" y="1390"/>
                  </a:cubicBezTo>
                  <a:cubicBezTo>
                    <a:pt x="0" y="1501"/>
                    <a:pt x="0" y="1853"/>
                    <a:pt x="0" y="1964"/>
                  </a:cubicBezTo>
                  <a:cubicBezTo>
                    <a:pt x="0" y="2084"/>
                    <a:pt x="112" y="1964"/>
                    <a:pt x="112" y="1964"/>
                  </a:cubicBezTo>
                  <a:cubicBezTo>
                    <a:pt x="232" y="1853"/>
                    <a:pt x="343" y="1501"/>
                    <a:pt x="343" y="1270"/>
                  </a:cubicBezTo>
                  <a:cubicBezTo>
                    <a:pt x="463" y="1038"/>
                    <a:pt x="463" y="807"/>
                    <a:pt x="575" y="575"/>
                  </a:cubicBezTo>
                  <a:cubicBezTo>
                    <a:pt x="575" y="464"/>
                    <a:pt x="695" y="1"/>
                    <a:pt x="46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1"/>
            <p:cNvSpPr/>
            <p:nvPr/>
          </p:nvSpPr>
          <p:spPr>
            <a:xfrm>
              <a:off x="1571175" y="3573050"/>
              <a:ext cx="34750" cy="28950"/>
            </a:xfrm>
            <a:custGeom>
              <a:avLst/>
              <a:gdLst/>
              <a:ahLst/>
              <a:cxnLst/>
              <a:rect l="l" t="t" r="r" b="b"/>
              <a:pathLst>
                <a:path w="1390" h="1158" extrusionOk="0">
                  <a:moveTo>
                    <a:pt x="1389" y="120"/>
                  </a:moveTo>
                  <a:cubicBezTo>
                    <a:pt x="1389" y="120"/>
                    <a:pt x="1269" y="0"/>
                    <a:pt x="1158" y="0"/>
                  </a:cubicBezTo>
                  <a:cubicBezTo>
                    <a:pt x="1158" y="120"/>
                    <a:pt x="926" y="232"/>
                    <a:pt x="806" y="232"/>
                  </a:cubicBezTo>
                  <a:lnTo>
                    <a:pt x="463" y="583"/>
                  </a:lnTo>
                  <a:lnTo>
                    <a:pt x="463" y="583"/>
                  </a:lnTo>
                  <a:lnTo>
                    <a:pt x="232" y="815"/>
                  </a:lnTo>
                  <a:lnTo>
                    <a:pt x="0" y="1047"/>
                  </a:lnTo>
                  <a:cubicBezTo>
                    <a:pt x="0" y="1158"/>
                    <a:pt x="111" y="1158"/>
                    <a:pt x="232" y="1158"/>
                  </a:cubicBezTo>
                  <a:lnTo>
                    <a:pt x="343" y="1047"/>
                  </a:lnTo>
                  <a:cubicBezTo>
                    <a:pt x="463" y="1047"/>
                    <a:pt x="463" y="926"/>
                    <a:pt x="463" y="926"/>
                  </a:cubicBezTo>
                  <a:cubicBezTo>
                    <a:pt x="695" y="695"/>
                    <a:pt x="926" y="583"/>
                    <a:pt x="1158" y="352"/>
                  </a:cubicBezTo>
                  <a:cubicBezTo>
                    <a:pt x="1269" y="352"/>
                    <a:pt x="1269" y="352"/>
                    <a:pt x="1269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1"/>
            <p:cNvSpPr/>
            <p:nvPr/>
          </p:nvSpPr>
          <p:spPr>
            <a:xfrm>
              <a:off x="1779525" y="3558675"/>
              <a:ext cx="31750" cy="23175"/>
            </a:xfrm>
            <a:custGeom>
              <a:avLst/>
              <a:gdLst/>
              <a:ahLst/>
              <a:cxnLst/>
              <a:rect l="l" t="t" r="r" b="b"/>
              <a:pathLst>
                <a:path w="1270" h="927" extrusionOk="0">
                  <a:moveTo>
                    <a:pt x="0" y="112"/>
                  </a:moveTo>
                  <a:cubicBezTo>
                    <a:pt x="0" y="232"/>
                    <a:pt x="463" y="464"/>
                    <a:pt x="575" y="575"/>
                  </a:cubicBezTo>
                  <a:lnTo>
                    <a:pt x="1038" y="807"/>
                  </a:lnTo>
                  <a:cubicBezTo>
                    <a:pt x="1038" y="927"/>
                    <a:pt x="1038" y="927"/>
                    <a:pt x="1158" y="927"/>
                  </a:cubicBezTo>
                  <a:cubicBezTo>
                    <a:pt x="1269" y="927"/>
                    <a:pt x="1269" y="927"/>
                    <a:pt x="1269" y="807"/>
                  </a:cubicBezTo>
                  <a:lnTo>
                    <a:pt x="926" y="464"/>
                  </a:lnTo>
                  <a:cubicBezTo>
                    <a:pt x="806" y="344"/>
                    <a:pt x="232" y="1"/>
                    <a:pt x="112" y="1"/>
                  </a:cubicBezTo>
                  <a:cubicBezTo>
                    <a:pt x="112" y="1"/>
                    <a:pt x="0" y="1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1"/>
            <p:cNvSpPr/>
            <p:nvPr/>
          </p:nvSpPr>
          <p:spPr>
            <a:xfrm>
              <a:off x="1643400" y="3480450"/>
              <a:ext cx="31975" cy="17375"/>
            </a:xfrm>
            <a:custGeom>
              <a:avLst/>
              <a:gdLst/>
              <a:ahLst/>
              <a:cxnLst/>
              <a:rect l="l" t="t" r="r" b="b"/>
              <a:pathLst>
                <a:path w="1279" h="695" extrusionOk="0">
                  <a:moveTo>
                    <a:pt x="0" y="232"/>
                  </a:moveTo>
                  <a:cubicBezTo>
                    <a:pt x="0" y="232"/>
                    <a:pt x="121" y="352"/>
                    <a:pt x="232" y="352"/>
                  </a:cubicBezTo>
                  <a:lnTo>
                    <a:pt x="926" y="583"/>
                  </a:lnTo>
                  <a:lnTo>
                    <a:pt x="1047" y="695"/>
                  </a:lnTo>
                  <a:cubicBezTo>
                    <a:pt x="1158" y="695"/>
                    <a:pt x="1278" y="583"/>
                    <a:pt x="1158" y="463"/>
                  </a:cubicBezTo>
                  <a:cubicBezTo>
                    <a:pt x="1047" y="352"/>
                    <a:pt x="1047" y="352"/>
                    <a:pt x="926" y="352"/>
                  </a:cubicBezTo>
                  <a:cubicBezTo>
                    <a:pt x="815" y="232"/>
                    <a:pt x="463" y="120"/>
                    <a:pt x="232" y="120"/>
                  </a:cubicBezTo>
                  <a:cubicBezTo>
                    <a:pt x="232" y="120"/>
                    <a:pt x="0" y="0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1"/>
            <p:cNvSpPr/>
            <p:nvPr/>
          </p:nvSpPr>
          <p:spPr>
            <a:xfrm>
              <a:off x="1516075" y="3468850"/>
              <a:ext cx="46325" cy="8825"/>
            </a:xfrm>
            <a:custGeom>
              <a:avLst/>
              <a:gdLst/>
              <a:ahLst/>
              <a:cxnLst/>
              <a:rect l="l" t="t" r="r" b="b"/>
              <a:pathLst>
                <a:path w="1853" h="353" extrusionOk="0">
                  <a:moveTo>
                    <a:pt x="463" y="121"/>
                  </a:moveTo>
                  <a:cubicBezTo>
                    <a:pt x="815" y="121"/>
                    <a:pt x="926" y="121"/>
                    <a:pt x="1158" y="232"/>
                  </a:cubicBezTo>
                  <a:cubicBezTo>
                    <a:pt x="1278" y="232"/>
                    <a:pt x="1852" y="353"/>
                    <a:pt x="1852" y="121"/>
                  </a:cubicBezTo>
                  <a:lnTo>
                    <a:pt x="1741" y="121"/>
                  </a:lnTo>
                  <a:cubicBezTo>
                    <a:pt x="1389" y="121"/>
                    <a:pt x="1158" y="1"/>
                    <a:pt x="815" y="1"/>
                  </a:cubicBezTo>
                  <a:lnTo>
                    <a:pt x="352" y="1"/>
                  </a:lnTo>
                  <a:cubicBezTo>
                    <a:pt x="232" y="1"/>
                    <a:pt x="0" y="121"/>
                    <a:pt x="0" y="232"/>
                  </a:cubicBezTo>
                  <a:lnTo>
                    <a:pt x="0" y="232"/>
                  </a:lnTo>
                  <a:cubicBezTo>
                    <a:pt x="121" y="232"/>
                    <a:pt x="232" y="121"/>
                    <a:pt x="46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1"/>
            <p:cNvSpPr/>
            <p:nvPr/>
          </p:nvSpPr>
          <p:spPr>
            <a:xfrm>
              <a:off x="1678125" y="3399400"/>
              <a:ext cx="8825" cy="40550"/>
            </a:xfrm>
            <a:custGeom>
              <a:avLst/>
              <a:gdLst/>
              <a:ahLst/>
              <a:cxnLst/>
              <a:rect l="l" t="t" r="r" b="b"/>
              <a:pathLst>
                <a:path w="353" h="1622" extrusionOk="0">
                  <a:moveTo>
                    <a:pt x="0" y="1621"/>
                  </a:moveTo>
                  <a:cubicBezTo>
                    <a:pt x="121" y="1621"/>
                    <a:pt x="121" y="1510"/>
                    <a:pt x="121" y="1390"/>
                  </a:cubicBezTo>
                  <a:lnTo>
                    <a:pt x="232" y="1279"/>
                  </a:lnTo>
                  <a:lnTo>
                    <a:pt x="232" y="816"/>
                  </a:lnTo>
                  <a:cubicBezTo>
                    <a:pt x="352" y="695"/>
                    <a:pt x="352" y="584"/>
                    <a:pt x="352" y="353"/>
                  </a:cubicBezTo>
                  <a:cubicBezTo>
                    <a:pt x="352" y="353"/>
                    <a:pt x="352" y="1"/>
                    <a:pt x="232" y="1"/>
                  </a:cubicBezTo>
                  <a:cubicBezTo>
                    <a:pt x="121" y="1"/>
                    <a:pt x="232" y="121"/>
                    <a:pt x="232" y="121"/>
                  </a:cubicBezTo>
                  <a:cubicBezTo>
                    <a:pt x="232" y="232"/>
                    <a:pt x="121" y="353"/>
                    <a:pt x="121" y="353"/>
                  </a:cubicBezTo>
                  <a:lnTo>
                    <a:pt x="121" y="1158"/>
                  </a:lnTo>
                  <a:cubicBezTo>
                    <a:pt x="0" y="1279"/>
                    <a:pt x="0" y="1510"/>
                    <a:pt x="0" y="16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1"/>
            <p:cNvSpPr/>
            <p:nvPr/>
          </p:nvSpPr>
          <p:spPr>
            <a:xfrm>
              <a:off x="1553800" y="3382050"/>
              <a:ext cx="28975" cy="23175"/>
            </a:xfrm>
            <a:custGeom>
              <a:avLst/>
              <a:gdLst/>
              <a:ahLst/>
              <a:cxnLst/>
              <a:rect l="l" t="t" r="r" b="b"/>
              <a:pathLst>
                <a:path w="1159" h="927" extrusionOk="0">
                  <a:moveTo>
                    <a:pt x="1158" y="926"/>
                  </a:moveTo>
                  <a:cubicBezTo>
                    <a:pt x="1158" y="695"/>
                    <a:pt x="806" y="352"/>
                    <a:pt x="695" y="352"/>
                  </a:cubicBezTo>
                  <a:cubicBezTo>
                    <a:pt x="575" y="232"/>
                    <a:pt x="464" y="121"/>
                    <a:pt x="232" y="0"/>
                  </a:cubicBezTo>
                  <a:cubicBezTo>
                    <a:pt x="112" y="0"/>
                    <a:pt x="1" y="0"/>
                    <a:pt x="1" y="121"/>
                  </a:cubicBezTo>
                  <a:lnTo>
                    <a:pt x="232" y="121"/>
                  </a:lnTo>
                  <a:cubicBezTo>
                    <a:pt x="232" y="232"/>
                    <a:pt x="464" y="352"/>
                    <a:pt x="464" y="352"/>
                  </a:cubicBezTo>
                  <a:lnTo>
                    <a:pt x="695" y="463"/>
                  </a:lnTo>
                  <a:cubicBezTo>
                    <a:pt x="806" y="584"/>
                    <a:pt x="806" y="695"/>
                    <a:pt x="927" y="695"/>
                  </a:cubicBezTo>
                  <a:lnTo>
                    <a:pt x="1158" y="92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1"/>
            <p:cNvSpPr/>
            <p:nvPr/>
          </p:nvSpPr>
          <p:spPr>
            <a:xfrm>
              <a:off x="1539225" y="3402425"/>
              <a:ext cx="31975" cy="23175"/>
            </a:xfrm>
            <a:custGeom>
              <a:avLst/>
              <a:gdLst/>
              <a:ahLst/>
              <a:cxnLst/>
              <a:rect l="l" t="t" r="r" b="b"/>
              <a:pathLst>
                <a:path w="1279" h="927" extrusionOk="0">
                  <a:moveTo>
                    <a:pt x="1158" y="926"/>
                  </a:moveTo>
                  <a:lnTo>
                    <a:pt x="1278" y="926"/>
                  </a:lnTo>
                  <a:lnTo>
                    <a:pt x="1278" y="806"/>
                  </a:lnTo>
                  <a:lnTo>
                    <a:pt x="1158" y="695"/>
                  </a:lnTo>
                  <a:cubicBezTo>
                    <a:pt x="1158" y="574"/>
                    <a:pt x="1047" y="574"/>
                    <a:pt x="926" y="463"/>
                  </a:cubicBezTo>
                  <a:lnTo>
                    <a:pt x="695" y="343"/>
                  </a:lnTo>
                  <a:lnTo>
                    <a:pt x="463" y="111"/>
                  </a:lnTo>
                  <a:cubicBezTo>
                    <a:pt x="352" y="111"/>
                    <a:pt x="121" y="0"/>
                    <a:pt x="0" y="111"/>
                  </a:cubicBezTo>
                  <a:cubicBezTo>
                    <a:pt x="0" y="111"/>
                    <a:pt x="0" y="232"/>
                    <a:pt x="121" y="232"/>
                  </a:cubicBezTo>
                  <a:lnTo>
                    <a:pt x="232" y="232"/>
                  </a:lnTo>
                  <a:cubicBezTo>
                    <a:pt x="463" y="343"/>
                    <a:pt x="695" y="463"/>
                    <a:pt x="815" y="695"/>
                  </a:cubicBezTo>
                  <a:cubicBezTo>
                    <a:pt x="926" y="695"/>
                    <a:pt x="926" y="695"/>
                    <a:pt x="1047" y="806"/>
                  </a:cubicBezTo>
                  <a:cubicBezTo>
                    <a:pt x="1047" y="806"/>
                    <a:pt x="1158" y="806"/>
                    <a:pt x="1158" y="92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1"/>
            <p:cNvSpPr/>
            <p:nvPr/>
          </p:nvSpPr>
          <p:spPr>
            <a:xfrm>
              <a:off x="1762150" y="3581825"/>
              <a:ext cx="28975" cy="25975"/>
            </a:xfrm>
            <a:custGeom>
              <a:avLst/>
              <a:gdLst/>
              <a:ahLst/>
              <a:cxnLst/>
              <a:rect l="l" t="t" r="r" b="b"/>
              <a:pathLst>
                <a:path w="1159" h="1039" extrusionOk="0">
                  <a:moveTo>
                    <a:pt x="1038" y="807"/>
                  </a:moveTo>
                  <a:cubicBezTo>
                    <a:pt x="927" y="575"/>
                    <a:pt x="807" y="464"/>
                    <a:pt x="695" y="344"/>
                  </a:cubicBezTo>
                  <a:lnTo>
                    <a:pt x="344" y="112"/>
                  </a:lnTo>
                  <a:cubicBezTo>
                    <a:pt x="344" y="112"/>
                    <a:pt x="112" y="1"/>
                    <a:pt x="1" y="1"/>
                  </a:cubicBezTo>
                  <a:lnTo>
                    <a:pt x="112" y="112"/>
                  </a:lnTo>
                  <a:lnTo>
                    <a:pt x="575" y="464"/>
                  </a:lnTo>
                  <a:lnTo>
                    <a:pt x="1038" y="927"/>
                  </a:lnTo>
                  <a:cubicBezTo>
                    <a:pt x="1158" y="1038"/>
                    <a:pt x="1158" y="927"/>
                    <a:pt x="1038" y="80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1"/>
            <p:cNvSpPr/>
            <p:nvPr/>
          </p:nvSpPr>
          <p:spPr>
            <a:xfrm>
              <a:off x="1519075" y="3503600"/>
              <a:ext cx="37525" cy="8800"/>
            </a:xfrm>
            <a:custGeom>
              <a:avLst/>
              <a:gdLst/>
              <a:ahLst/>
              <a:cxnLst/>
              <a:rect l="l" t="t" r="r" b="b"/>
              <a:pathLst>
                <a:path w="1501" h="352" extrusionOk="0">
                  <a:moveTo>
                    <a:pt x="112" y="352"/>
                  </a:moveTo>
                  <a:cubicBezTo>
                    <a:pt x="232" y="352"/>
                    <a:pt x="575" y="232"/>
                    <a:pt x="695" y="232"/>
                  </a:cubicBezTo>
                  <a:cubicBezTo>
                    <a:pt x="1158" y="120"/>
                    <a:pt x="1390" y="232"/>
                    <a:pt x="1501" y="232"/>
                  </a:cubicBezTo>
                  <a:cubicBezTo>
                    <a:pt x="1501" y="120"/>
                    <a:pt x="1501" y="120"/>
                    <a:pt x="1390" y="120"/>
                  </a:cubicBezTo>
                  <a:cubicBezTo>
                    <a:pt x="1038" y="0"/>
                    <a:pt x="806" y="0"/>
                    <a:pt x="464" y="120"/>
                  </a:cubicBezTo>
                  <a:cubicBezTo>
                    <a:pt x="343" y="232"/>
                    <a:pt x="1" y="232"/>
                    <a:pt x="1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1"/>
            <p:cNvSpPr/>
            <p:nvPr/>
          </p:nvSpPr>
          <p:spPr>
            <a:xfrm>
              <a:off x="1533425" y="3552900"/>
              <a:ext cx="28975" cy="17375"/>
            </a:xfrm>
            <a:custGeom>
              <a:avLst/>
              <a:gdLst/>
              <a:ahLst/>
              <a:cxnLst/>
              <a:rect l="l" t="t" r="r" b="b"/>
              <a:pathLst>
                <a:path w="1159" h="695" extrusionOk="0">
                  <a:moveTo>
                    <a:pt x="1158" y="112"/>
                  </a:moveTo>
                  <a:cubicBezTo>
                    <a:pt x="1047" y="0"/>
                    <a:pt x="1047" y="112"/>
                    <a:pt x="1047" y="112"/>
                  </a:cubicBezTo>
                  <a:cubicBezTo>
                    <a:pt x="816" y="232"/>
                    <a:pt x="464" y="463"/>
                    <a:pt x="232" y="463"/>
                  </a:cubicBezTo>
                  <a:cubicBezTo>
                    <a:pt x="121" y="575"/>
                    <a:pt x="1" y="463"/>
                    <a:pt x="1" y="575"/>
                  </a:cubicBezTo>
                  <a:cubicBezTo>
                    <a:pt x="1" y="575"/>
                    <a:pt x="232" y="695"/>
                    <a:pt x="695" y="463"/>
                  </a:cubicBezTo>
                  <a:cubicBezTo>
                    <a:pt x="816" y="343"/>
                    <a:pt x="927" y="343"/>
                    <a:pt x="1047" y="232"/>
                  </a:cubicBezTo>
                  <a:cubicBezTo>
                    <a:pt x="1158" y="232"/>
                    <a:pt x="1158" y="112"/>
                    <a:pt x="1158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1"/>
            <p:cNvSpPr/>
            <p:nvPr/>
          </p:nvSpPr>
          <p:spPr>
            <a:xfrm>
              <a:off x="1727425" y="3477650"/>
              <a:ext cx="31750" cy="8600"/>
            </a:xfrm>
            <a:custGeom>
              <a:avLst/>
              <a:gdLst/>
              <a:ahLst/>
              <a:cxnLst/>
              <a:rect l="l" t="t" r="r" b="b"/>
              <a:pathLst>
                <a:path w="1270" h="344" extrusionOk="0">
                  <a:moveTo>
                    <a:pt x="232" y="232"/>
                  </a:moveTo>
                  <a:lnTo>
                    <a:pt x="927" y="232"/>
                  </a:lnTo>
                  <a:cubicBezTo>
                    <a:pt x="1158" y="232"/>
                    <a:pt x="1158" y="344"/>
                    <a:pt x="1270" y="232"/>
                  </a:cubicBezTo>
                  <a:cubicBezTo>
                    <a:pt x="1270" y="232"/>
                    <a:pt x="1158" y="112"/>
                    <a:pt x="1038" y="112"/>
                  </a:cubicBezTo>
                  <a:cubicBezTo>
                    <a:pt x="927" y="1"/>
                    <a:pt x="575" y="112"/>
                    <a:pt x="343" y="112"/>
                  </a:cubicBezTo>
                  <a:lnTo>
                    <a:pt x="232" y="112"/>
                  </a:lnTo>
                  <a:cubicBezTo>
                    <a:pt x="112" y="112"/>
                    <a:pt x="112" y="232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1"/>
            <p:cNvSpPr/>
            <p:nvPr/>
          </p:nvSpPr>
          <p:spPr>
            <a:xfrm>
              <a:off x="1814250" y="3495025"/>
              <a:ext cx="28950" cy="14375"/>
            </a:xfrm>
            <a:custGeom>
              <a:avLst/>
              <a:gdLst/>
              <a:ahLst/>
              <a:cxnLst/>
              <a:rect l="l" t="t" r="r" b="b"/>
              <a:pathLst>
                <a:path w="1158" h="575" extrusionOk="0">
                  <a:moveTo>
                    <a:pt x="1038" y="343"/>
                  </a:moveTo>
                  <a:cubicBezTo>
                    <a:pt x="926" y="343"/>
                    <a:pt x="0" y="0"/>
                    <a:pt x="0" y="232"/>
                  </a:cubicBezTo>
                  <a:lnTo>
                    <a:pt x="112" y="232"/>
                  </a:lnTo>
                  <a:cubicBezTo>
                    <a:pt x="232" y="343"/>
                    <a:pt x="463" y="343"/>
                    <a:pt x="575" y="343"/>
                  </a:cubicBezTo>
                  <a:cubicBezTo>
                    <a:pt x="695" y="463"/>
                    <a:pt x="1158" y="575"/>
                    <a:pt x="1158" y="463"/>
                  </a:cubicBezTo>
                  <a:cubicBezTo>
                    <a:pt x="1158" y="343"/>
                    <a:pt x="1158" y="343"/>
                    <a:pt x="1038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1"/>
            <p:cNvSpPr/>
            <p:nvPr/>
          </p:nvSpPr>
          <p:spPr>
            <a:xfrm>
              <a:off x="1530650" y="3416775"/>
              <a:ext cx="28975" cy="14600"/>
            </a:xfrm>
            <a:custGeom>
              <a:avLst/>
              <a:gdLst/>
              <a:ahLst/>
              <a:cxnLst/>
              <a:rect l="l" t="t" r="r" b="b"/>
              <a:pathLst>
                <a:path w="1159" h="584" extrusionOk="0">
                  <a:moveTo>
                    <a:pt x="1158" y="584"/>
                  </a:moveTo>
                  <a:lnTo>
                    <a:pt x="1158" y="463"/>
                  </a:lnTo>
                  <a:cubicBezTo>
                    <a:pt x="1158" y="463"/>
                    <a:pt x="1038" y="352"/>
                    <a:pt x="927" y="352"/>
                  </a:cubicBezTo>
                  <a:cubicBezTo>
                    <a:pt x="464" y="232"/>
                    <a:pt x="343" y="0"/>
                    <a:pt x="232" y="0"/>
                  </a:cubicBezTo>
                  <a:cubicBezTo>
                    <a:pt x="112" y="121"/>
                    <a:pt x="1" y="121"/>
                    <a:pt x="1" y="121"/>
                  </a:cubicBezTo>
                  <a:cubicBezTo>
                    <a:pt x="1" y="232"/>
                    <a:pt x="232" y="121"/>
                    <a:pt x="232" y="121"/>
                  </a:cubicBezTo>
                  <a:cubicBezTo>
                    <a:pt x="343" y="121"/>
                    <a:pt x="343" y="232"/>
                    <a:pt x="464" y="352"/>
                  </a:cubicBezTo>
                  <a:cubicBezTo>
                    <a:pt x="575" y="463"/>
                    <a:pt x="806" y="463"/>
                    <a:pt x="1038" y="463"/>
                  </a:cubicBezTo>
                  <a:cubicBezTo>
                    <a:pt x="1038" y="584"/>
                    <a:pt x="1038" y="584"/>
                    <a:pt x="1158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1"/>
            <p:cNvSpPr/>
            <p:nvPr/>
          </p:nvSpPr>
          <p:spPr>
            <a:xfrm>
              <a:off x="1516075" y="3480450"/>
              <a:ext cx="31975" cy="11575"/>
            </a:xfrm>
            <a:custGeom>
              <a:avLst/>
              <a:gdLst/>
              <a:ahLst/>
              <a:cxnLst/>
              <a:rect l="l" t="t" r="r" b="b"/>
              <a:pathLst>
                <a:path w="1279" h="463" extrusionOk="0">
                  <a:moveTo>
                    <a:pt x="0" y="120"/>
                  </a:moveTo>
                  <a:lnTo>
                    <a:pt x="0" y="232"/>
                  </a:lnTo>
                  <a:lnTo>
                    <a:pt x="352" y="232"/>
                  </a:lnTo>
                  <a:cubicBezTo>
                    <a:pt x="695" y="232"/>
                    <a:pt x="815" y="352"/>
                    <a:pt x="1158" y="352"/>
                  </a:cubicBezTo>
                  <a:cubicBezTo>
                    <a:pt x="1158" y="463"/>
                    <a:pt x="1278" y="352"/>
                    <a:pt x="1158" y="352"/>
                  </a:cubicBezTo>
                  <a:cubicBezTo>
                    <a:pt x="1158" y="352"/>
                    <a:pt x="1047" y="232"/>
                    <a:pt x="926" y="232"/>
                  </a:cubicBezTo>
                  <a:cubicBezTo>
                    <a:pt x="695" y="120"/>
                    <a:pt x="584" y="0"/>
                    <a:pt x="352" y="0"/>
                  </a:cubicBezTo>
                  <a:cubicBezTo>
                    <a:pt x="232" y="120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1"/>
            <p:cNvSpPr/>
            <p:nvPr/>
          </p:nvSpPr>
          <p:spPr>
            <a:xfrm>
              <a:off x="1527650" y="3442925"/>
              <a:ext cx="28950" cy="8600"/>
            </a:xfrm>
            <a:custGeom>
              <a:avLst/>
              <a:gdLst/>
              <a:ahLst/>
              <a:cxnLst/>
              <a:rect l="l" t="t" r="r" b="b"/>
              <a:pathLst>
                <a:path w="1158" h="344" extrusionOk="0">
                  <a:moveTo>
                    <a:pt x="0" y="112"/>
                  </a:moveTo>
                  <a:lnTo>
                    <a:pt x="121" y="112"/>
                  </a:lnTo>
                  <a:cubicBezTo>
                    <a:pt x="463" y="112"/>
                    <a:pt x="926" y="343"/>
                    <a:pt x="1047" y="343"/>
                  </a:cubicBezTo>
                  <a:cubicBezTo>
                    <a:pt x="1047" y="343"/>
                    <a:pt x="1158" y="232"/>
                    <a:pt x="1047" y="232"/>
                  </a:cubicBezTo>
                  <a:cubicBezTo>
                    <a:pt x="1047" y="232"/>
                    <a:pt x="584" y="112"/>
                    <a:pt x="584" y="1"/>
                  </a:cubicBezTo>
                  <a:lnTo>
                    <a:pt x="232" y="1"/>
                  </a:lnTo>
                  <a:cubicBezTo>
                    <a:pt x="121" y="1"/>
                    <a:pt x="0" y="1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1"/>
            <p:cNvSpPr/>
            <p:nvPr/>
          </p:nvSpPr>
          <p:spPr>
            <a:xfrm>
              <a:off x="1666550" y="3570250"/>
              <a:ext cx="8825" cy="28975"/>
            </a:xfrm>
            <a:custGeom>
              <a:avLst/>
              <a:gdLst/>
              <a:ahLst/>
              <a:cxnLst/>
              <a:rect l="l" t="t" r="r" b="b"/>
              <a:pathLst>
                <a:path w="353" h="1159" extrusionOk="0">
                  <a:moveTo>
                    <a:pt x="0" y="1159"/>
                  </a:moveTo>
                  <a:lnTo>
                    <a:pt x="121" y="1159"/>
                  </a:lnTo>
                  <a:lnTo>
                    <a:pt x="121" y="927"/>
                  </a:lnTo>
                  <a:cubicBezTo>
                    <a:pt x="232" y="695"/>
                    <a:pt x="232" y="464"/>
                    <a:pt x="232" y="344"/>
                  </a:cubicBezTo>
                  <a:lnTo>
                    <a:pt x="232" y="232"/>
                  </a:lnTo>
                  <a:cubicBezTo>
                    <a:pt x="352" y="1"/>
                    <a:pt x="232" y="1"/>
                    <a:pt x="121" y="232"/>
                  </a:cubicBezTo>
                  <a:cubicBezTo>
                    <a:pt x="121" y="464"/>
                    <a:pt x="0" y="695"/>
                    <a:pt x="0" y="92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1"/>
            <p:cNvSpPr/>
            <p:nvPr/>
          </p:nvSpPr>
          <p:spPr>
            <a:xfrm>
              <a:off x="1698500" y="3439925"/>
              <a:ext cx="23175" cy="17375"/>
            </a:xfrm>
            <a:custGeom>
              <a:avLst/>
              <a:gdLst/>
              <a:ahLst/>
              <a:cxnLst/>
              <a:rect l="l" t="t" r="r" b="b"/>
              <a:pathLst>
                <a:path w="927" h="695" extrusionOk="0">
                  <a:moveTo>
                    <a:pt x="806" y="0"/>
                  </a:moveTo>
                  <a:cubicBezTo>
                    <a:pt x="926" y="0"/>
                    <a:pt x="806" y="0"/>
                    <a:pt x="806" y="0"/>
                  </a:cubicBezTo>
                  <a:lnTo>
                    <a:pt x="463" y="232"/>
                  </a:lnTo>
                  <a:cubicBezTo>
                    <a:pt x="463" y="352"/>
                    <a:pt x="343" y="463"/>
                    <a:pt x="232" y="463"/>
                  </a:cubicBezTo>
                  <a:cubicBezTo>
                    <a:pt x="111" y="584"/>
                    <a:pt x="0" y="584"/>
                    <a:pt x="0" y="584"/>
                  </a:cubicBezTo>
                  <a:cubicBezTo>
                    <a:pt x="0" y="695"/>
                    <a:pt x="232" y="695"/>
                    <a:pt x="463" y="463"/>
                  </a:cubicBezTo>
                  <a:cubicBezTo>
                    <a:pt x="574" y="352"/>
                    <a:pt x="806" y="121"/>
                    <a:pt x="806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1"/>
            <p:cNvSpPr/>
            <p:nvPr/>
          </p:nvSpPr>
          <p:spPr>
            <a:xfrm>
              <a:off x="1597100" y="3613550"/>
              <a:ext cx="17375" cy="20400"/>
            </a:xfrm>
            <a:custGeom>
              <a:avLst/>
              <a:gdLst/>
              <a:ahLst/>
              <a:cxnLst/>
              <a:rect l="l" t="t" r="r" b="b"/>
              <a:pathLst>
                <a:path w="695" h="816" extrusionOk="0">
                  <a:moveTo>
                    <a:pt x="0" y="816"/>
                  </a:moveTo>
                  <a:cubicBezTo>
                    <a:pt x="121" y="816"/>
                    <a:pt x="121" y="816"/>
                    <a:pt x="121" y="695"/>
                  </a:cubicBezTo>
                  <a:lnTo>
                    <a:pt x="232" y="584"/>
                  </a:lnTo>
                  <a:cubicBezTo>
                    <a:pt x="232" y="584"/>
                    <a:pt x="232" y="464"/>
                    <a:pt x="352" y="464"/>
                  </a:cubicBezTo>
                  <a:lnTo>
                    <a:pt x="352" y="353"/>
                  </a:lnTo>
                  <a:cubicBezTo>
                    <a:pt x="463" y="353"/>
                    <a:pt x="695" y="232"/>
                    <a:pt x="695" y="121"/>
                  </a:cubicBezTo>
                  <a:cubicBezTo>
                    <a:pt x="584" y="1"/>
                    <a:pt x="584" y="121"/>
                    <a:pt x="584" y="121"/>
                  </a:cubicBezTo>
                  <a:lnTo>
                    <a:pt x="463" y="121"/>
                  </a:lnTo>
                  <a:lnTo>
                    <a:pt x="232" y="353"/>
                  </a:lnTo>
                  <a:cubicBezTo>
                    <a:pt x="121" y="353"/>
                    <a:pt x="0" y="695"/>
                    <a:pt x="0" y="81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1"/>
            <p:cNvSpPr/>
            <p:nvPr/>
          </p:nvSpPr>
          <p:spPr>
            <a:xfrm>
              <a:off x="1654975" y="3625125"/>
              <a:ext cx="3025" cy="26200"/>
            </a:xfrm>
            <a:custGeom>
              <a:avLst/>
              <a:gdLst/>
              <a:ahLst/>
              <a:cxnLst/>
              <a:rect l="l" t="t" r="r" b="b"/>
              <a:pathLst>
                <a:path w="121" h="1048" extrusionOk="0">
                  <a:moveTo>
                    <a:pt x="121" y="1"/>
                  </a:moveTo>
                  <a:cubicBezTo>
                    <a:pt x="0" y="1"/>
                    <a:pt x="0" y="353"/>
                    <a:pt x="0" y="464"/>
                  </a:cubicBezTo>
                  <a:lnTo>
                    <a:pt x="0" y="1047"/>
                  </a:lnTo>
                  <a:lnTo>
                    <a:pt x="121" y="1047"/>
                  </a:lnTo>
                  <a:lnTo>
                    <a:pt x="121" y="58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1"/>
            <p:cNvSpPr/>
            <p:nvPr/>
          </p:nvSpPr>
          <p:spPr>
            <a:xfrm>
              <a:off x="1521850" y="3520950"/>
              <a:ext cx="23175" cy="5825"/>
            </a:xfrm>
            <a:custGeom>
              <a:avLst/>
              <a:gdLst/>
              <a:ahLst/>
              <a:cxnLst/>
              <a:rect l="l" t="t" r="r" b="b"/>
              <a:pathLst>
                <a:path w="927" h="233" extrusionOk="0">
                  <a:moveTo>
                    <a:pt x="1" y="232"/>
                  </a:moveTo>
                  <a:lnTo>
                    <a:pt x="121" y="232"/>
                  </a:lnTo>
                  <a:cubicBezTo>
                    <a:pt x="232" y="232"/>
                    <a:pt x="584" y="232"/>
                    <a:pt x="695" y="121"/>
                  </a:cubicBezTo>
                  <a:cubicBezTo>
                    <a:pt x="816" y="121"/>
                    <a:pt x="927" y="121"/>
                    <a:pt x="927" y="1"/>
                  </a:cubicBezTo>
                  <a:lnTo>
                    <a:pt x="695" y="1"/>
                  </a:lnTo>
                  <a:cubicBezTo>
                    <a:pt x="464" y="1"/>
                    <a:pt x="232" y="121"/>
                    <a:pt x="121" y="121"/>
                  </a:cubicBezTo>
                  <a:cubicBezTo>
                    <a:pt x="1" y="121"/>
                    <a:pt x="1" y="12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1"/>
            <p:cNvSpPr/>
            <p:nvPr/>
          </p:nvSpPr>
          <p:spPr>
            <a:xfrm>
              <a:off x="1767950" y="3599200"/>
              <a:ext cx="14375" cy="20175"/>
            </a:xfrm>
            <a:custGeom>
              <a:avLst/>
              <a:gdLst/>
              <a:ahLst/>
              <a:cxnLst/>
              <a:rect l="l" t="t" r="r" b="b"/>
              <a:pathLst>
                <a:path w="575" h="807" extrusionOk="0">
                  <a:moveTo>
                    <a:pt x="232" y="112"/>
                  </a:moveTo>
                  <a:cubicBezTo>
                    <a:pt x="112" y="1"/>
                    <a:pt x="112" y="1"/>
                    <a:pt x="0" y="1"/>
                  </a:cubicBezTo>
                  <a:cubicBezTo>
                    <a:pt x="0" y="112"/>
                    <a:pt x="112" y="112"/>
                    <a:pt x="112" y="232"/>
                  </a:cubicBezTo>
                  <a:cubicBezTo>
                    <a:pt x="232" y="232"/>
                    <a:pt x="232" y="232"/>
                    <a:pt x="343" y="343"/>
                  </a:cubicBezTo>
                  <a:cubicBezTo>
                    <a:pt x="463" y="575"/>
                    <a:pt x="463" y="806"/>
                    <a:pt x="575" y="806"/>
                  </a:cubicBezTo>
                  <a:cubicBezTo>
                    <a:pt x="575" y="695"/>
                    <a:pt x="575" y="464"/>
                    <a:pt x="463" y="343"/>
                  </a:cubicBezTo>
                  <a:cubicBezTo>
                    <a:pt x="343" y="232"/>
                    <a:pt x="343" y="112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1"/>
            <p:cNvSpPr/>
            <p:nvPr/>
          </p:nvSpPr>
          <p:spPr>
            <a:xfrm>
              <a:off x="1585525" y="3382050"/>
              <a:ext cx="5800" cy="3025"/>
            </a:xfrm>
            <a:custGeom>
              <a:avLst/>
              <a:gdLst/>
              <a:ahLst/>
              <a:cxnLst/>
              <a:rect l="l" t="t" r="r" b="b"/>
              <a:pathLst>
                <a:path w="232" h="121" extrusionOk="0">
                  <a:moveTo>
                    <a:pt x="121" y="121"/>
                  </a:moveTo>
                  <a:cubicBezTo>
                    <a:pt x="232" y="121"/>
                    <a:pt x="232" y="121"/>
                    <a:pt x="1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1"/>
            <p:cNvSpPr/>
            <p:nvPr/>
          </p:nvSpPr>
          <p:spPr>
            <a:xfrm>
              <a:off x="1715850" y="3578825"/>
              <a:ext cx="8600" cy="23175"/>
            </a:xfrm>
            <a:custGeom>
              <a:avLst/>
              <a:gdLst/>
              <a:ahLst/>
              <a:cxnLst/>
              <a:rect l="l" t="t" r="r" b="b"/>
              <a:pathLst>
                <a:path w="344" h="927" extrusionOk="0">
                  <a:moveTo>
                    <a:pt x="112" y="1"/>
                  </a:moveTo>
                  <a:cubicBezTo>
                    <a:pt x="1" y="1"/>
                    <a:pt x="1" y="1"/>
                    <a:pt x="1" y="121"/>
                  </a:cubicBezTo>
                  <a:lnTo>
                    <a:pt x="232" y="695"/>
                  </a:lnTo>
                  <a:cubicBezTo>
                    <a:pt x="232" y="927"/>
                    <a:pt x="343" y="816"/>
                    <a:pt x="343" y="816"/>
                  </a:cubicBezTo>
                  <a:cubicBezTo>
                    <a:pt x="343" y="584"/>
                    <a:pt x="343" y="464"/>
                    <a:pt x="232" y="352"/>
                  </a:cubicBezTo>
                  <a:cubicBezTo>
                    <a:pt x="232" y="232"/>
                    <a:pt x="112" y="1"/>
                    <a:pt x="11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1"/>
            <p:cNvSpPr/>
            <p:nvPr/>
          </p:nvSpPr>
          <p:spPr>
            <a:xfrm>
              <a:off x="1548025" y="3390850"/>
              <a:ext cx="20150" cy="11600"/>
            </a:xfrm>
            <a:custGeom>
              <a:avLst/>
              <a:gdLst/>
              <a:ahLst/>
              <a:cxnLst/>
              <a:rect l="l" t="t" r="r" b="b"/>
              <a:pathLst>
                <a:path w="806" h="464" extrusionOk="0">
                  <a:moveTo>
                    <a:pt x="574" y="343"/>
                  </a:moveTo>
                  <a:cubicBezTo>
                    <a:pt x="463" y="232"/>
                    <a:pt x="463" y="232"/>
                    <a:pt x="343" y="232"/>
                  </a:cubicBezTo>
                  <a:cubicBezTo>
                    <a:pt x="232" y="232"/>
                    <a:pt x="232" y="232"/>
                    <a:pt x="232" y="111"/>
                  </a:cubicBezTo>
                  <a:cubicBezTo>
                    <a:pt x="111" y="111"/>
                    <a:pt x="111" y="0"/>
                    <a:pt x="0" y="0"/>
                  </a:cubicBezTo>
                  <a:cubicBezTo>
                    <a:pt x="0" y="111"/>
                    <a:pt x="0" y="232"/>
                    <a:pt x="111" y="232"/>
                  </a:cubicBezTo>
                  <a:cubicBezTo>
                    <a:pt x="232" y="343"/>
                    <a:pt x="343" y="343"/>
                    <a:pt x="463" y="463"/>
                  </a:cubicBezTo>
                  <a:lnTo>
                    <a:pt x="695" y="463"/>
                  </a:lnTo>
                  <a:cubicBezTo>
                    <a:pt x="806" y="343"/>
                    <a:pt x="574" y="343"/>
                    <a:pt x="574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1"/>
            <p:cNvSpPr/>
            <p:nvPr/>
          </p:nvSpPr>
          <p:spPr>
            <a:xfrm>
              <a:off x="1571175" y="3544100"/>
              <a:ext cx="20150" cy="8825"/>
            </a:xfrm>
            <a:custGeom>
              <a:avLst/>
              <a:gdLst/>
              <a:ahLst/>
              <a:cxnLst/>
              <a:rect l="l" t="t" r="r" b="b"/>
              <a:pathLst>
                <a:path w="806" h="353" extrusionOk="0">
                  <a:moveTo>
                    <a:pt x="695" y="121"/>
                  </a:moveTo>
                  <a:cubicBezTo>
                    <a:pt x="806" y="1"/>
                    <a:pt x="695" y="1"/>
                    <a:pt x="695" y="1"/>
                  </a:cubicBezTo>
                  <a:cubicBezTo>
                    <a:pt x="574" y="1"/>
                    <a:pt x="111" y="232"/>
                    <a:pt x="0" y="232"/>
                  </a:cubicBezTo>
                  <a:cubicBezTo>
                    <a:pt x="0" y="352"/>
                    <a:pt x="0" y="352"/>
                    <a:pt x="111" y="352"/>
                  </a:cubicBezTo>
                  <a:lnTo>
                    <a:pt x="232" y="352"/>
                  </a:lnTo>
                  <a:lnTo>
                    <a:pt x="343" y="232"/>
                  </a:lnTo>
                  <a:cubicBezTo>
                    <a:pt x="463" y="232"/>
                    <a:pt x="695" y="121"/>
                    <a:pt x="695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1"/>
            <p:cNvSpPr/>
            <p:nvPr/>
          </p:nvSpPr>
          <p:spPr>
            <a:xfrm>
              <a:off x="1672325" y="3480450"/>
              <a:ext cx="11600" cy="11575"/>
            </a:xfrm>
            <a:custGeom>
              <a:avLst/>
              <a:gdLst/>
              <a:ahLst/>
              <a:cxnLst/>
              <a:rect l="l" t="t" r="r" b="b"/>
              <a:pathLst>
                <a:path w="464" h="463" extrusionOk="0">
                  <a:moveTo>
                    <a:pt x="1" y="232"/>
                  </a:moveTo>
                  <a:cubicBezTo>
                    <a:pt x="1" y="232"/>
                    <a:pt x="232" y="463"/>
                    <a:pt x="353" y="352"/>
                  </a:cubicBezTo>
                  <a:cubicBezTo>
                    <a:pt x="464" y="232"/>
                    <a:pt x="353" y="120"/>
                    <a:pt x="353" y="120"/>
                  </a:cubicBezTo>
                  <a:cubicBezTo>
                    <a:pt x="232" y="0"/>
                    <a:pt x="1" y="0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1"/>
            <p:cNvSpPr/>
            <p:nvPr/>
          </p:nvSpPr>
          <p:spPr>
            <a:xfrm>
              <a:off x="1521850" y="3454500"/>
              <a:ext cx="17400" cy="8600"/>
            </a:xfrm>
            <a:custGeom>
              <a:avLst/>
              <a:gdLst/>
              <a:ahLst/>
              <a:cxnLst/>
              <a:rect l="l" t="t" r="r" b="b"/>
              <a:pathLst>
                <a:path w="696" h="344" extrusionOk="0">
                  <a:moveTo>
                    <a:pt x="1" y="1"/>
                  </a:moveTo>
                  <a:lnTo>
                    <a:pt x="1" y="112"/>
                  </a:lnTo>
                  <a:cubicBezTo>
                    <a:pt x="1" y="112"/>
                    <a:pt x="232" y="112"/>
                    <a:pt x="353" y="232"/>
                  </a:cubicBezTo>
                  <a:lnTo>
                    <a:pt x="464" y="232"/>
                  </a:lnTo>
                  <a:cubicBezTo>
                    <a:pt x="584" y="232"/>
                    <a:pt x="584" y="343"/>
                    <a:pt x="695" y="232"/>
                  </a:cubicBezTo>
                  <a:cubicBezTo>
                    <a:pt x="695" y="112"/>
                    <a:pt x="232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1"/>
            <p:cNvSpPr/>
            <p:nvPr/>
          </p:nvSpPr>
          <p:spPr>
            <a:xfrm>
              <a:off x="1614450" y="3457275"/>
              <a:ext cx="14625" cy="14625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232" y="353"/>
                  </a:moveTo>
                  <a:cubicBezTo>
                    <a:pt x="232" y="464"/>
                    <a:pt x="464" y="584"/>
                    <a:pt x="584" y="464"/>
                  </a:cubicBezTo>
                  <a:lnTo>
                    <a:pt x="464" y="464"/>
                  </a:lnTo>
                  <a:cubicBezTo>
                    <a:pt x="121" y="232"/>
                    <a:pt x="232" y="121"/>
                    <a:pt x="121" y="1"/>
                  </a:cubicBezTo>
                  <a:lnTo>
                    <a:pt x="1" y="1"/>
                  </a:lnTo>
                  <a:cubicBezTo>
                    <a:pt x="1" y="121"/>
                    <a:pt x="121" y="353"/>
                    <a:pt x="232" y="3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1"/>
            <p:cNvSpPr/>
            <p:nvPr/>
          </p:nvSpPr>
          <p:spPr>
            <a:xfrm>
              <a:off x="1857550" y="3495025"/>
              <a:ext cx="8800" cy="11600"/>
            </a:xfrm>
            <a:custGeom>
              <a:avLst/>
              <a:gdLst/>
              <a:ahLst/>
              <a:cxnLst/>
              <a:rect l="l" t="t" r="r" b="b"/>
              <a:pathLst>
                <a:path w="352" h="464" extrusionOk="0">
                  <a:moveTo>
                    <a:pt x="352" y="232"/>
                  </a:moveTo>
                  <a:lnTo>
                    <a:pt x="352" y="232"/>
                  </a:lnTo>
                  <a:lnTo>
                    <a:pt x="352" y="112"/>
                  </a:lnTo>
                  <a:cubicBezTo>
                    <a:pt x="232" y="0"/>
                    <a:pt x="0" y="112"/>
                    <a:pt x="120" y="232"/>
                  </a:cubicBezTo>
                  <a:cubicBezTo>
                    <a:pt x="120" y="343"/>
                    <a:pt x="120" y="463"/>
                    <a:pt x="232" y="463"/>
                  </a:cubicBezTo>
                  <a:cubicBezTo>
                    <a:pt x="352" y="463"/>
                    <a:pt x="352" y="343"/>
                    <a:pt x="35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1"/>
            <p:cNvSpPr/>
            <p:nvPr/>
          </p:nvSpPr>
          <p:spPr>
            <a:xfrm>
              <a:off x="1504500" y="3416775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232" y="352"/>
                  </a:moveTo>
                  <a:cubicBezTo>
                    <a:pt x="352" y="352"/>
                    <a:pt x="352" y="232"/>
                    <a:pt x="352" y="232"/>
                  </a:cubicBezTo>
                  <a:cubicBezTo>
                    <a:pt x="352" y="121"/>
                    <a:pt x="352" y="0"/>
                    <a:pt x="121" y="0"/>
                  </a:cubicBezTo>
                  <a:cubicBezTo>
                    <a:pt x="121" y="0"/>
                    <a:pt x="0" y="121"/>
                    <a:pt x="0" y="232"/>
                  </a:cubicBezTo>
                  <a:cubicBezTo>
                    <a:pt x="0" y="352"/>
                    <a:pt x="121" y="352"/>
                    <a:pt x="232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1"/>
            <p:cNvSpPr/>
            <p:nvPr/>
          </p:nvSpPr>
          <p:spPr>
            <a:xfrm>
              <a:off x="1683900" y="3512375"/>
              <a:ext cx="8825" cy="11600"/>
            </a:xfrm>
            <a:custGeom>
              <a:avLst/>
              <a:gdLst/>
              <a:ahLst/>
              <a:cxnLst/>
              <a:rect l="l" t="t" r="r" b="b"/>
              <a:pathLst>
                <a:path w="353" h="464" extrusionOk="0">
                  <a:moveTo>
                    <a:pt x="232" y="464"/>
                  </a:moveTo>
                  <a:cubicBezTo>
                    <a:pt x="353" y="464"/>
                    <a:pt x="353" y="344"/>
                    <a:pt x="353" y="232"/>
                  </a:cubicBezTo>
                  <a:cubicBezTo>
                    <a:pt x="353" y="1"/>
                    <a:pt x="1" y="1"/>
                    <a:pt x="1" y="232"/>
                  </a:cubicBezTo>
                  <a:cubicBezTo>
                    <a:pt x="1" y="344"/>
                    <a:pt x="121" y="464"/>
                    <a:pt x="232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1"/>
            <p:cNvSpPr/>
            <p:nvPr/>
          </p:nvSpPr>
          <p:spPr>
            <a:xfrm>
              <a:off x="1663775" y="3544100"/>
              <a:ext cx="11600" cy="14600"/>
            </a:xfrm>
            <a:custGeom>
              <a:avLst/>
              <a:gdLst/>
              <a:ahLst/>
              <a:cxnLst/>
              <a:rect l="l" t="t" r="r" b="b"/>
              <a:pathLst>
                <a:path w="464" h="584" extrusionOk="0">
                  <a:moveTo>
                    <a:pt x="111" y="584"/>
                  </a:moveTo>
                  <a:lnTo>
                    <a:pt x="111" y="584"/>
                  </a:lnTo>
                  <a:lnTo>
                    <a:pt x="232" y="464"/>
                  </a:lnTo>
                  <a:lnTo>
                    <a:pt x="343" y="352"/>
                  </a:lnTo>
                  <a:cubicBezTo>
                    <a:pt x="343" y="352"/>
                    <a:pt x="343" y="232"/>
                    <a:pt x="463" y="232"/>
                  </a:cubicBezTo>
                  <a:lnTo>
                    <a:pt x="463" y="1"/>
                  </a:lnTo>
                  <a:cubicBezTo>
                    <a:pt x="463" y="1"/>
                    <a:pt x="343" y="1"/>
                    <a:pt x="343" y="121"/>
                  </a:cubicBezTo>
                  <a:lnTo>
                    <a:pt x="232" y="232"/>
                  </a:lnTo>
                  <a:cubicBezTo>
                    <a:pt x="232" y="352"/>
                    <a:pt x="111" y="352"/>
                    <a:pt x="111" y="352"/>
                  </a:cubicBezTo>
                  <a:cubicBezTo>
                    <a:pt x="111" y="464"/>
                    <a:pt x="0" y="464"/>
                    <a:pt x="111" y="58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1"/>
            <p:cNvSpPr/>
            <p:nvPr/>
          </p:nvSpPr>
          <p:spPr>
            <a:xfrm>
              <a:off x="1634825" y="3509375"/>
              <a:ext cx="14375" cy="8825"/>
            </a:xfrm>
            <a:custGeom>
              <a:avLst/>
              <a:gdLst/>
              <a:ahLst/>
              <a:cxnLst/>
              <a:rect l="l" t="t" r="r" b="b"/>
              <a:pathLst>
                <a:path w="575" h="353" extrusionOk="0">
                  <a:moveTo>
                    <a:pt x="1" y="352"/>
                  </a:moveTo>
                  <a:cubicBezTo>
                    <a:pt x="112" y="352"/>
                    <a:pt x="232" y="232"/>
                    <a:pt x="343" y="232"/>
                  </a:cubicBezTo>
                  <a:cubicBezTo>
                    <a:pt x="343" y="232"/>
                    <a:pt x="464" y="232"/>
                    <a:pt x="575" y="121"/>
                  </a:cubicBezTo>
                  <a:cubicBezTo>
                    <a:pt x="575" y="1"/>
                    <a:pt x="575" y="1"/>
                    <a:pt x="464" y="1"/>
                  </a:cubicBezTo>
                  <a:lnTo>
                    <a:pt x="112" y="121"/>
                  </a:lnTo>
                  <a:cubicBezTo>
                    <a:pt x="1" y="232"/>
                    <a:pt x="1" y="232"/>
                    <a:pt x="1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1"/>
            <p:cNvSpPr/>
            <p:nvPr/>
          </p:nvSpPr>
          <p:spPr>
            <a:xfrm>
              <a:off x="1513300" y="3495025"/>
              <a:ext cx="17375" cy="5800"/>
            </a:xfrm>
            <a:custGeom>
              <a:avLst/>
              <a:gdLst/>
              <a:ahLst/>
              <a:cxnLst/>
              <a:rect l="l" t="t" r="r" b="b"/>
              <a:pathLst>
                <a:path w="695" h="232" extrusionOk="0">
                  <a:moveTo>
                    <a:pt x="232" y="112"/>
                  </a:moveTo>
                  <a:cubicBezTo>
                    <a:pt x="111" y="112"/>
                    <a:pt x="0" y="112"/>
                    <a:pt x="232" y="232"/>
                  </a:cubicBezTo>
                  <a:lnTo>
                    <a:pt x="574" y="232"/>
                  </a:lnTo>
                  <a:cubicBezTo>
                    <a:pt x="695" y="232"/>
                    <a:pt x="695" y="112"/>
                    <a:pt x="695" y="112"/>
                  </a:cubicBezTo>
                  <a:cubicBezTo>
                    <a:pt x="695" y="0"/>
                    <a:pt x="574" y="112"/>
                    <a:pt x="463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1"/>
            <p:cNvSpPr/>
            <p:nvPr/>
          </p:nvSpPr>
          <p:spPr>
            <a:xfrm>
              <a:off x="1562375" y="3373475"/>
              <a:ext cx="14600" cy="11600"/>
            </a:xfrm>
            <a:custGeom>
              <a:avLst/>
              <a:gdLst/>
              <a:ahLst/>
              <a:cxnLst/>
              <a:rect l="l" t="t" r="r" b="b"/>
              <a:pathLst>
                <a:path w="584" h="464" extrusionOk="0">
                  <a:moveTo>
                    <a:pt x="121" y="1"/>
                  </a:moveTo>
                  <a:cubicBezTo>
                    <a:pt x="0" y="1"/>
                    <a:pt x="121" y="112"/>
                    <a:pt x="232" y="232"/>
                  </a:cubicBezTo>
                  <a:cubicBezTo>
                    <a:pt x="352" y="232"/>
                    <a:pt x="463" y="464"/>
                    <a:pt x="584" y="343"/>
                  </a:cubicBezTo>
                  <a:cubicBezTo>
                    <a:pt x="584" y="232"/>
                    <a:pt x="463" y="232"/>
                    <a:pt x="352" y="112"/>
                  </a:cubicBezTo>
                  <a:lnTo>
                    <a:pt x="23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1"/>
            <p:cNvSpPr/>
            <p:nvPr/>
          </p:nvSpPr>
          <p:spPr>
            <a:xfrm>
              <a:off x="1611675" y="3561475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343" y="232"/>
                  </a:moveTo>
                  <a:lnTo>
                    <a:pt x="343" y="120"/>
                  </a:lnTo>
                  <a:lnTo>
                    <a:pt x="232" y="0"/>
                  </a:lnTo>
                  <a:cubicBezTo>
                    <a:pt x="112" y="0"/>
                    <a:pt x="1" y="120"/>
                    <a:pt x="1" y="232"/>
                  </a:cubicBezTo>
                  <a:cubicBezTo>
                    <a:pt x="1" y="232"/>
                    <a:pt x="112" y="232"/>
                    <a:pt x="112" y="352"/>
                  </a:cubicBezTo>
                  <a:cubicBezTo>
                    <a:pt x="232" y="463"/>
                    <a:pt x="343" y="232"/>
                    <a:pt x="34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1"/>
            <p:cNvSpPr/>
            <p:nvPr/>
          </p:nvSpPr>
          <p:spPr>
            <a:xfrm>
              <a:off x="1701275" y="3538325"/>
              <a:ext cx="14600" cy="11600"/>
            </a:xfrm>
            <a:custGeom>
              <a:avLst/>
              <a:gdLst/>
              <a:ahLst/>
              <a:cxnLst/>
              <a:rect l="l" t="t" r="r" b="b"/>
              <a:pathLst>
                <a:path w="584" h="464" extrusionOk="0">
                  <a:moveTo>
                    <a:pt x="0" y="120"/>
                  </a:moveTo>
                  <a:cubicBezTo>
                    <a:pt x="121" y="232"/>
                    <a:pt x="584" y="463"/>
                    <a:pt x="584" y="232"/>
                  </a:cubicBezTo>
                  <a:cubicBezTo>
                    <a:pt x="584" y="232"/>
                    <a:pt x="463" y="120"/>
                    <a:pt x="352" y="120"/>
                  </a:cubicBezTo>
                  <a:cubicBezTo>
                    <a:pt x="232" y="120"/>
                    <a:pt x="0" y="0"/>
                    <a:pt x="0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1"/>
            <p:cNvSpPr/>
            <p:nvPr/>
          </p:nvSpPr>
          <p:spPr>
            <a:xfrm>
              <a:off x="1744800" y="3651300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0" y="232"/>
                  </a:moveTo>
                  <a:lnTo>
                    <a:pt x="0" y="343"/>
                  </a:lnTo>
                  <a:cubicBezTo>
                    <a:pt x="112" y="463"/>
                    <a:pt x="343" y="343"/>
                    <a:pt x="343" y="232"/>
                  </a:cubicBezTo>
                  <a:cubicBezTo>
                    <a:pt x="232" y="0"/>
                    <a:pt x="0" y="111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1"/>
            <p:cNvSpPr/>
            <p:nvPr/>
          </p:nvSpPr>
          <p:spPr>
            <a:xfrm>
              <a:off x="1811250" y="3584625"/>
              <a:ext cx="8800" cy="8800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0" y="232"/>
                  </a:moveTo>
                  <a:cubicBezTo>
                    <a:pt x="120" y="232"/>
                    <a:pt x="120" y="352"/>
                    <a:pt x="232" y="352"/>
                  </a:cubicBezTo>
                  <a:lnTo>
                    <a:pt x="352" y="352"/>
                  </a:lnTo>
                  <a:lnTo>
                    <a:pt x="352" y="120"/>
                  </a:lnTo>
                  <a:cubicBezTo>
                    <a:pt x="232" y="120"/>
                    <a:pt x="232" y="0"/>
                    <a:pt x="232" y="0"/>
                  </a:cubicBezTo>
                  <a:cubicBezTo>
                    <a:pt x="120" y="120"/>
                    <a:pt x="0" y="120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1"/>
            <p:cNvSpPr/>
            <p:nvPr/>
          </p:nvSpPr>
          <p:spPr>
            <a:xfrm>
              <a:off x="1527650" y="3431350"/>
              <a:ext cx="14600" cy="5825"/>
            </a:xfrm>
            <a:custGeom>
              <a:avLst/>
              <a:gdLst/>
              <a:ahLst/>
              <a:cxnLst/>
              <a:rect l="l" t="t" r="r" b="b"/>
              <a:pathLst>
                <a:path w="584" h="233" extrusionOk="0">
                  <a:moveTo>
                    <a:pt x="0" y="1"/>
                  </a:moveTo>
                  <a:cubicBezTo>
                    <a:pt x="0" y="112"/>
                    <a:pt x="121" y="112"/>
                    <a:pt x="121" y="112"/>
                  </a:cubicBezTo>
                  <a:cubicBezTo>
                    <a:pt x="352" y="112"/>
                    <a:pt x="352" y="232"/>
                    <a:pt x="463" y="232"/>
                  </a:cubicBezTo>
                  <a:cubicBezTo>
                    <a:pt x="584" y="232"/>
                    <a:pt x="584" y="112"/>
                    <a:pt x="584" y="112"/>
                  </a:cubicBezTo>
                  <a:lnTo>
                    <a:pt x="463" y="11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1"/>
            <p:cNvSpPr/>
            <p:nvPr/>
          </p:nvSpPr>
          <p:spPr>
            <a:xfrm>
              <a:off x="1712850" y="3489225"/>
              <a:ext cx="11600" cy="8600"/>
            </a:xfrm>
            <a:custGeom>
              <a:avLst/>
              <a:gdLst/>
              <a:ahLst/>
              <a:cxnLst/>
              <a:rect l="l" t="t" r="r" b="b"/>
              <a:pathLst>
                <a:path w="464" h="344" extrusionOk="0">
                  <a:moveTo>
                    <a:pt x="463" y="232"/>
                  </a:moveTo>
                  <a:cubicBezTo>
                    <a:pt x="463" y="112"/>
                    <a:pt x="232" y="112"/>
                    <a:pt x="121" y="112"/>
                  </a:cubicBezTo>
                  <a:cubicBezTo>
                    <a:pt x="0" y="112"/>
                    <a:pt x="0" y="1"/>
                    <a:pt x="0" y="112"/>
                  </a:cubicBezTo>
                  <a:lnTo>
                    <a:pt x="0" y="232"/>
                  </a:lnTo>
                  <a:lnTo>
                    <a:pt x="232" y="232"/>
                  </a:lnTo>
                  <a:cubicBezTo>
                    <a:pt x="352" y="344"/>
                    <a:pt x="463" y="344"/>
                    <a:pt x="46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1"/>
            <p:cNvSpPr/>
            <p:nvPr/>
          </p:nvSpPr>
          <p:spPr>
            <a:xfrm>
              <a:off x="1669550" y="3503600"/>
              <a:ext cx="11600" cy="8800"/>
            </a:xfrm>
            <a:custGeom>
              <a:avLst/>
              <a:gdLst/>
              <a:ahLst/>
              <a:cxnLst/>
              <a:rect l="l" t="t" r="r" b="b"/>
              <a:pathLst>
                <a:path w="464" h="352" extrusionOk="0">
                  <a:moveTo>
                    <a:pt x="343" y="0"/>
                  </a:moveTo>
                  <a:cubicBezTo>
                    <a:pt x="232" y="0"/>
                    <a:pt x="1" y="232"/>
                    <a:pt x="232" y="352"/>
                  </a:cubicBezTo>
                  <a:lnTo>
                    <a:pt x="343" y="352"/>
                  </a:lnTo>
                  <a:cubicBezTo>
                    <a:pt x="464" y="232"/>
                    <a:pt x="464" y="0"/>
                    <a:pt x="3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1"/>
            <p:cNvSpPr/>
            <p:nvPr/>
          </p:nvSpPr>
          <p:spPr>
            <a:xfrm>
              <a:off x="1646400" y="3463075"/>
              <a:ext cx="11600" cy="11600"/>
            </a:xfrm>
            <a:custGeom>
              <a:avLst/>
              <a:gdLst/>
              <a:ahLst/>
              <a:cxnLst/>
              <a:rect l="l" t="t" r="r" b="b"/>
              <a:pathLst>
                <a:path w="464" h="464" extrusionOk="0">
                  <a:moveTo>
                    <a:pt x="112" y="0"/>
                  </a:moveTo>
                  <a:cubicBezTo>
                    <a:pt x="1" y="0"/>
                    <a:pt x="1" y="0"/>
                    <a:pt x="1" y="121"/>
                  </a:cubicBezTo>
                  <a:cubicBezTo>
                    <a:pt x="1" y="121"/>
                    <a:pt x="1" y="232"/>
                    <a:pt x="112" y="232"/>
                  </a:cubicBezTo>
                  <a:cubicBezTo>
                    <a:pt x="112" y="352"/>
                    <a:pt x="232" y="352"/>
                    <a:pt x="343" y="463"/>
                  </a:cubicBezTo>
                  <a:cubicBezTo>
                    <a:pt x="464" y="463"/>
                    <a:pt x="232" y="232"/>
                    <a:pt x="232" y="232"/>
                  </a:cubicBezTo>
                  <a:cubicBezTo>
                    <a:pt x="112" y="121"/>
                    <a:pt x="232" y="121"/>
                    <a:pt x="11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1"/>
            <p:cNvSpPr/>
            <p:nvPr/>
          </p:nvSpPr>
          <p:spPr>
            <a:xfrm>
              <a:off x="1602875" y="3468850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1" y="121"/>
                  </a:moveTo>
                  <a:cubicBezTo>
                    <a:pt x="1" y="121"/>
                    <a:pt x="464" y="353"/>
                    <a:pt x="464" y="121"/>
                  </a:cubicBezTo>
                  <a:cubicBezTo>
                    <a:pt x="353" y="121"/>
                    <a:pt x="121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1"/>
            <p:cNvSpPr/>
            <p:nvPr/>
          </p:nvSpPr>
          <p:spPr>
            <a:xfrm>
              <a:off x="1767950" y="3520950"/>
              <a:ext cx="11600" cy="8825"/>
            </a:xfrm>
            <a:custGeom>
              <a:avLst/>
              <a:gdLst/>
              <a:ahLst/>
              <a:cxnLst/>
              <a:rect l="l" t="t" r="r" b="b"/>
              <a:pathLst>
                <a:path w="464" h="353" extrusionOk="0">
                  <a:moveTo>
                    <a:pt x="0" y="1"/>
                  </a:moveTo>
                  <a:cubicBezTo>
                    <a:pt x="0" y="121"/>
                    <a:pt x="463" y="352"/>
                    <a:pt x="463" y="232"/>
                  </a:cubicBezTo>
                  <a:cubicBezTo>
                    <a:pt x="343" y="121"/>
                    <a:pt x="232" y="121"/>
                    <a:pt x="232" y="1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1"/>
            <p:cNvSpPr/>
            <p:nvPr/>
          </p:nvSpPr>
          <p:spPr>
            <a:xfrm>
              <a:off x="1724425" y="3445700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352" y="121"/>
                  </a:moveTo>
                  <a:cubicBezTo>
                    <a:pt x="352" y="1"/>
                    <a:pt x="0" y="232"/>
                    <a:pt x="0" y="353"/>
                  </a:cubicBezTo>
                  <a:lnTo>
                    <a:pt x="121" y="353"/>
                  </a:lnTo>
                  <a:lnTo>
                    <a:pt x="232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1"/>
            <p:cNvSpPr/>
            <p:nvPr/>
          </p:nvSpPr>
          <p:spPr>
            <a:xfrm>
              <a:off x="1707050" y="3396625"/>
              <a:ext cx="5825" cy="8600"/>
            </a:xfrm>
            <a:custGeom>
              <a:avLst/>
              <a:gdLst/>
              <a:ahLst/>
              <a:cxnLst/>
              <a:rect l="l" t="t" r="r" b="b"/>
              <a:pathLst>
                <a:path w="233" h="344" extrusionOk="0">
                  <a:moveTo>
                    <a:pt x="1" y="232"/>
                  </a:moveTo>
                  <a:cubicBezTo>
                    <a:pt x="121" y="343"/>
                    <a:pt x="121" y="343"/>
                    <a:pt x="121" y="232"/>
                  </a:cubicBezTo>
                  <a:cubicBezTo>
                    <a:pt x="121" y="232"/>
                    <a:pt x="232" y="232"/>
                    <a:pt x="232" y="112"/>
                  </a:cubicBezTo>
                  <a:lnTo>
                    <a:pt x="232" y="1"/>
                  </a:lnTo>
                  <a:lnTo>
                    <a:pt x="121" y="1"/>
                  </a:lnTo>
                  <a:lnTo>
                    <a:pt x="121" y="1"/>
                  </a:lnTo>
                  <a:cubicBezTo>
                    <a:pt x="1" y="112"/>
                    <a:pt x="1" y="112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1"/>
            <p:cNvSpPr/>
            <p:nvPr/>
          </p:nvSpPr>
          <p:spPr>
            <a:xfrm>
              <a:off x="1649175" y="3454500"/>
              <a:ext cx="8825" cy="11600"/>
            </a:xfrm>
            <a:custGeom>
              <a:avLst/>
              <a:gdLst/>
              <a:ahLst/>
              <a:cxnLst/>
              <a:rect l="l" t="t" r="r" b="b"/>
              <a:pathLst>
                <a:path w="353" h="464" extrusionOk="0">
                  <a:moveTo>
                    <a:pt x="121" y="232"/>
                  </a:moveTo>
                  <a:cubicBezTo>
                    <a:pt x="121" y="343"/>
                    <a:pt x="121" y="343"/>
                    <a:pt x="232" y="343"/>
                  </a:cubicBezTo>
                  <a:cubicBezTo>
                    <a:pt x="353" y="464"/>
                    <a:pt x="353" y="343"/>
                    <a:pt x="353" y="343"/>
                  </a:cubicBezTo>
                  <a:cubicBezTo>
                    <a:pt x="353" y="232"/>
                    <a:pt x="232" y="232"/>
                    <a:pt x="232" y="232"/>
                  </a:cubicBezTo>
                  <a:lnTo>
                    <a:pt x="232" y="112"/>
                  </a:lnTo>
                  <a:cubicBezTo>
                    <a:pt x="121" y="112"/>
                    <a:pt x="121" y="1"/>
                    <a:pt x="121" y="1"/>
                  </a:cubicBezTo>
                  <a:cubicBezTo>
                    <a:pt x="1" y="1"/>
                    <a:pt x="1" y="112"/>
                    <a:pt x="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1"/>
            <p:cNvSpPr/>
            <p:nvPr/>
          </p:nvSpPr>
          <p:spPr>
            <a:xfrm>
              <a:off x="1646400" y="3390850"/>
              <a:ext cx="5825" cy="2800"/>
            </a:xfrm>
            <a:custGeom>
              <a:avLst/>
              <a:gdLst/>
              <a:ahLst/>
              <a:cxnLst/>
              <a:rect l="l" t="t" r="r" b="b"/>
              <a:pathLst>
                <a:path w="233" h="112" extrusionOk="0">
                  <a:moveTo>
                    <a:pt x="1" y="111"/>
                  </a:moveTo>
                  <a:cubicBezTo>
                    <a:pt x="112" y="111"/>
                    <a:pt x="112" y="111"/>
                    <a:pt x="23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1"/>
            <p:cNvSpPr/>
            <p:nvPr/>
          </p:nvSpPr>
          <p:spPr>
            <a:xfrm>
              <a:off x="1695475" y="3471875"/>
              <a:ext cx="8825" cy="8575"/>
            </a:xfrm>
            <a:custGeom>
              <a:avLst/>
              <a:gdLst/>
              <a:ahLst/>
              <a:cxnLst/>
              <a:rect l="l" t="t" r="r" b="b"/>
              <a:pathLst>
                <a:path w="353" h="343" extrusionOk="0">
                  <a:moveTo>
                    <a:pt x="232" y="343"/>
                  </a:moveTo>
                  <a:cubicBezTo>
                    <a:pt x="353" y="343"/>
                    <a:pt x="353" y="0"/>
                    <a:pt x="232" y="111"/>
                  </a:cubicBezTo>
                  <a:cubicBezTo>
                    <a:pt x="1" y="111"/>
                    <a:pt x="1" y="343"/>
                    <a:pt x="23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1"/>
            <p:cNvSpPr/>
            <p:nvPr/>
          </p:nvSpPr>
          <p:spPr>
            <a:xfrm>
              <a:off x="1764950" y="3613550"/>
              <a:ext cx="5800" cy="11600"/>
            </a:xfrm>
            <a:custGeom>
              <a:avLst/>
              <a:gdLst/>
              <a:ahLst/>
              <a:cxnLst/>
              <a:rect l="l" t="t" r="r" b="b"/>
              <a:pathLst>
                <a:path w="232" h="464" extrusionOk="0">
                  <a:moveTo>
                    <a:pt x="0" y="121"/>
                  </a:moveTo>
                  <a:cubicBezTo>
                    <a:pt x="0" y="232"/>
                    <a:pt x="120" y="353"/>
                    <a:pt x="120" y="464"/>
                  </a:cubicBezTo>
                  <a:cubicBezTo>
                    <a:pt x="232" y="464"/>
                    <a:pt x="232" y="464"/>
                    <a:pt x="232" y="353"/>
                  </a:cubicBezTo>
                  <a:cubicBezTo>
                    <a:pt x="232" y="353"/>
                    <a:pt x="120" y="232"/>
                    <a:pt x="120" y="121"/>
                  </a:cubicBezTo>
                  <a:lnTo>
                    <a:pt x="120" y="1"/>
                  </a:lnTo>
                  <a:cubicBezTo>
                    <a:pt x="0" y="1"/>
                    <a:pt x="0" y="12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1"/>
            <p:cNvSpPr/>
            <p:nvPr/>
          </p:nvSpPr>
          <p:spPr>
            <a:xfrm>
              <a:off x="1608675" y="3402425"/>
              <a:ext cx="8825" cy="11600"/>
            </a:xfrm>
            <a:custGeom>
              <a:avLst/>
              <a:gdLst/>
              <a:ahLst/>
              <a:cxnLst/>
              <a:rect l="l" t="t" r="r" b="b"/>
              <a:pathLst>
                <a:path w="353" h="464" extrusionOk="0">
                  <a:moveTo>
                    <a:pt x="0" y="232"/>
                  </a:moveTo>
                  <a:lnTo>
                    <a:pt x="121" y="343"/>
                  </a:lnTo>
                  <a:cubicBezTo>
                    <a:pt x="232" y="343"/>
                    <a:pt x="352" y="463"/>
                    <a:pt x="352" y="343"/>
                  </a:cubicBezTo>
                  <a:cubicBezTo>
                    <a:pt x="352" y="232"/>
                    <a:pt x="0" y="0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1"/>
            <p:cNvSpPr/>
            <p:nvPr/>
          </p:nvSpPr>
          <p:spPr>
            <a:xfrm>
              <a:off x="1617475" y="3601975"/>
              <a:ext cx="8575" cy="8825"/>
            </a:xfrm>
            <a:custGeom>
              <a:avLst/>
              <a:gdLst/>
              <a:ahLst/>
              <a:cxnLst/>
              <a:rect l="l" t="t" r="r" b="b"/>
              <a:pathLst>
                <a:path w="343" h="353" extrusionOk="0">
                  <a:moveTo>
                    <a:pt x="343" y="121"/>
                  </a:moveTo>
                  <a:lnTo>
                    <a:pt x="343" y="1"/>
                  </a:lnTo>
                  <a:cubicBezTo>
                    <a:pt x="232" y="1"/>
                    <a:pt x="232" y="1"/>
                    <a:pt x="232" y="121"/>
                  </a:cubicBezTo>
                  <a:cubicBezTo>
                    <a:pt x="111" y="121"/>
                    <a:pt x="111" y="232"/>
                    <a:pt x="111" y="232"/>
                  </a:cubicBezTo>
                  <a:cubicBezTo>
                    <a:pt x="0" y="232"/>
                    <a:pt x="111" y="353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1"/>
            <p:cNvSpPr/>
            <p:nvPr/>
          </p:nvSpPr>
          <p:spPr>
            <a:xfrm>
              <a:off x="1695475" y="3633925"/>
              <a:ext cx="3050" cy="14375"/>
            </a:xfrm>
            <a:custGeom>
              <a:avLst/>
              <a:gdLst/>
              <a:ahLst/>
              <a:cxnLst/>
              <a:rect l="l" t="t" r="r" b="b"/>
              <a:pathLst>
                <a:path w="122" h="575" extrusionOk="0">
                  <a:moveTo>
                    <a:pt x="1" y="232"/>
                  </a:moveTo>
                  <a:cubicBezTo>
                    <a:pt x="1" y="464"/>
                    <a:pt x="121" y="575"/>
                    <a:pt x="121" y="343"/>
                  </a:cubicBezTo>
                  <a:lnTo>
                    <a:pt x="121" y="232"/>
                  </a:lnTo>
                  <a:cubicBezTo>
                    <a:pt x="121" y="112"/>
                    <a:pt x="1" y="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1"/>
            <p:cNvSpPr/>
            <p:nvPr/>
          </p:nvSpPr>
          <p:spPr>
            <a:xfrm>
              <a:off x="1530650" y="3549900"/>
              <a:ext cx="11600" cy="5800"/>
            </a:xfrm>
            <a:custGeom>
              <a:avLst/>
              <a:gdLst/>
              <a:ahLst/>
              <a:cxnLst/>
              <a:rect l="l" t="t" r="r" b="b"/>
              <a:pathLst>
                <a:path w="464" h="232" extrusionOk="0">
                  <a:moveTo>
                    <a:pt x="112" y="232"/>
                  </a:moveTo>
                  <a:lnTo>
                    <a:pt x="232" y="232"/>
                  </a:lnTo>
                  <a:cubicBezTo>
                    <a:pt x="464" y="120"/>
                    <a:pt x="343" y="0"/>
                    <a:pt x="112" y="120"/>
                  </a:cubicBezTo>
                  <a:cubicBezTo>
                    <a:pt x="1" y="120"/>
                    <a:pt x="1" y="232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1"/>
            <p:cNvSpPr/>
            <p:nvPr/>
          </p:nvSpPr>
          <p:spPr>
            <a:xfrm>
              <a:off x="1831600" y="3512375"/>
              <a:ext cx="8600" cy="5825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344" y="232"/>
                  </a:moveTo>
                  <a:lnTo>
                    <a:pt x="344" y="112"/>
                  </a:lnTo>
                  <a:lnTo>
                    <a:pt x="232" y="112"/>
                  </a:lnTo>
                  <a:cubicBezTo>
                    <a:pt x="112" y="1"/>
                    <a:pt x="112" y="1"/>
                    <a:pt x="1" y="112"/>
                  </a:cubicBezTo>
                  <a:lnTo>
                    <a:pt x="1" y="112"/>
                  </a:lnTo>
                  <a:lnTo>
                    <a:pt x="112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1"/>
            <p:cNvSpPr/>
            <p:nvPr/>
          </p:nvSpPr>
          <p:spPr>
            <a:xfrm>
              <a:off x="1524875" y="3538325"/>
              <a:ext cx="11600" cy="5800"/>
            </a:xfrm>
            <a:custGeom>
              <a:avLst/>
              <a:gdLst/>
              <a:ahLst/>
              <a:cxnLst/>
              <a:rect l="l" t="t" r="r" b="b"/>
              <a:pathLst>
                <a:path w="464" h="232" extrusionOk="0">
                  <a:moveTo>
                    <a:pt x="343" y="0"/>
                  </a:moveTo>
                  <a:cubicBezTo>
                    <a:pt x="232" y="0"/>
                    <a:pt x="0" y="120"/>
                    <a:pt x="111" y="232"/>
                  </a:cubicBezTo>
                  <a:cubicBezTo>
                    <a:pt x="111" y="232"/>
                    <a:pt x="232" y="232"/>
                    <a:pt x="232" y="120"/>
                  </a:cubicBezTo>
                  <a:lnTo>
                    <a:pt x="343" y="120"/>
                  </a:lnTo>
                  <a:cubicBezTo>
                    <a:pt x="463" y="120"/>
                    <a:pt x="463" y="0"/>
                    <a:pt x="34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1"/>
            <p:cNvSpPr/>
            <p:nvPr/>
          </p:nvSpPr>
          <p:spPr>
            <a:xfrm>
              <a:off x="1562375" y="3607775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0" y="232"/>
                  </a:moveTo>
                  <a:cubicBezTo>
                    <a:pt x="0" y="352"/>
                    <a:pt x="352" y="352"/>
                    <a:pt x="352" y="232"/>
                  </a:cubicBezTo>
                  <a:cubicBezTo>
                    <a:pt x="232" y="121"/>
                    <a:pt x="0" y="0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1"/>
            <p:cNvSpPr/>
            <p:nvPr/>
          </p:nvSpPr>
          <p:spPr>
            <a:xfrm>
              <a:off x="1689700" y="3570250"/>
              <a:ext cx="8825" cy="8600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352" y="112"/>
                  </a:moveTo>
                  <a:cubicBezTo>
                    <a:pt x="352" y="1"/>
                    <a:pt x="352" y="1"/>
                    <a:pt x="232" y="1"/>
                  </a:cubicBezTo>
                  <a:lnTo>
                    <a:pt x="121" y="112"/>
                  </a:lnTo>
                  <a:lnTo>
                    <a:pt x="0" y="112"/>
                  </a:lnTo>
                  <a:cubicBezTo>
                    <a:pt x="0" y="344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1"/>
            <p:cNvSpPr/>
            <p:nvPr/>
          </p:nvSpPr>
          <p:spPr>
            <a:xfrm>
              <a:off x="1730200" y="3628150"/>
              <a:ext cx="5825" cy="8575"/>
            </a:xfrm>
            <a:custGeom>
              <a:avLst/>
              <a:gdLst/>
              <a:ahLst/>
              <a:cxnLst/>
              <a:rect l="l" t="t" r="r" b="b"/>
              <a:pathLst>
                <a:path w="233" h="343" extrusionOk="0">
                  <a:moveTo>
                    <a:pt x="1" y="111"/>
                  </a:moveTo>
                  <a:cubicBezTo>
                    <a:pt x="121" y="343"/>
                    <a:pt x="232" y="343"/>
                    <a:pt x="232" y="232"/>
                  </a:cubicBezTo>
                  <a:cubicBezTo>
                    <a:pt x="232" y="111"/>
                    <a:pt x="232" y="111"/>
                    <a:pt x="121" y="0"/>
                  </a:cubicBezTo>
                  <a:cubicBezTo>
                    <a:pt x="121" y="0"/>
                    <a:pt x="1" y="0"/>
                    <a:pt x="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1"/>
            <p:cNvSpPr/>
            <p:nvPr/>
          </p:nvSpPr>
          <p:spPr>
            <a:xfrm>
              <a:off x="1802675" y="3616575"/>
              <a:ext cx="8600" cy="5800"/>
            </a:xfrm>
            <a:custGeom>
              <a:avLst/>
              <a:gdLst/>
              <a:ahLst/>
              <a:cxnLst/>
              <a:rect l="l" t="t" r="r" b="b"/>
              <a:pathLst>
                <a:path w="344" h="232" extrusionOk="0">
                  <a:moveTo>
                    <a:pt x="112" y="0"/>
                  </a:moveTo>
                  <a:lnTo>
                    <a:pt x="112" y="0"/>
                  </a:lnTo>
                  <a:cubicBezTo>
                    <a:pt x="0" y="0"/>
                    <a:pt x="0" y="111"/>
                    <a:pt x="0" y="111"/>
                  </a:cubicBezTo>
                  <a:lnTo>
                    <a:pt x="112" y="111"/>
                  </a:lnTo>
                  <a:cubicBezTo>
                    <a:pt x="112" y="111"/>
                    <a:pt x="232" y="232"/>
                    <a:pt x="343" y="232"/>
                  </a:cubicBezTo>
                  <a:cubicBezTo>
                    <a:pt x="343" y="111"/>
                    <a:pt x="343" y="111"/>
                    <a:pt x="232" y="111"/>
                  </a:cubicBezTo>
                  <a:cubicBezTo>
                    <a:pt x="232" y="0"/>
                    <a:pt x="232" y="0"/>
                    <a:pt x="11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1"/>
            <p:cNvSpPr/>
            <p:nvPr/>
          </p:nvSpPr>
          <p:spPr>
            <a:xfrm>
              <a:off x="1646400" y="3633925"/>
              <a:ext cx="2800" cy="8600"/>
            </a:xfrm>
            <a:custGeom>
              <a:avLst/>
              <a:gdLst/>
              <a:ahLst/>
              <a:cxnLst/>
              <a:rect l="l" t="t" r="r" b="b"/>
              <a:pathLst>
                <a:path w="112" h="344" extrusionOk="0">
                  <a:moveTo>
                    <a:pt x="112" y="1"/>
                  </a:moveTo>
                  <a:lnTo>
                    <a:pt x="1" y="1"/>
                  </a:lnTo>
                  <a:cubicBezTo>
                    <a:pt x="1" y="112"/>
                    <a:pt x="1" y="343"/>
                    <a:pt x="112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1"/>
            <p:cNvSpPr/>
            <p:nvPr/>
          </p:nvSpPr>
          <p:spPr>
            <a:xfrm>
              <a:off x="1602875" y="3390850"/>
              <a:ext cx="5825" cy="8575"/>
            </a:xfrm>
            <a:custGeom>
              <a:avLst/>
              <a:gdLst/>
              <a:ahLst/>
              <a:cxnLst/>
              <a:rect l="l" t="t" r="r" b="b"/>
              <a:pathLst>
                <a:path w="233" h="343" extrusionOk="0">
                  <a:moveTo>
                    <a:pt x="1" y="111"/>
                  </a:moveTo>
                  <a:lnTo>
                    <a:pt x="1" y="111"/>
                  </a:lnTo>
                  <a:lnTo>
                    <a:pt x="1" y="232"/>
                  </a:lnTo>
                  <a:cubicBezTo>
                    <a:pt x="121" y="343"/>
                    <a:pt x="232" y="232"/>
                    <a:pt x="121" y="111"/>
                  </a:cubicBezTo>
                  <a:cubicBezTo>
                    <a:pt x="121" y="111"/>
                    <a:pt x="1" y="0"/>
                    <a:pt x="1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1"/>
            <p:cNvSpPr/>
            <p:nvPr/>
          </p:nvSpPr>
          <p:spPr>
            <a:xfrm>
              <a:off x="1530650" y="3590400"/>
              <a:ext cx="8600" cy="5825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112" y="232"/>
                  </a:moveTo>
                  <a:cubicBezTo>
                    <a:pt x="112" y="232"/>
                    <a:pt x="232" y="232"/>
                    <a:pt x="232" y="121"/>
                  </a:cubicBezTo>
                  <a:cubicBezTo>
                    <a:pt x="343" y="121"/>
                    <a:pt x="343" y="1"/>
                    <a:pt x="232" y="1"/>
                  </a:cubicBezTo>
                  <a:cubicBezTo>
                    <a:pt x="112" y="1"/>
                    <a:pt x="1" y="121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1"/>
            <p:cNvSpPr/>
            <p:nvPr/>
          </p:nvSpPr>
          <p:spPr>
            <a:xfrm>
              <a:off x="1611675" y="3628150"/>
              <a:ext cx="8600" cy="5800"/>
            </a:xfrm>
            <a:custGeom>
              <a:avLst/>
              <a:gdLst/>
              <a:ahLst/>
              <a:cxnLst/>
              <a:rect l="l" t="t" r="r" b="b"/>
              <a:pathLst>
                <a:path w="344" h="232" extrusionOk="0">
                  <a:moveTo>
                    <a:pt x="112" y="232"/>
                  </a:moveTo>
                  <a:cubicBezTo>
                    <a:pt x="232" y="232"/>
                    <a:pt x="232" y="111"/>
                    <a:pt x="232" y="111"/>
                  </a:cubicBezTo>
                  <a:cubicBezTo>
                    <a:pt x="343" y="0"/>
                    <a:pt x="232" y="0"/>
                    <a:pt x="232" y="0"/>
                  </a:cubicBezTo>
                  <a:cubicBezTo>
                    <a:pt x="232" y="0"/>
                    <a:pt x="1" y="111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1"/>
            <p:cNvSpPr/>
            <p:nvPr/>
          </p:nvSpPr>
          <p:spPr>
            <a:xfrm>
              <a:off x="1498700" y="349780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232" y="121"/>
                  </a:moveTo>
                  <a:cubicBezTo>
                    <a:pt x="232" y="1"/>
                    <a:pt x="1" y="1"/>
                    <a:pt x="1" y="121"/>
                  </a:cubicBezTo>
                  <a:cubicBezTo>
                    <a:pt x="1" y="232"/>
                    <a:pt x="1" y="232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1"/>
            <p:cNvSpPr/>
            <p:nvPr/>
          </p:nvSpPr>
          <p:spPr>
            <a:xfrm>
              <a:off x="1675350" y="3523950"/>
              <a:ext cx="8575" cy="5825"/>
            </a:xfrm>
            <a:custGeom>
              <a:avLst/>
              <a:gdLst/>
              <a:ahLst/>
              <a:cxnLst/>
              <a:rect l="l" t="t" r="r" b="b"/>
              <a:pathLst>
                <a:path w="343" h="233" extrusionOk="0">
                  <a:moveTo>
                    <a:pt x="232" y="112"/>
                  </a:moveTo>
                  <a:cubicBezTo>
                    <a:pt x="343" y="1"/>
                    <a:pt x="111" y="1"/>
                    <a:pt x="111" y="112"/>
                  </a:cubicBezTo>
                  <a:cubicBezTo>
                    <a:pt x="0" y="232"/>
                    <a:pt x="111" y="232"/>
                    <a:pt x="11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1"/>
            <p:cNvSpPr/>
            <p:nvPr/>
          </p:nvSpPr>
          <p:spPr>
            <a:xfrm>
              <a:off x="1605900" y="3492025"/>
              <a:ext cx="8575" cy="8800"/>
            </a:xfrm>
            <a:custGeom>
              <a:avLst/>
              <a:gdLst/>
              <a:ahLst/>
              <a:cxnLst/>
              <a:rect l="l" t="t" r="r" b="b"/>
              <a:pathLst>
                <a:path w="343" h="352" extrusionOk="0">
                  <a:moveTo>
                    <a:pt x="343" y="120"/>
                  </a:moveTo>
                  <a:lnTo>
                    <a:pt x="232" y="0"/>
                  </a:lnTo>
                  <a:cubicBezTo>
                    <a:pt x="111" y="0"/>
                    <a:pt x="0" y="120"/>
                    <a:pt x="111" y="232"/>
                  </a:cubicBezTo>
                  <a:cubicBezTo>
                    <a:pt x="232" y="352"/>
                    <a:pt x="232" y="232"/>
                    <a:pt x="343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1"/>
            <p:cNvSpPr/>
            <p:nvPr/>
          </p:nvSpPr>
          <p:spPr>
            <a:xfrm>
              <a:off x="1678125" y="3468850"/>
              <a:ext cx="8825" cy="5825"/>
            </a:xfrm>
            <a:custGeom>
              <a:avLst/>
              <a:gdLst/>
              <a:ahLst/>
              <a:cxnLst/>
              <a:rect l="l" t="t" r="r" b="b"/>
              <a:pathLst>
                <a:path w="353" h="233" extrusionOk="0">
                  <a:moveTo>
                    <a:pt x="121" y="232"/>
                  </a:moveTo>
                  <a:cubicBezTo>
                    <a:pt x="232" y="232"/>
                    <a:pt x="352" y="232"/>
                    <a:pt x="352" y="121"/>
                  </a:cubicBezTo>
                  <a:cubicBezTo>
                    <a:pt x="352" y="1"/>
                    <a:pt x="0" y="121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1"/>
            <p:cNvSpPr/>
            <p:nvPr/>
          </p:nvSpPr>
          <p:spPr>
            <a:xfrm>
              <a:off x="1683900" y="34920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232" y="120"/>
                  </a:moveTo>
                  <a:lnTo>
                    <a:pt x="232" y="0"/>
                  </a:lnTo>
                  <a:cubicBezTo>
                    <a:pt x="232" y="0"/>
                    <a:pt x="121" y="0"/>
                    <a:pt x="1" y="120"/>
                  </a:cubicBezTo>
                  <a:cubicBezTo>
                    <a:pt x="1" y="232"/>
                    <a:pt x="232" y="232"/>
                    <a:pt x="232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1"/>
            <p:cNvSpPr/>
            <p:nvPr/>
          </p:nvSpPr>
          <p:spPr>
            <a:xfrm>
              <a:off x="1611675" y="3657075"/>
              <a:ext cx="8600" cy="5825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232" y="112"/>
                  </a:moveTo>
                  <a:cubicBezTo>
                    <a:pt x="112" y="1"/>
                    <a:pt x="1" y="112"/>
                    <a:pt x="112" y="232"/>
                  </a:cubicBezTo>
                  <a:cubicBezTo>
                    <a:pt x="112" y="232"/>
                    <a:pt x="343" y="232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1"/>
            <p:cNvSpPr/>
            <p:nvPr/>
          </p:nvSpPr>
          <p:spPr>
            <a:xfrm>
              <a:off x="1620250" y="3500800"/>
              <a:ext cx="5800" cy="8600"/>
            </a:xfrm>
            <a:custGeom>
              <a:avLst/>
              <a:gdLst/>
              <a:ahLst/>
              <a:cxnLst/>
              <a:rect l="l" t="t" r="r" b="b"/>
              <a:pathLst>
                <a:path w="232" h="344" extrusionOk="0">
                  <a:moveTo>
                    <a:pt x="121" y="112"/>
                  </a:moveTo>
                  <a:cubicBezTo>
                    <a:pt x="232" y="1"/>
                    <a:pt x="121" y="1"/>
                    <a:pt x="121" y="1"/>
                  </a:cubicBezTo>
                  <a:cubicBezTo>
                    <a:pt x="0" y="1"/>
                    <a:pt x="0" y="1"/>
                    <a:pt x="0" y="112"/>
                  </a:cubicBezTo>
                  <a:cubicBezTo>
                    <a:pt x="0" y="232"/>
                    <a:pt x="121" y="344"/>
                    <a:pt x="12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1"/>
            <p:cNvSpPr/>
            <p:nvPr/>
          </p:nvSpPr>
          <p:spPr>
            <a:xfrm>
              <a:off x="1686925" y="3497800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232" y="121"/>
                  </a:moveTo>
                  <a:cubicBezTo>
                    <a:pt x="232" y="1"/>
                    <a:pt x="111" y="1"/>
                    <a:pt x="0" y="121"/>
                  </a:cubicBezTo>
                  <a:lnTo>
                    <a:pt x="0" y="232"/>
                  </a:lnTo>
                  <a:cubicBezTo>
                    <a:pt x="111" y="232"/>
                    <a:pt x="111" y="121"/>
                    <a:pt x="11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1"/>
            <p:cNvSpPr/>
            <p:nvPr/>
          </p:nvSpPr>
          <p:spPr>
            <a:xfrm>
              <a:off x="1695475" y="3518175"/>
              <a:ext cx="5825" cy="2800"/>
            </a:xfrm>
            <a:custGeom>
              <a:avLst/>
              <a:gdLst/>
              <a:ahLst/>
              <a:cxnLst/>
              <a:rect l="l" t="t" r="r" b="b"/>
              <a:pathLst>
                <a:path w="233" h="112" extrusionOk="0">
                  <a:moveTo>
                    <a:pt x="121" y="112"/>
                  </a:moveTo>
                  <a:lnTo>
                    <a:pt x="232" y="0"/>
                  </a:lnTo>
                  <a:lnTo>
                    <a:pt x="121" y="0"/>
                  </a:lnTo>
                  <a:cubicBezTo>
                    <a:pt x="121" y="0"/>
                    <a:pt x="1" y="112"/>
                    <a:pt x="121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1"/>
            <p:cNvSpPr/>
            <p:nvPr/>
          </p:nvSpPr>
          <p:spPr>
            <a:xfrm>
              <a:off x="1545000" y="3616575"/>
              <a:ext cx="8825" cy="5800"/>
            </a:xfrm>
            <a:custGeom>
              <a:avLst/>
              <a:gdLst/>
              <a:ahLst/>
              <a:cxnLst/>
              <a:rect l="l" t="t" r="r" b="b"/>
              <a:pathLst>
                <a:path w="353" h="232" extrusionOk="0">
                  <a:moveTo>
                    <a:pt x="121" y="232"/>
                  </a:moveTo>
                  <a:lnTo>
                    <a:pt x="232" y="111"/>
                  </a:lnTo>
                  <a:cubicBezTo>
                    <a:pt x="353" y="111"/>
                    <a:pt x="232" y="0"/>
                    <a:pt x="232" y="0"/>
                  </a:cubicBezTo>
                  <a:cubicBezTo>
                    <a:pt x="1" y="0"/>
                    <a:pt x="1" y="232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1"/>
            <p:cNvSpPr/>
            <p:nvPr/>
          </p:nvSpPr>
          <p:spPr>
            <a:xfrm>
              <a:off x="1623250" y="365985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232" y="121"/>
                  </a:moveTo>
                  <a:lnTo>
                    <a:pt x="232" y="1"/>
                  </a:lnTo>
                  <a:cubicBezTo>
                    <a:pt x="1" y="1"/>
                    <a:pt x="1" y="232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1"/>
            <p:cNvSpPr/>
            <p:nvPr/>
          </p:nvSpPr>
          <p:spPr>
            <a:xfrm>
              <a:off x="1631825" y="3630925"/>
              <a:ext cx="5800" cy="8825"/>
            </a:xfrm>
            <a:custGeom>
              <a:avLst/>
              <a:gdLst/>
              <a:ahLst/>
              <a:cxnLst/>
              <a:rect l="l" t="t" r="r" b="b"/>
              <a:pathLst>
                <a:path w="232" h="353" extrusionOk="0">
                  <a:moveTo>
                    <a:pt x="232" y="121"/>
                  </a:moveTo>
                  <a:cubicBezTo>
                    <a:pt x="232" y="0"/>
                    <a:pt x="121" y="0"/>
                    <a:pt x="0" y="121"/>
                  </a:cubicBezTo>
                  <a:cubicBezTo>
                    <a:pt x="0" y="232"/>
                    <a:pt x="121" y="352"/>
                    <a:pt x="232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1"/>
            <p:cNvSpPr/>
            <p:nvPr/>
          </p:nvSpPr>
          <p:spPr>
            <a:xfrm>
              <a:off x="1498700" y="3509375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232" y="121"/>
                  </a:moveTo>
                  <a:cubicBezTo>
                    <a:pt x="232" y="1"/>
                    <a:pt x="1" y="121"/>
                    <a:pt x="1" y="232"/>
                  </a:cubicBezTo>
                  <a:lnTo>
                    <a:pt x="121" y="232"/>
                  </a:lnTo>
                  <a:lnTo>
                    <a:pt x="232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1"/>
            <p:cNvSpPr/>
            <p:nvPr/>
          </p:nvSpPr>
          <p:spPr>
            <a:xfrm>
              <a:off x="1718625" y="3463075"/>
              <a:ext cx="3050" cy="5800"/>
            </a:xfrm>
            <a:custGeom>
              <a:avLst/>
              <a:gdLst/>
              <a:ahLst/>
              <a:cxnLst/>
              <a:rect l="l" t="t" r="r" b="b"/>
              <a:pathLst>
                <a:path w="122" h="232" extrusionOk="0">
                  <a:moveTo>
                    <a:pt x="121" y="232"/>
                  </a:moveTo>
                  <a:cubicBezTo>
                    <a:pt x="121" y="121"/>
                    <a:pt x="1" y="0"/>
                    <a:pt x="1" y="121"/>
                  </a:cubicBezTo>
                  <a:lnTo>
                    <a:pt x="1" y="23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1"/>
            <p:cNvSpPr/>
            <p:nvPr/>
          </p:nvSpPr>
          <p:spPr>
            <a:xfrm>
              <a:off x="1649175" y="33936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21" y="0"/>
                  </a:moveTo>
                  <a:lnTo>
                    <a:pt x="1" y="121"/>
                  </a:lnTo>
                  <a:cubicBezTo>
                    <a:pt x="1" y="232"/>
                    <a:pt x="232" y="121"/>
                    <a:pt x="232" y="121"/>
                  </a:cubicBezTo>
                  <a:cubicBezTo>
                    <a:pt x="232" y="0"/>
                    <a:pt x="232" y="0"/>
                    <a:pt x="12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1"/>
            <p:cNvSpPr/>
            <p:nvPr/>
          </p:nvSpPr>
          <p:spPr>
            <a:xfrm>
              <a:off x="1721650" y="3428350"/>
              <a:ext cx="5800" cy="8825"/>
            </a:xfrm>
            <a:custGeom>
              <a:avLst/>
              <a:gdLst/>
              <a:ahLst/>
              <a:cxnLst/>
              <a:rect l="l" t="t" r="r" b="b"/>
              <a:pathLst>
                <a:path w="232" h="353" extrusionOk="0">
                  <a:moveTo>
                    <a:pt x="232" y="232"/>
                  </a:moveTo>
                  <a:cubicBezTo>
                    <a:pt x="232" y="121"/>
                    <a:pt x="111" y="0"/>
                    <a:pt x="0" y="232"/>
                  </a:cubicBezTo>
                  <a:cubicBezTo>
                    <a:pt x="0" y="232"/>
                    <a:pt x="0" y="352"/>
                    <a:pt x="111" y="352"/>
                  </a:cubicBezTo>
                  <a:cubicBezTo>
                    <a:pt x="111" y="232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1"/>
            <p:cNvSpPr/>
            <p:nvPr/>
          </p:nvSpPr>
          <p:spPr>
            <a:xfrm>
              <a:off x="1602875" y="3651300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232" y="111"/>
                  </a:moveTo>
                  <a:cubicBezTo>
                    <a:pt x="232" y="0"/>
                    <a:pt x="121" y="111"/>
                    <a:pt x="121" y="111"/>
                  </a:cubicBezTo>
                  <a:cubicBezTo>
                    <a:pt x="1" y="232"/>
                    <a:pt x="232" y="232"/>
                    <a:pt x="23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1"/>
            <p:cNvSpPr/>
            <p:nvPr/>
          </p:nvSpPr>
          <p:spPr>
            <a:xfrm>
              <a:off x="1652200" y="340242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232" y="0"/>
                  </a:moveTo>
                  <a:lnTo>
                    <a:pt x="111" y="0"/>
                  </a:lnTo>
                  <a:cubicBezTo>
                    <a:pt x="0" y="111"/>
                    <a:pt x="111" y="232"/>
                    <a:pt x="23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1"/>
            <p:cNvSpPr/>
            <p:nvPr/>
          </p:nvSpPr>
          <p:spPr>
            <a:xfrm>
              <a:off x="1498700" y="3489225"/>
              <a:ext cx="5825" cy="2800"/>
            </a:xfrm>
            <a:custGeom>
              <a:avLst/>
              <a:gdLst/>
              <a:ahLst/>
              <a:cxnLst/>
              <a:rect l="l" t="t" r="r" b="b"/>
              <a:pathLst>
                <a:path w="233" h="112" extrusionOk="0">
                  <a:moveTo>
                    <a:pt x="1" y="1"/>
                  </a:moveTo>
                  <a:lnTo>
                    <a:pt x="1" y="112"/>
                  </a:lnTo>
                  <a:lnTo>
                    <a:pt x="1" y="112"/>
                  </a:lnTo>
                  <a:lnTo>
                    <a:pt x="121" y="112"/>
                  </a:lnTo>
                  <a:cubicBezTo>
                    <a:pt x="232" y="1"/>
                    <a:pt x="121" y="1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1"/>
            <p:cNvSpPr/>
            <p:nvPr/>
          </p:nvSpPr>
          <p:spPr>
            <a:xfrm>
              <a:off x="1498700" y="3480450"/>
              <a:ext cx="5825" cy="3025"/>
            </a:xfrm>
            <a:custGeom>
              <a:avLst/>
              <a:gdLst/>
              <a:ahLst/>
              <a:cxnLst/>
              <a:rect l="l" t="t" r="r" b="b"/>
              <a:pathLst>
                <a:path w="233" h="121" extrusionOk="0">
                  <a:moveTo>
                    <a:pt x="1" y="120"/>
                  </a:moveTo>
                  <a:lnTo>
                    <a:pt x="232" y="120"/>
                  </a:lnTo>
                  <a:lnTo>
                    <a:pt x="232" y="0"/>
                  </a:lnTo>
                  <a:lnTo>
                    <a:pt x="232" y="0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1"/>
            <p:cNvSpPr/>
            <p:nvPr/>
          </p:nvSpPr>
          <p:spPr>
            <a:xfrm>
              <a:off x="1536450" y="359920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1" y="1"/>
                  </a:moveTo>
                  <a:cubicBezTo>
                    <a:pt x="0" y="1"/>
                    <a:pt x="0" y="232"/>
                    <a:pt x="111" y="232"/>
                  </a:cubicBezTo>
                  <a:lnTo>
                    <a:pt x="232" y="112"/>
                  </a:lnTo>
                  <a:cubicBezTo>
                    <a:pt x="232" y="112"/>
                    <a:pt x="232" y="1"/>
                    <a:pt x="11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1"/>
            <p:cNvSpPr/>
            <p:nvPr/>
          </p:nvSpPr>
          <p:spPr>
            <a:xfrm>
              <a:off x="1579725" y="338505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232" y="112"/>
                  </a:moveTo>
                  <a:cubicBezTo>
                    <a:pt x="121" y="1"/>
                    <a:pt x="1" y="1"/>
                    <a:pt x="1" y="112"/>
                  </a:cubicBezTo>
                  <a:cubicBezTo>
                    <a:pt x="121" y="232"/>
                    <a:pt x="232" y="232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1"/>
            <p:cNvSpPr/>
            <p:nvPr/>
          </p:nvSpPr>
          <p:spPr>
            <a:xfrm>
              <a:off x="1550800" y="3492025"/>
              <a:ext cx="5800" cy="3025"/>
            </a:xfrm>
            <a:custGeom>
              <a:avLst/>
              <a:gdLst/>
              <a:ahLst/>
              <a:cxnLst/>
              <a:rect l="l" t="t" r="r" b="b"/>
              <a:pathLst>
                <a:path w="232" h="121" extrusionOk="0">
                  <a:moveTo>
                    <a:pt x="0" y="0"/>
                  </a:moveTo>
                  <a:cubicBezTo>
                    <a:pt x="0" y="120"/>
                    <a:pt x="232" y="120"/>
                    <a:pt x="232" y="0"/>
                  </a:cubicBezTo>
                  <a:lnTo>
                    <a:pt x="121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1"/>
            <p:cNvSpPr/>
            <p:nvPr/>
          </p:nvSpPr>
          <p:spPr>
            <a:xfrm>
              <a:off x="1825825" y="358762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0" y="112"/>
                  </a:moveTo>
                  <a:cubicBezTo>
                    <a:pt x="0" y="232"/>
                    <a:pt x="232" y="232"/>
                    <a:pt x="232" y="112"/>
                  </a:cubicBezTo>
                  <a:cubicBezTo>
                    <a:pt x="232" y="0"/>
                    <a:pt x="0" y="0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1"/>
            <p:cNvSpPr/>
            <p:nvPr/>
          </p:nvSpPr>
          <p:spPr>
            <a:xfrm>
              <a:off x="1686925" y="347465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0" y="121"/>
                  </a:moveTo>
                  <a:cubicBezTo>
                    <a:pt x="0" y="232"/>
                    <a:pt x="232" y="232"/>
                    <a:pt x="232" y="121"/>
                  </a:cubicBezTo>
                  <a:lnTo>
                    <a:pt x="232" y="121"/>
                  </a:lnTo>
                  <a:cubicBezTo>
                    <a:pt x="232" y="0"/>
                    <a:pt x="0" y="12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1"/>
            <p:cNvSpPr/>
            <p:nvPr/>
          </p:nvSpPr>
          <p:spPr>
            <a:xfrm>
              <a:off x="1721650" y="3639725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11" y="0"/>
                  </a:moveTo>
                  <a:lnTo>
                    <a:pt x="0" y="0"/>
                  </a:lnTo>
                  <a:lnTo>
                    <a:pt x="0" y="111"/>
                  </a:lnTo>
                  <a:lnTo>
                    <a:pt x="111" y="11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1"/>
            <p:cNvSpPr/>
            <p:nvPr/>
          </p:nvSpPr>
          <p:spPr>
            <a:xfrm>
              <a:off x="1814250" y="3596200"/>
              <a:ext cx="8600" cy="5800"/>
            </a:xfrm>
            <a:custGeom>
              <a:avLst/>
              <a:gdLst/>
              <a:ahLst/>
              <a:cxnLst/>
              <a:rect l="l" t="t" r="r" b="b"/>
              <a:pathLst>
                <a:path w="344" h="232" extrusionOk="0">
                  <a:moveTo>
                    <a:pt x="232" y="232"/>
                  </a:moveTo>
                  <a:cubicBezTo>
                    <a:pt x="343" y="121"/>
                    <a:pt x="343" y="0"/>
                    <a:pt x="112" y="0"/>
                  </a:cubicBezTo>
                  <a:cubicBezTo>
                    <a:pt x="0" y="121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1"/>
            <p:cNvSpPr/>
            <p:nvPr/>
          </p:nvSpPr>
          <p:spPr>
            <a:xfrm>
              <a:off x="1796875" y="3625125"/>
              <a:ext cx="8600" cy="5825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112" y="1"/>
                  </a:moveTo>
                  <a:cubicBezTo>
                    <a:pt x="112" y="1"/>
                    <a:pt x="1" y="121"/>
                    <a:pt x="112" y="232"/>
                  </a:cubicBezTo>
                  <a:cubicBezTo>
                    <a:pt x="232" y="232"/>
                    <a:pt x="344" y="1"/>
                    <a:pt x="11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1"/>
            <p:cNvSpPr/>
            <p:nvPr/>
          </p:nvSpPr>
          <p:spPr>
            <a:xfrm>
              <a:off x="1712850" y="3466075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121" y="1"/>
                  </a:moveTo>
                  <a:cubicBezTo>
                    <a:pt x="0" y="1"/>
                    <a:pt x="0" y="112"/>
                    <a:pt x="0" y="112"/>
                  </a:cubicBezTo>
                  <a:cubicBezTo>
                    <a:pt x="0" y="232"/>
                    <a:pt x="232" y="232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1"/>
            <p:cNvSpPr/>
            <p:nvPr/>
          </p:nvSpPr>
          <p:spPr>
            <a:xfrm>
              <a:off x="1710075" y="351817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1" y="232"/>
                  </a:moveTo>
                  <a:cubicBezTo>
                    <a:pt x="111" y="232"/>
                    <a:pt x="232" y="232"/>
                    <a:pt x="232" y="112"/>
                  </a:cubicBezTo>
                  <a:cubicBezTo>
                    <a:pt x="232" y="112"/>
                    <a:pt x="232" y="0"/>
                    <a:pt x="111" y="112"/>
                  </a:cubicBezTo>
                  <a:cubicBezTo>
                    <a:pt x="0" y="112"/>
                    <a:pt x="111" y="232"/>
                    <a:pt x="11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1"/>
            <p:cNvSpPr/>
            <p:nvPr/>
          </p:nvSpPr>
          <p:spPr>
            <a:xfrm>
              <a:off x="1602875" y="3480450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" y="120"/>
                  </a:moveTo>
                  <a:cubicBezTo>
                    <a:pt x="1" y="232"/>
                    <a:pt x="232" y="232"/>
                    <a:pt x="232" y="120"/>
                  </a:cubicBezTo>
                  <a:cubicBezTo>
                    <a:pt x="232" y="0"/>
                    <a:pt x="1" y="0"/>
                    <a:pt x="1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1"/>
            <p:cNvSpPr/>
            <p:nvPr/>
          </p:nvSpPr>
          <p:spPr>
            <a:xfrm>
              <a:off x="1634825" y="365985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" y="232"/>
                  </a:moveTo>
                  <a:lnTo>
                    <a:pt x="112" y="232"/>
                  </a:lnTo>
                  <a:cubicBezTo>
                    <a:pt x="112" y="232"/>
                    <a:pt x="232" y="232"/>
                    <a:pt x="232" y="121"/>
                  </a:cubicBezTo>
                  <a:cubicBezTo>
                    <a:pt x="232" y="1"/>
                    <a:pt x="1" y="121"/>
                    <a:pt x="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1"/>
            <p:cNvSpPr/>
            <p:nvPr/>
          </p:nvSpPr>
          <p:spPr>
            <a:xfrm>
              <a:off x="1689700" y="356147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21" y="120"/>
                  </a:moveTo>
                  <a:cubicBezTo>
                    <a:pt x="232" y="0"/>
                    <a:pt x="0" y="0"/>
                    <a:pt x="0" y="120"/>
                  </a:cubicBezTo>
                  <a:lnTo>
                    <a:pt x="0" y="120"/>
                  </a:lnTo>
                  <a:cubicBezTo>
                    <a:pt x="121" y="232"/>
                    <a:pt x="121" y="120"/>
                    <a:pt x="121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1"/>
            <p:cNvSpPr/>
            <p:nvPr/>
          </p:nvSpPr>
          <p:spPr>
            <a:xfrm>
              <a:off x="1756375" y="3590400"/>
              <a:ext cx="5800" cy="5825"/>
            </a:xfrm>
            <a:custGeom>
              <a:avLst/>
              <a:gdLst/>
              <a:ahLst/>
              <a:cxnLst/>
              <a:rect l="l" t="t" r="r" b="b"/>
              <a:pathLst>
                <a:path w="232" h="233" extrusionOk="0">
                  <a:moveTo>
                    <a:pt x="112" y="1"/>
                  </a:moveTo>
                  <a:cubicBezTo>
                    <a:pt x="0" y="1"/>
                    <a:pt x="112" y="232"/>
                    <a:pt x="232" y="121"/>
                  </a:cubicBezTo>
                  <a:cubicBezTo>
                    <a:pt x="232" y="121"/>
                    <a:pt x="232" y="1"/>
                    <a:pt x="11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1"/>
            <p:cNvSpPr/>
            <p:nvPr/>
          </p:nvSpPr>
          <p:spPr>
            <a:xfrm>
              <a:off x="1669550" y="351817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2" y="0"/>
                  </a:moveTo>
                  <a:lnTo>
                    <a:pt x="1" y="112"/>
                  </a:lnTo>
                  <a:cubicBezTo>
                    <a:pt x="112" y="232"/>
                    <a:pt x="232" y="112"/>
                    <a:pt x="232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1"/>
            <p:cNvSpPr/>
            <p:nvPr/>
          </p:nvSpPr>
          <p:spPr>
            <a:xfrm>
              <a:off x="1539225" y="3607775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232" y="232"/>
                  </a:moveTo>
                  <a:cubicBezTo>
                    <a:pt x="232" y="121"/>
                    <a:pt x="232" y="121"/>
                    <a:pt x="121" y="121"/>
                  </a:cubicBezTo>
                  <a:cubicBezTo>
                    <a:pt x="121" y="0"/>
                    <a:pt x="121" y="121"/>
                    <a:pt x="0" y="121"/>
                  </a:cubicBezTo>
                  <a:cubicBezTo>
                    <a:pt x="0" y="121"/>
                    <a:pt x="121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1"/>
            <p:cNvSpPr/>
            <p:nvPr/>
          </p:nvSpPr>
          <p:spPr>
            <a:xfrm>
              <a:off x="1730200" y="353252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21" y="1"/>
                  </a:moveTo>
                  <a:cubicBezTo>
                    <a:pt x="1" y="1"/>
                    <a:pt x="1" y="1"/>
                    <a:pt x="1" y="121"/>
                  </a:cubicBezTo>
                  <a:cubicBezTo>
                    <a:pt x="121" y="121"/>
                    <a:pt x="121" y="121"/>
                    <a:pt x="12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1"/>
            <p:cNvSpPr/>
            <p:nvPr/>
          </p:nvSpPr>
          <p:spPr>
            <a:xfrm>
              <a:off x="1808450" y="3610775"/>
              <a:ext cx="5825" cy="2800"/>
            </a:xfrm>
            <a:custGeom>
              <a:avLst/>
              <a:gdLst/>
              <a:ahLst/>
              <a:cxnLst/>
              <a:rect l="l" t="t" r="r" b="b"/>
              <a:pathLst>
                <a:path w="233" h="112" extrusionOk="0">
                  <a:moveTo>
                    <a:pt x="1" y="1"/>
                  </a:moveTo>
                  <a:cubicBezTo>
                    <a:pt x="1" y="112"/>
                    <a:pt x="112" y="112"/>
                    <a:pt x="112" y="112"/>
                  </a:cubicBezTo>
                  <a:cubicBezTo>
                    <a:pt x="232" y="112"/>
                    <a:pt x="232" y="1"/>
                    <a:pt x="11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1"/>
            <p:cNvSpPr/>
            <p:nvPr/>
          </p:nvSpPr>
          <p:spPr>
            <a:xfrm>
              <a:off x="1782300" y="3526750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21" y="120"/>
                  </a:moveTo>
                  <a:cubicBezTo>
                    <a:pt x="121" y="0"/>
                    <a:pt x="1" y="120"/>
                    <a:pt x="1" y="232"/>
                  </a:cubicBezTo>
                  <a:lnTo>
                    <a:pt x="121" y="232"/>
                  </a:lnTo>
                  <a:cubicBezTo>
                    <a:pt x="121" y="232"/>
                    <a:pt x="232" y="120"/>
                    <a:pt x="121" y="12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1"/>
            <p:cNvSpPr/>
            <p:nvPr/>
          </p:nvSpPr>
          <p:spPr>
            <a:xfrm>
              <a:off x="1750575" y="3538325"/>
              <a:ext cx="5825" cy="5800"/>
            </a:xfrm>
            <a:custGeom>
              <a:avLst/>
              <a:gdLst/>
              <a:ahLst/>
              <a:cxnLst/>
              <a:rect l="l" t="t" r="r" b="b"/>
              <a:pathLst>
                <a:path w="233" h="232" extrusionOk="0">
                  <a:moveTo>
                    <a:pt x="112" y="232"/>
                  </a:moveTo>
                  <a:lnTo>
                    <a:pt x="112" y="232"/>
                  </a:lnTo>
                  <a:cubicBezTo>
                    <a:pt x="232" y="120"/>
                    <a:pt x="232" y="120"/>
                    <a:pt x="112" y="120"/>
                  </a:cubicBezTo>
                  <a:cubicBezTo>
                    <a:pt x="112" y="0"/>
                    <a:pt x="1" y="0"/>
                    <a:pt x="11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1"/>
            <p:cNvSpPr/>
            <p:nvPr/>
          </p:nvSpPr>
          <p:spPr>
            <a:xfrm>
              <a:off x="1501725" y="3523950"/>
              <a:ext cx="2800" cy="5825"/>
            </a:xfrm>
            <a:custGeom>
              <a:avLst/>
              <a:gdLst/>
              <a:ahLst/>
              <a:cxnLst/>
              <a:rect l="l" t="t" r="r" b="b"/>
              <a:pathLst>
                <a:path w="112" h="233" extrusionOk="0">
                  <a:moveTo>
                    <a:pt x="0" y="112"/>
                  </a:moveTo>
                  <a:cubicBezTo>
                    <a:pt x="0" y="112"/>
                    <a:pt x="0" y="232"/>
                    <a:pt x="111" y="112"/>
                  </a:cubicBezTo>
                  <a:cubicBezTo>
                    <a:pt x="111" y="112"/>
                    <a:pt x="111" y="1"/>
                    <a:pt x="0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1"/>
            <p:cNvSpPr/>
            <p:nvPr/>
          </p:nvSpPr>
          <p:spPr>
            <a:xfrm>
              <a:off x="1657975" y="3410975"/>
              <a:ext cx="2800" cy="5825"/>
            </a:xfrm>
            <a:custGeom>
              <a:avLst/>
              <a:gdLst/>
              <a:ahLst/>
              <a:cxnLst/>
              <a:rect l="l" t="t" r="r" b="b"/>
              <a:pathLst>
                <a:path w="112" h="233" extrusionOk="0">
                  <a:moveTo>
                    <a:pt x="1" y="1"/>
                  </a:moveTo>
                  <a:cubicBezTo>
                    <a:pt x="1" y="121"/>
                    <a:pt x="1" y="232"/>
                    <a:pt x="112" y="121"/>
                  </a:cubicBezTo>
                  <a:lnTo>
                    <a:pt x="112" y="12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1"/>
            <p:cNvSpPr/>
            <p:nvPr/>
          </p:nvSpPr>
          <p:spPr>
            <a:xfrm>
              <a:off x="1834400" y="3581825"/>
              <a:ext cx="3025" cy="5825"/>
            </a:xfrm>
            <a:custGeom>
              <a:avLst/>
              <a:gdLst/>
              <a:ahLst/>
              <a:cxnLst/>
              <a:rect l="l" t="t" r="r" b="b"/>
              <a:pathLst>
                <a:path w="121" h="233" extrusionOk="0">
                  <a:moveTo>
                    <a:pt x="0" y="112"/>
                  </a:moveTo>
                  <a:lnTo>
                    <a:pt x="0" y="232"/>
                  </a:lnTo>
                  <a:lnTo>
                    <a:pt x="120" y="232"/>
                  </a:lnTo>
                  <a:cubicBezTo>
                    <a:pt x="120" y="112"/>
                    <a:pt x="120" y="1"/>
                    <a:pt x="0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1"/>
            <p:cNvSpPr/>
            <p:nvPr/>
          </p:nvSpPr>
          <p:spPr>
            <a:xfrm>
              <a:off x="1660750" y="3416775"/>
              <a:ext cx="3050" cy="3025"/>
            </a:xfrm>
            <a:custGeom>
              <a:avLst/>
              <a:gdLst/>
              <a:ahLst/>
              <a:cxnLst/>
              <a:rect l="l" t="t" r="r" b="b"/>
              <a:pathLst>
                <a:path w="122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21" y="121"/>
                  </a:lnTo>
                  <a:cubicBezTo>
                    <a:pt x="121" y="0"/>
                    <a:pt x="1" y="0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1"/>
            <p:cNvSpPr/>
            <p:nvPr/>
          </p:nvSpPr>
          <p:spPr>
            <a:xfrm>
              <a:off x="1927000" y="3182500"/>
              <a:ext cx="379225" cy="393575"/>
            </a:xfrm>
            <a:custGeom>
              <a:avLst/>
              <a:gdLst/>
              <a:ahLst/>
              <a:cxnLst/>
              <a:rect l="l" t="t" r="r" b="b"/>
              <a:pathLst>
                <a:path w="15169" h="15743" extrusionOk="0">
                  <a:moveTo>
                    <a:pt x="7177" y="6130"/>
                  </a:moveTo>
                  <a:lnTo>
                    <a:pt x="7177" y="4510"/>
                  </a:lnTo>
                  <a:cubicBezTo>
                    <a:pt x="7297" y="4399"/>
                    <a:pt x="7408" y="4167"/>
                    <a:pt x="7529" y="4047"/>
                  </a:cubicBezTo>
                  <a:lnTo>
                    <a:pt x="7529" y="6130"/>
                  </a:lnTo>
                  <a:lnTo>
                    <a:pt x="7529" y="6251"/>
                  </a:lnTo>
                  <a:lnTo>
                    <a:pt x="7640" y="6362"/>
                  </a:lnTo>
                  <a:lnTo>
                    <a:pt x="7760" y="6362"/>
                  </a:lnTo>
                  <a:cubicBezTo>
                    <a:pt x="7871" y="6362"/>
                    <a:pt x="7871" y="6362"/>
                    <a:pt x="7992" y="6251"/>
                  </a:cubicBezTo>
                  <a:lnTo>
                    <a:pt x="11344" y="2889"/>
                  </a:lnTo>
                  <a:lnTo>
                    <a:pt x="11344" y="2778"/>
                  </a:lnTo>
                  <a:lnTo>
                    <a:pt x="11344" y="2658"/>
                  </a:lnTo>
                  <a:lnTo>
                    <a:pt x="11344" y="2658"/>
                  </a:lnTo>
                  <a:lnTo>
                    <a:pt x="11344" y="2547"/>
                  </a:lnTo>
                  <a:cubicBezTo>
                    <a:pt x="10770" y="2084"/>
                    <a:pt x="10186" y="1852"/>
                    <a:pt x="9612" y="1500"/>
                  </a:cubicBezTo>
                  <a:cubicBezTo>
                    <a:pt x="9381" y="1389"/>
                    <a:pt x="9029" y="1389"/>
                    <a:pt x="8797" y="1269"/>
                  </a:cubicBezTo>
                  <a:cubicBezTo>
                    <a:pt x="8797" y="1158"/>
                    <a:pt x="8918" y="1037"/>
                    <a:pt x="8918" y="1037"/>
                  </a:cubicBezTo>
                  <a:cubicBezTo>
                    <a:pt x="9149" y="1037"/>
                    <a:pt x="9492" y="1158"/>
                    <a:pt x="9723" y="1269"/>
                  </a:cubicBezTo>
                  <a:cubicBezTo>
                    <a:pt x="10418" y="1500"/>
                    <a:pt x="11001" y="1852"/>
                    <a:pt x="11464" y="2315"/>
                  </a:cubicBezTo>
                  <a:cubicBezTo>
                    <a:pt x="11575" y="2315"/>
                    <a:pt x="11575" y="2426"/>
                    <a:pt x="11575" y="2547"/>
                  </a:cubicBezTo>
                  <a:cubicBezTo>
                    <a:pt x="11696" y="2547"/>
                    <a:pt x="11696" y="2658"/>
                    <a:pt x="11696" y="2658"/>
                  </a:cubicBezTo>
                  <a:cubicBezTo>
                    <a:pt x="11696" y="2778"/>
                    <a:pt x="11696" y="2889"/>
                    <a:pt x="11575" y="2889"/>
                  </a:cubicBezTo>
                  <a:cubicBezTo>
                    <a:pt x="11575" y="3010"/>
                    <a:pt x="11575" y="3010"/>
                    <a:pt x="11464" y="3121"/>
                  </a:cubicBezTo>
                  <a:lnTo>
                    <a:pt x="8103" y="6482"/>
                  </a:lnTo>
                  <a:cubicBezTo>
                    <a:pt x="8103" y="6593"/>
                    <a:pt x="7992" y="6593"/>
                    <a:pt x="7871" y="6593"/>
                  </a:cubicBezTo>
                  <a:lnTo>
                    <a:pt x="7529" y="6593"/>
                  </a:lnTo>
                  <a:cubicBezTo>
                    <a:pt x="7408" y="6593"/>
                    <a:pt x="7408" y="6482"/>
                    <a:pt x="7297" y="6362"/>
                  </a:cubicBezTo>
                  <a:cubicBezTo>
                    <a:pt x="7297" y="6362"/>
                    <a:pt x="7177" y="6251"/>
                    <a:pt x="7177" y="6130"/>
                  </a:cubicBezTo>
                  <a:close/>
                  <a:moveTo>
                    <a:pt x="9260" y="0"/>
                  </a:moveTo>
                  <a:cubicBezTo>
                    <a:pt x="9260" y="232"/>
                    <a:pt x="9149" y="343"/>
                    <a:pt x="9029" y="574"/>
                  </a:cubicBezTo>
                  <a:cubicBezTo>
                    <a:pt x="10307" y="926"/>
                    <a:pt x="11464" y="1500"/>
                    <a:pt x="12390" y="2426"/>
                  </a:cubicBezTo>
                  <a:cubicBezTo>
                    <a:pt x="13779" y="3815"/>
                    <a:pt x="14585" y="5667"/>
                    <a:pt x="14585" y="7751"/>
                  </a:cubicBezTo>
                  <a:cubicBezTo>
                    <a:pt x="14585" y="9834"/>
                    <a:pt x="13779" y="11686"/>
                    <a:pt x="12390" y="13076"/>
                  </a:cubicBezTo>
                  <a:cubicBezTo>
                    <a:pt x="11001" y="14353"/>
                    <a:pt x="9149" y="15279"/>
                    <a:pt x="7066" y="15279"/>
                  </a:cubicBezTo>
                  <a:cubicBezTo>
                    <a:pt x="4982" y="15279"/>
                    <a:pt x="3130" y="14353"/>
                    <a:pt x="1852" y="13076"/>
                  </a:cubicBezTo>
                  <a:cubicBezTo>
                    <a:pt x="1278" y="12501"/>
                    <a:pt x="815" y="11807"/>
                    <a:pt x="463" y="11112"/>
                  </a:cubicBezTo>
                  <a:cubicBezTo>
                    <a:pt x="352" y="11344"/>
                    <a:pt x="232" y="11455"/>
                    <a:pt x="0" y="11686"/>
                  </a:cubicBezTo>
                  <a:cubicBezTo>
                    <a:pt x="463" y="12270"/>
                    <a:pt x="926" y="12964"/>
                    <a:pt x="1389" y="13427"/>
                  </a:cubicBezTo>
                  <a:cubicBezTo>
                    <a:pt x="2899" y="14928"/>
                    <a:pt x="4862" y="15742"/>
                    <a:pt x="7066" y="15742"/>
                  </a:cubicBezTo>
                  <a:cubicBezTo>
                    <a:pt x="9381" y="15742"/>
                    <a:pt x="11344" y="14928"/>
                    <a:pt x="12733" y="13427"/>
                  </a:cubicBezTo>
                  <a:cubicBezTo>
                    <a:pt x="14242" y="12038"/>
                    <a:pt x="15168" y="9955"/>
                    <a:pt x="15168" y="7751"/>
                  </a:cubicBezTo>
                  <a:cubicBezTo>
                    <a:pt x="15168" y="5556"/>
                    <a:pt x="14242" y="3473"/>
                    <a:pt x="12733" y="2084"/>
                  </a:cubicBezTo>
                  <a:cubicBezTo>
                    <a:pt x="11807" y="1037"/>
                    <a:pt x="10649" y="343"/>
                    <a:pt x="9260" y="0"/>
                  </a:cubicBezTo>
                  <a:close/>
                  <a:moveTo>
                    <a:pt x="5445" y="8214"/>
                  </a:moveTo>
                  <a:lnTo>
                    <a:pt x="3593" y="8214"/>
                  </a:lnTo>
                  <a:cubicBezTo>
                    <a:pt x="3825" y="8103"/>
                    <a:pt x="3936" y="7982"/>
                    <a:pt x="4056" y="7871"/>
                  </a:cubicBezTo>
                  <a:lnTo>
                    <a:pt x="5445" y="7871"/>
                  </a:lnTo>
                  <a:cubicBezTo>
                    <a:pt x="5556" y="7871"/>
                    <a:pt x="5677" y="7982"/>
                    <a:pt x="5788" y="7982"/>
                  </a:cubicBezTo>
                  <a:cubicBezTo>
                    <a:pt x="5788" y="7982"/>
                    <a:pt x="5908" y="8103"/>
                    <a:pt x="5908" y="8214"/>
                  </a:cubicBezTo>
                  <a:cubicBezTo>
                    <a:pt x="6019" y="8334"/>
                    <a:pt x="6019" y="8445"/>
                    <a:pt x="6019" y="8566"/>
                  </a:cubicBezTo>
                  <a:lnTo>
                    <a:pt x="5788" y="8797"/>
                  </a:lnTo>
                  <a:lnTo>
                    <a:pt x="2547" y="12038"/>
                  </a:lnTo>
                  <a:cubicBezTo>
                    <a:pt x="2547" y="12150"/>
                    <a:pt x="2436" y="12150"/>
                    <a:pt x="2315" y="12150"/>
                  </a:cubicBezTo>
                  <a:cubicBezTo>
                    <a:pt x="2315" y="12270"/>
                    <a:pt x="2204" y="12270"/>
                    <a:pt x="2204" y="12270"/>
                  </a:cubicBezTo>
                  <a:cubicBezTo>
                    <a:pt x="2084" y="12270"/>
                    <a:pt x="1973" y="12150"/>
                    <a:pt x="1973" y="12150"/>
                  </a:cubicBezTo>
                  <a:cubicBezTo>
                    <a:pt x="1852" y="12150"/>
                    <a:pt x="1852" y="12150"/>
                    <a:pt x="1741" y="12038"/>
                  </a:cubicBezTo>
                  <a:cubicBezTo>
                    <a:pt x="1389" y="11575"/>
                    <a:pt x="1047" y="11112"/>
                    <a:pt x="815" y="10529"/>
                  </a:cubicBezTo>
                  <a:cubicBezTo>
                    <a:pt x="926" y="10418"/>
                    <a:pt x="926" y="10297"/>
                    <a:pt x="1047" y="10297"/>
                  </a:cubicBezTo>
                  <a:cubicBezTo>
                    <a:pt x="1278" y="10881"/>
                    <a:pt x="1621" y="11344"/>
                    <a:pt x="1973" y="11807"/>
                  </a:cubicBezTo>
                  <a:cubicBezTo>
                    <a:pt x="1973" y="11918"/>
                    <a:pt x="2084" y="11918"/>
                    <a:pt x="2084" y="11918"/>
                  </a:cubicBezTo>
                  <a:lnTo>
                    <a:pt x="2204" y="11918"/>
                  </a:lnTo>
                  <a:lnTo>
                    <a:pt x="2315" y="11918"/>
                  </a:lnTo>
                  <a:lnTo>
                    <a:pt x="2315" y="11918"/>
                  </a:lnTo>
                  <a:lnTo>
                    <a:pt x="5677" y="8566"/>
                  </a:lnTo>
                  <a:lnTo>
                    <a:pt x="5677" y="8445"/>
                  </a:lnTo>
                  <a:lnTo>
                    <a:pt x="5677" y="8334"/>
                  </a:lnTo>
                  <a:cubicBezTo>
                    <a:pt x="5677" y="8334"/>
                    <a:pt x="5677" y="8214"/>
                    <a:pt x="5556" y="8214"/>
                  </a:cubicBezTo>
                  <a:close/>
                  <a:moveTo>
                    <a:pt x="7529" y="9371"/>
                  </a:moveTo>
                  <a:lnTo>
                    <a:pt x="7529" y="9260"/>
                  </a:lnTo>
                  <a:cubicBezTo>
                    <a:pt x="7640" y="9260"/>
                    <a:pt x="7640" y="9140"/>
                    <a:pt x="7640" y="9140"/>
                  </a:cubicBezTo>
                  <a:lnTo>
                    <a:pt x="7871" y="9140"/>
                  </a:lnTo>
                  <a:lnTo>
                    <a:pt x="7992" y="9260"/>
                  </a:lnTo>
                  <a:lnTo>
                    <a:pt x="11233" y="12501"/>
                  </a:lnTo>
                  <a:lnTo>
                    <a:pt x="11344" y="12613"/>
                  </a:lnTo>
                  <a:lnTo>
                    <a:pt x="11344" y="12733"/>
                  </a:lnTo>
                  <a:lnTo>
                    <a:pt x="11233" y="12733"/>
                  </a:lnTo>
                  <a:lnTo>
                    <a:pt x="11233" y="12844"/>
                  </a:lnTo>
                  <a:cubicBezTo>
                    <a:pt x="10770" y="13196"/>
                    <a:pt x="10186" y="13539"/>
                    <a:pt x="9612" y="13770"/>
                  </a:cubicBezTo>
                  <a:cubicBezTo>
                    <a:pt x="9029" y="14002"/>
                    <a:pt x="8455" y="14233"/>
                    <a:pt x="7760" y="14233"/>
                  </a:cubicBezTo>
                  <a:lnTo>
                    <a:pt x="7760" y="14233"/>
                  </a:lnTo>
                  <a:lnTo>
                    <a:pt x="7640" y="14233"/>
                  </a:lnTo>
                  <a:lnTo>
                    <a:pt x="7529" y="14122"/>
                  </a:lnTo>
                  <a:lnTo>
                    <a:pt x="7529" y="14002"/>
                  </a:lnTo>
                  <a:close/>
                  <a:moveTo>
                    <a:pt x="7297" y="14002"/>
                  </a:moveTo>
                  <a:lnTo>
                    <a:pt x="7297" y="9371"/>
                  </a:lnTo>
                  <a:lnTo>
                    <a:pt x="7297" y="9140"/>
                  </a:lnTo>
                  <a:lnTo>
                    <a:pt x="7529" y="8908"/>
                  </a:lnTo>
                  <a:cubicBezTo>
                    <a:pt x="7640" y="8908"/>
                    <a:pt x="7760" y="8797"/>
                    <a:pt x="7871" y="8908"/>
                  </a:cubicBezTo>
                  <a:cubicBezTo>
                    <a:pt x="7992" y="8908"/>
                    <a:pt x="8103" y="8908"/>
                    <a:pt x="8103" y="9029"/>
                  </a:cubicBezTo>
                  <a:lnTo>
                    <a:pt x="11464" y="12270"/>
                  </a:lnTo>
                  <a:cubicBezTo>
                    <a:pt x="11464" y="12381"/>
                    <a:pt x="11575" y="12381"/>
                    <a:pt x="11575" y="12501"/>
                  </a:cubicBezTo>
                  <a:lnTo>
                    <a:pt x="11575" y="12733"/>
                  </a:lnTo>
                  <a:lnTo>
                    <a:pt x="11575" y="12844"/>
                  </a:lnTo>
                  <a:cubicBezTo>
                    <a:pt x="11464" y="12964"/>
                    <a:pt x="11464" y="13076"/>
                    <a:pt x="11344" y="13076"/>
                  </a:cubicBezTo>
                  <a:cubicBezTo>
                    <a:pt x="10881" y="13539"/>
                    <a:pt x="10307" y="13770"/>
                    <a:pt x="9723" y="14122"/>
                  </a:cubicBezTo>
                  <a:cubicBezTo>
                    <a:pt x="9149" y="14353"/>
                    <a:pt x="8455" y="14465"/>
                    <a:pt x="7871" y="14585"/>
                  </a:cubicBezTo>
                  <a:lnTo>
                    <a:pt x="7640" y="14585"/>
                  </a:lnTo>
                  <a:cubicBezTo>
                    <a:pt x="7529" y="14465"/>
                    <a:pt x="7529" y="14465"/>
                    <a:pt x="7408" y="14465"/>
                  </a:cubicBezTo>
                  <a:cubicBezTo>
                    <a:pt x="7408" y="14353"/>
                    <a:pt x="7297" y="14353"/>
                    <a:pt x="7297" y="14233"/>
                  </a:cubicBezTo>
                  <a:close/>
                  <a:moveTo>
                    <a:pt x="5445" y="7640"/>
                  </a:moveTo>
                  <a:lnTo>
                    <a:pt x="4519" y="7640"/>
                  </a:lnTo>
                  <a:lnTo>
                    <a:pt x="4862" y="7288"/>
                  </a:lnTo>
                  <a:lnTo>
                    <a:pt x="5445" y="7288"/>
                  </a:lnTo>
                  <a:lnTo>
                    <a:pt x="5556" y="7288"/>
                  </a:lnTo>
                  <a:cubicBezTo>
                    <a:pt x="5677" y="7288"/>
                    <a:pt x="5677" y="7177"/>
                    <a:pt x="5677" y="7177"/>
                  </a:cubicBezTo>
                  <a:lnTo>
                    <a:pt x="5677" y="7056"/>
                  </a:lnTo>
                  <a:lnTo>
                    <a:pt x="5677" y="6945"/>
                  </a:lnTo>
                  <a:lnTo>
                    <a:pt x="5556" y="6825"/>
                  </a:lnTo>
                  <a:cubicBezTo>
                    <a:pt x="5556" y="6714"/>
                    <a:pt x="5677" y="6593"/>
                    <a:pt x="5677" y="6593"/>
                  </a:cubicBezTo>
                  <a:lnTo>
                    <a:pt x="5788" y="6714"/>
                  </a:lnTo>
                  <a:lnTo>
                    <a:pt x="6019" y="6945"/>
                  </a:lnTo>
                  <a:cubicBezTo>
                    <a:pt x="6019" y="7056"/>
                    <a:pt x="6019" y="7177"/>
                    <a:pt x="5908" y="7288"/>
                  </a:cubicBezTo>
                  <a:cubicBezTo>
                    <a:pt x="5908" y="7408"/>
                    <a:pt x="5788" y="7408"/>
                    <a:pt x="5788" y="7519"/>
                  </a:cubicBezTo>
                  <a:cubicBezTo>
                    <a:pt x="5677" y="7519"/>
                    <a:pt x="5556" y="7640"/>
                    <a:pt x="5445" y="7640"/>
                  </a:cubicBezTo>
                  <a:close/>
                  <a:moveTo>
                    <a:pt x="6945" y="9371"/>
                  </a:moveTo>
                  <a:lnTo>
                    <a:pt x="6945" y="14002"/>
                  </a:lnTo>
                  <a:lnTo>
                    <a:pt x="6945" y="14233"/>
                  </a:lnTo>
                  <a:cubicBezTo>
                    <a:pt x="6834" y="14353"/>
                    <a:pt x="6834" y="14353"/>
                    <a:pt x="6834" y="14465"/>
                  </a:cubicBezTo>
                  <a:cubicBezTo>
                    <a:pt x="6714" y="14465"/>
                    <a:pt x="6603" y="14465"/>
                    <a:pt x="6603" y="14585"/>
                  </a:cubicBezTo>
                  <a:lnTo>
                    <a:pt x="6371" y="14585"/>
                  </a:lnTo>
                  <a:cubicBezTo>
                    <a:pt x="5677" y="14465"/>
                    <a:pt x="5093" y="14353"/>
                    <a:pt x="4519" y="14122"/>
                  </a:cubicBezTo>
                  <a:cubicBezTo>
                    <a:pt x="3936" y="13770"/>
                    <a:pt x="3362" y="13539"/>
                    <a:pt x="2778" y="13076"/>
                  </a:cubicBezTo>
                  <a:cubicBezTo>
                    <a:pt x="2778" y="13076"/>
                    <a:pt x="2667" y="12964"/>
                    <a:pt x="2667" y="12844"/>
                  </a:cubicBezTo>
                  <a:lnTo>
                    <a:pt x="2667" y="12733"/>
                  </a:lnTo>
                  <a:lnTo>
                    <a:pt x="2667" y="12501"/>
                  </a:lnTo>
                  <a:cubicBezTo>
                    <a:pt x="2667" y="12381"/>
                    <a:pt x="2667" y="12381"/>
                    <a:pt x="2778" y="12270"/>
                  </a:cubicBezTo>
                  <a:lnTo>
                    <a:pt x="6019" y="9029"/>
                  </a:lnTo>
                  <a:cubicBezTo>
                    <a:pt x="6140" y="8908"/>
                    <a:pt x="6251" y="8908"/>
                    <a:pt x="6371" y="8908"/>
                  </a:cubicBezTo>
                  <a:cubicBezTo>
                    <a:pt x="6371" y="8797"/>
                    <a:pt x="6482" y="8908"/>
                    <a:pt x="6603" y="8908"/>
                  </a:cubicBezTo>
                  <a:cubicBezTo>
                    <a:pt x="6714" y="8908"/>
                    <a:pt x="6834" y="9029"/>
                    <a:pt x="6834" y="9140"/>
                  </a:cubicBezTo>
                  <a:cubicBezTo>
                    <a:pt x="6945" y="9140"/>
                    <a:pt x="6945" y="9260"/>
                    <a:pt x="6945" y="9371"/>
                  </a:cubicBezTo>
                  <a:close/>
                  <a:moveTo>
                    <a:pt x="6714" y="14002"/>
                  </a:moveTo>
                  <a:cubicBezTo>
                    <a:pt x="6714" y="14002"/>
                    <a:pt x="6714" y="14122"/>
                    <a:pt x="6603" y="14122"/>
                  </a:cubicBezTo>
                  <a:lnTo>
                    <a:pt x="6603" y="14233"/>
                  </a:lnTo>
                  <a:lnTo>
                    <a:pt x="6482" y="14233"/>
                  </a:lnTo>
                  <a:lnTo>
                    <a:pt x="6371" y="14233"/>
                  </a:lnTo>
                  <a:cubicBezTo>
                    <a:pt x="5788" y="14233"/>
                    <a:pt x="5214" y="14002"/>
                    <a:pt x="4630" y="13770"/>
                  </a:cubicBezTo>
                  <a:cubicBezTo>
                    <a:pt x="4056" y="13539"/>
                    <a:pt x="3473" y="13196"/>
                    <a:pt x="3010" y="12844"/>
                  </a:cubicBezTo>
                  <a:cubicBezTo>
                    <a:pt x="3010" y="12844"/>
                    <a:pt x="2899" y="12844"/>
                    <a:pt x="2899" y="12733"/>
                  </a:cubicBezTo>
                  <a:lnTo>
                    <a:pt x="2899" y="12733"/>
                  </a:lnTo>
                  <a:lnTo>
                    <a:pt x="2899" y="12613"/>
                  </a:lnTo>
                  <a:cubicBezTo>
                    <a:pt x="2899" y="12501"/>
                    <a:pt x="2899" y="12501"/>
                    <a:pt x="3010" y="12501"/>
                  </a:cubicBezTo>
                  <a:lnTo>
                    <a:pt x="6251" y="9260"/>
                  </a:lnTo>
                  <a:cubicBezTo>
                    <a:pt x="6251" y="9140"/>
                    <a:pt x="6371" y="9140"/>
                    <a:pt x="6371" y="9140"/>
                  </a:cubicBezTo>
                  <a:lnTo>
                    <a:pt x="6482" y="9140"/>
                  </a:lnTo>
                  <a:cubicBezTo>
                    <a:pt x="6603" y="9140"/>
                    <a:pt x="6603" y="9260"/>
                    <a:pt x="6603" y="9260"/>
                  </a:cubicBezTo>
                  <a:lnTo>
                    <a:pt x="6714" y="9371"/>
                  </a:lnTo>
                  <a:close/>
                  <a:moveTo>
                    <a:pt x="8797" y="7288"/>
                  </a:moveTo>
                  <a:lnTo>
                    <a:pt x="13548" y="7288"/>
                  </a:lnTo>
                  <a:lnTo>
                    <a:pt x="13659" y="7288"/>
                  </a:lnTo>
                  <a:lnTo>
                    <a:pt x="13659" y="7288"/>
                  </a:lnTo>
                  <a:lnTo>
                    <a:pt x="13779" y="7177"/>
                  </a:lnTo>
                  <a:lnTo>
                    <a:pt x="13779" y="7056"/>
                  </a:lnTo>
                  <a:cubicBezTo>
                    <a:pt x="13659" y="6362"/>
                    <a:pt x="13548" y="5788"/>
                    <a:pt x="13316" y="5204"/>
                  </a:cubicBezTo>
                  <a:cubicBezTo>
                    <a:pt x="13085" y="4630"/>
                    <a:pt x="12733" y="4047"/>
                    <a:pt x="12270" y="3584"/>
                  </a:cubicBezTo>
                  <a:lnTo>
                    <a:pt x="12270" y="3473"/>
                  </a:lnTo>
                  <a:lnTo>
                    <a:pt x="12159" y="3473"/>
                  </a:lnTo>
                  <a:lnTo>
                    <a:pt x="12038" y="3473"/>
                  </a:lnTo>
                  <a:cubicBezTo>
                    <a:pt x="12038" y="3473"/>
                    <a:pt x="11927" y="3473"/>
                    <a:pt x="11927" y="3584"/>
                  </a:cubicBezTo>
                  <a:lnTo>
                    <a:pt x="8566" y="6945"/>
                  </a:lnTo>
                  <a:cubicBezTo>
                    <a:pt x="8566" y="6945"/>
                    <a:pt x="8455" y="6945"/>
                    <a:pt x="8455" y="7056"/>
                  </a:cubicBezTo>
                  <a:cubicBezTo>
                    <a:pt x="8455" y="7056"/>
                    <a:pt x="8455" y="7177"/>
                    <a:pt x="8566" y="7177"/>
                  </a:cubicBezTo>
                  <a:lnTo>
                    <a:pt x="8566" y="7288"/>
                  </a:lnTo>
                  <a:close/>
                  <a:moveTo>
                    <a:pt x="13548" y="7640"/>
                  </a:moveTo>
                  <a:cubicBezTo>
                    <a:pt x="13548" y="7640"/>
                    <a:pt x="13659" y="7640"/>
                    <a:pt x="13779" y="7519"/>
                  </a:cubicBezTo>
                  <a:cubicBezTo>
                    <a:pt x="13779" y="7519"/>
                    <a:pt x="13890" y="7519"/>
                    <a:pt x="13890" y="7408"/>
                  </a:cubicBezTo>
                  <a:cubicBezTo>
                    <a:pt x="14011" y="7408"/>
                    <a:pt x="14011" y="7288"/>
                    <a:pt x="14011" y="7288"/>
                  </a:cubicBezTo>
                  <a:lnTo>
                    <a:pt x="14011" y="7056"/>
                  </a:lnTo>
                  <a:cubicBezTo>
                    <a:pt x="14011" y="6362"/>
                    <a:pt x="13779" y="5667"/>
                    <a:pt x="13548" y="5093"/>
                  </a:cubicBezTo>
                  <a:cubicBezTo>
                    <a:pt x="13316" y="4510"/>
                    <a:pt x="12964" y="3936"/>
                    <a:pt x="12501" y="3352"/>
                  </a:cubicBezTo>
                  <a:lnTo>
                    <a:pt x="12390" y="3241"/>
                  </a:lnTo>
                  <a:cubicBezTo>
                    <a:pt x="12270" y="3241"/>
                    <a:pt x="12270" y="3241"/>
                    <a:pt x="12159" y="3121"/>
                  </a:cubicBezTo>
                  <a:cubicBezTo>
                    <a:pt x="12038" y="3121"/>
                    <a:pt x="12038" y="3241"/>
                    <a:pt x="11927" y="3241"/>
                  </a:cubicBezTo>
                  <a:cubicBezTo>
                    <a:pt x="11807" y="3241"/>
                    <a:pt x="11807" y="3241"/>
                    <a:pt x="11696" y="3352"/>
                  </a:cubicBezTo>
                  <a:lnTo>
                    <a:pt x="8334" y="6714"/>
                  </a:lnTo>
                  <a:cubicBezTo>
                    <a:pt x="8334" y="6825"/>
                    <a:pt x="8223" y="6825"/>
                    <a:pt x="8223" y="6945"/>
                  </a:cubicBezTo>
                  <a:lnTo>
                    <a:pt x="8223" y="7288"/>
                  </a:lnTo>
                  <a:cubicBezTo>
                    <a:pt x="8334" y="7408"/>
                    <a:pt x="8334" y="7519"/>
                    <a:pt x="8455" y="7519"/>
                  </a:cubicBezTo>
                  <a:cubicBezTo>
                    <a:pt x="8566" y="7640"/>
                    <a:pt x="8686" y="7640"/>
                    <a:pt x="8797" y="7640"/>
                  </a:cubicBezTo>
                  <a:close/>
                  <a:moveTo>
                    <a:pt x="6603" y="6130"/>
                  </a:moveTo>
                  <a:lnTo>
                    <a:pt x="6603" y="5556"/>
                  </a:lnTo>
                  <a:cubicBezTo>
                    <a:pt x="6714" y="5325"/>
                    <a:pt x="6834" y="5204"/>
                    <a:pt x="6945" y="5093"/>
                  </a:cubicBezTo>
                  <a:lnTo>
                    <a:pt x="6945" y="6130"/>
                  </a:lnTo>
                  <a:cubicBezTo>
                    <a:pt x="6945" y="6251"/>
                    <a:pt x="6834" y="6362"/>
                    <a:pt x="6834" y="6362"/>
                  </a:cubicBezTo>
                  <a:cubicBezTo>
                    <a:pt x="6714" y="6482"/>
                    <a:pt x="6714" y="6593"/>
                    <a:pt x="6603" y="6593"/>
                  </a:cubicBezTo>
                  <a:lnTo>
                    <a:pt x="6251" y="6593"/>
                  </a:lnTo>
                  <a:cubicBezTo>
                    <a:pt x="6140" y="6593"/>
                    <a:pt x="6019" y="6593"/>
                    <a:pt x="6019" y="6482"/>
                  </a:cubicBezTo>
                  <a:lnTo>
                    <a:pt x="5908" y="6362"/>
                  </a:lnTo>
                  <a:cubicBezTo>
                    <a:pt x="6019" y="6362"/>
                    <a:pt x="6019" y="6251"/>
                    <a:pt x="6140" y="6130"/>
                  </a:cubicBezTo>
                  <a:lnTo>
                    <a:pt x="6140" y="6251"/>
                  </a:lnTo>
                  <a:cubicBezTo>
                    <a:pt x="6251" y="6362"/>
                    <a:pt x="6251" y="6362"/>
                    <a:pt x="6371" y="6362"/>
                  </a:cubicBezTo>
                  <a:lnTo>
                    <a:pt x="6482" y="6362"/>
                  </a:lnTo>
                  <a:lnTo>
                    <a:pt x="6603" y="6251"/>
                  </a:lnTo>
                  <a:close/>
                  <a:moveTo>
                    <a:pt x="8797" y="7982"/>
                  </a:moveTo>
                  <a:lnTo>
                    <a:pt x="13548" y="7982"/>
                  </a:lnTo>
                  <a:lnTo>
                    <a:pt x="13779" y="7982"/>
                  </a:lnTo>
                  <a:lnTo>
                    <a:pt x="13890" y="8103"/>
                  </a:lnTo>
                  <a:cubicBezTo>
                    <a:pt x="14011" y="8214"/>
                    <a:pt x="14011" y="8214"/>
                    <a:pt x="14011" y="8334"/>
                  </a:cubicBezTo>
                  <a:lnTo>
                    <a:pt x="14011" y="8566"/>
                  </a:lnTo>
                  <a:cubicBezTo>
                    <a:pt x="14011" y="9140"/>
                    <a:pt x="13779" y="9834"/>
                    <a:pt x="13548" y="10418"/>
                  </a:cubicBezTo>
                  <a:cubicBezTo>
                    <a:pt x="13316" y="11112"/>
                    <a:pt x="12964" y="11686"/>
                    <a:pt x="12501" y="12150"/>
                  </a:cubicBezTo>
                  <a:cubicBezTo>
                    <a:pt x="12501" y="12270"/>
                    <a:pt x="12390" y="12270"/>
                    <a:pt x="12390" y="12270"/>
                  </a:cubicBezTo>
                  <a:cubicBezTo>
                    <a:pt x="12270" y="12381"/>
                    <a:pt x="12270" y="12381"/>
                    <a:pt x="12159" y="12381"/>
                  </a:cubicBezTo>
                  <a:lnTo>
                    <a:pt x="11927" y="12381"/>
                  </a:lnTo>
                  <a:cubicBezTo>
                    <a:pt x="11807" y="12270"/>
                    <a:pt x="11807" y="12270"/>
                    <a:pt x="11696" y="12270"/>
                  </a:cubicBezTo>
                  <a:lnTo>
                    <a:pt x="8334" y="8908"/>
                  </a:lnTo>
                  <a:cubicBezTo>
                    <a:pt x="8334" y="8797"/>
                    <a:pt x="8223" y="8677"/>
                    <a:pt x="8223" y="8566"/>
                  </a:cubicBezTo>
                  <a:lnTo>
                    <a:pt x="8223" y="8214"/>
                  </a:lnTo>
                  <a:cubicBezTo>
                    <a:pt x="8334" y="8214"/>
                    <a:pt x="8334" y="8103"/>
                    <a:pt x="8455" y="7982"/>
                  </a:cubicBezTo>
                  <a:close/>
                  <a:moveTo>
                    <a:pt x="13548" y="8214"/>
                  </a:moveTo>
                  <a:lnTo>
                    <a:pt x="13659" y="8214"/>
                  </a:lnTo>
                  <a:lnTo>
                    <a:pt x="13659" y="8334"/>
                  </a:lnTo>
                  <a:cubicBezTo>
                    <a:pt x="13779" y="8334"/>
                    <a:pt x="13779" y="8334"/>
                    <a:pt x="13779" y="8445"/>
                  </a:cubicBezTo>
                  <a:lnTo>
                    <a:pt x="13779" y="8445"/>
                  </a:lnTo>
                  <a:cubicBezTo>
                    <a:pt x="13659" y="9140"/>
                    <a:pt x="13548" y="9723"/>
                    <a:pt x="13316" y="10297"/>
                  </a:cubicBezTo>
                  <a:cubicBezTo>
                    <a:pt x="13085" y="10992"/>
                    <a:pt x="12733" y="11455"/>
                    <a:pt x="12270" y="12038"/>
                  </a:cubicBezTo>
                  <a:lnTo>
                    <a:pt x="12270" y="12038"/>
                  </a:lnTo>
                  <a:cubicBezTo>
                    <a:pt x="12159" y="12038"/>
                    <a:pt x="12159" y="12150"/>
                    <a:pt x="12159" y="12150"/>
                  </a:cubicBezTo>
                  <a:cubicBezTo>
                    <a:pt x="12038" y="12150"/>
                    <a:pt x="12038" y="12150"/>
                    <a:pt x="12038" y="12038"/>
                  </a:cubicBezTo>
                  <a:lnTo>
                    <a:pt x="11927" y="12038"/>
                  </a:lnTo>
                  <a:lnTo>
                    <a:pt x="8566" y="8677"/>
                  </a:lnTo>
                  <a:cubicBezTo>
                    <a:pt x="8566" y="8566"/>
                    <a:pt x="8455" y="8566"/>
                    <a:pt x="8455" y="8566"/>
                  </a:cubicBezTo>
                  <a:cubicBezTo>
                    <a:pt x="8455" y="8445"/>
                    <a:pt x="8455" y="8445"/>
                    <a:pt x="8566" y="8334"/>
                  </a:cubicBezTo>
                  <a:lnTo>
                    <a:pt x="8566" y="8214"/>
                  </a:lnTo>
                  <a:lnTo>
                    <a:pt x="8797" y="821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1"/>
            <p:cNvSpPr/>
            <p:nvPr/>
          </p:nvSpPr>
          <p:spPr>
            <a:xfrm>
              <a:off x="1993675" y="3410975"/>
              <a:ext cx="106975" cy="113000"/>
            </a:xfrm>
            <a:custGeom>
              <a:avLst/>
              <a:gdLst/>
              <a:ahLst/>
              <a:cxnLst/>
              <a:rect l="l" t="t" r="r" b="b"/>
              <a:pathLst>
                <a:path w="4279" h="4520" extrusionOk="0">
                  <a:moveTo>
                    <a:pt x="1621" y="2779"/>
                  </a:moveTo>
                  <a:cubicBezTo>
                    <a:pt x="1621" y="2668"/>
                    <a:pt x="1621" y="2668"/>
                    <a:pt x="1732" y="2547"/>
                  </a:cubicBezTo>
                  <a:cubicBezTo>
                    <a:pt x="1852" y="2316"/>
                    <a:pt x="1732" y="2436"/>
                    <a:pt x="1852" y="2316"/>
                  </a:cubicBezTo>
                  <a:cubicBezTo>
                    <a:pt x="2084" y="2084"/>
                    <a:pt x="2426" y="1742"/>
                    <a:pt x="2658" y="1742"/>
                  </a:cubicBezTo>
                  <a:cubicBezTo>
                    <a:pt x="2658" y="1853"/>
                    <a:pt x="2658" y="1853"/>
                    <a:pt x="2547" y="1973"/>
                  </a:cubicBezTo>
                  <a:cubicBezTo>
                    <a:pt x="2426" y="2084"/>
                    <a:pt x="2315" y="2316"/>
                    <a:pt x="2084" y="2436"/>
                  </a:cubicBezTo>
                  <a:cubicBezTo>
                    <a:pt x="1963" y="2436"/>
                    <a:pt x="1621" y="2779"/>
                    <a:pt x="1621" y="2779"/>
                  </a:cubicBezTo>
                  <a:close/>
                  <a:moveTo>
                    <a:pt x="1963" y="3594"/>
                  </a:moveTo>
                  <a:cubicBezTo>
                    <a:pt x="1963" y="3594"/>
                    <a:pt x="1963" y="3474"/>
                    <a:pt x="2084" y="3474"/>
                  </a:cubicBezTo>
                  <a:cubicBezTo>
                    <a:pt x="2195" y="3242"/>
                    <a:pt x="2315" y="3242"/>
                    <a:pt x="2426" y="2899"/>
                  </a:cubicBezTo>
                  <a:cubicBezTo>
                    <a:pt x="2658" y="2668"/>
                    <a:pt x="2658" y="2436"/>
                    <a:pt x="2778" y="2205"/>
                  </a:cubicBezTo>
                  <a:cubicBezTo>
                    <a:pt x="2778" y="2084"/>
                    <a:pt x="2778" y="1973"/>
                    <a:pt x="2889" y="1853"/>
                  </a:cubicBezTo>
                  <a:lnTo>
                    <a:pt x="2889" y="1742"/>
                  </a:lnTo>
                  <a:lnTo>
                    <a:pt x="3010" y="1621"/>
                  </a:lnTo>
                  <a:cubicBezTo>
                    <a:pt x="2889" y="1742"/>
                    <a:pt x="2889" y="1621"/>
                    <a:pt x="2889" y="1742"/>
                  </a:cubicBezTo>
                  <a:cubicBezTo>
                    <a:pt x="2778" y="1853"/>
                    <a:pt x="2658" y="2084"/>
                    <a:pt x="2547" y="2205"/>
                  </a:cubicBezTo>
                  <a:cubicBezTo>
                    <a:pt x="2547" y="2316"/>
                    <a:pt x="2426" y="2436"/>
                    <a:pt x="2426" y="2547"/>
                  </a:cubicBezTo>
                  <a:cubicBezTo>
                    <a:pt x="2426" y="2668"/>
                    <a:pt x="2315" y="2779"/>
                    <a:pt x="2315" y="2779"/>
                  </a:cubicBezTo>
                  <a:lnTo>
                    <a:pt x="2084" y="3011"/>
                  </a:lnTo>
                  <a:close/>
                  <a:moveTo>
                    <a:pt x="2084" y="1742"/>
                  </a:moveTo>
                  <a:lnTo>
                    <a:pt x="1963" y="1973"/>
                  </a:lnTo>
                  <a:cubicBezTo>
                    <a:pt x="2084" y="1973"/>
                    <a:pt x="2084" y="1973"/>
                    <a:pt x="2195" y="1853"/>
                  </a:cubicBezTo>
                  <a:lnTo>
                    <a:pt x="2195" y="1853"/>
                  </a:lnTo>
                  <a:cubicBezTo>
                    <a:pt x="2315" y="1742"/>
                    <a:pt x="2547" y="1621"/>
                    <a:pt x="2547" y="1621"/>
                  </a:cubicBezTo>
                  <a:cubicBezTo>
                    <a:pt x="2658" y="1510"/>
                    <a:pt x="2778" y="1390"/>
                    <a:pt x="3010" y="1390"/>
                  </a:cubicBezTo>
                  <a:lnTo>
                    <a:pt x="3473" y="927"/>
                  </a:lnTo>
                  <a:cubicBezTo>
                    <a:pt x="3241" y="816"/>
                    <a:pt x="2889" y="1047"/>
                    <a:pt x="2778" y="1158"/>
                  </a:cubicBezTo>
                  <a:cubicBezTo>
                    <a:pt x="2547" y="1279"/>
                    <a:pt x="2426" y="1390"/>
                    <a:pt x="2315" y="1510"/>
                  </a:cubicBezTo>
                  <a:lnTo>
                    <a:pt x="2195" y="1510"/>
                  </a:lnTo>
                  <a:lnTo>
                    <a:pt x="2195" y="1510"/>
                  </a:lnTo>
                  <a:cubicBezTo>
                    <a:pt x="2195" y="1621"/>
                    <a:pt x="2195" y="1621"/>
                    <a:pt x="2084" y="1621"/>
                  </a:cubicBezTo>
                  <a:close/>
                  <a:moveTo>
                    <a:pt x="3010" y="1510"/>
                  </a:moveTo>
                  <a:cubicBezTo>
                    <a:pt x="3121" y="1390"/>
                    <a:pt x="3473" y="1158"/>
                    <a:pt x="3584" y="927"/>
                  </a:cubicBezTo>
                  <a:lnTo>
                    <a:pt x="3584" y="927"/>
                  </a:lnTo>
                  <a:cubicBezTo>
                    <a:pt x="3704" y="816"/>
                    <a:pt x="3815" y="695"/>
                    <a:pt x="3936" y="464"/>
                  </a:cubicBezTo>
                  <a:cubicBezTo>
                    <a:pt x="3936" y="353"/>
                    <a:pt x="4167" y="1"/>
                    <a:pt x="4047" y="1"/>
                  </a:cubicBezTo>
                  <a:lnTo>
                    <a:pt x="3936" y="121"/>
                  </a:lnTo>
                  <a:cubicBezTo>
                    <a:pt x="3936" y="232"/>
                    <a:pt x="3936" y="232"/>
                    <a:pt x="3815" y="353"/>
                  </a:cubicBezTo>
                  <a:cubicBezTo>
                    <a:pt x="3704" y="584"/>
                    <a:pt x="3704" y="584"/>
                    <a:pt x="3584" y="695"/>
                  </a:cubicBezTo>
                  <a:lnTo>
                    <a:pt x="3352" y="695"/>
                  </a:lnTo>
                  <a:cubicBezTo>
                    <a:pt x="3121" y="816"/>
                    <a:pt x="2889" y="816"/>
                    <a:pt x="2778" y="927"/>
                  </a:cubicBezTo>
                  <a:cubicBezTo>
                    <a:pt x="2658" y="1047"/>
                    <a:pt x="2547" y="1047"/>
                    <a:pt x="2426" y="1158"/>
                  </a:cubicBezTo>
                  <a:lnTo>
                    <a:pt x="2195" y="1390"/>
                  </a:lnTo>
                  <a:lnTo>
                    <a:pt x="2195" y="1279"/>
                  </a:lnTo>
                  <a:cubicBezTo>
                    <a:pt x="2084" y="1390"/>
                    <a:pt x="2084" y="1510"/>
                    <a:pt x="1963" y="1510"/>
                  </a:cubicBezTo>
                  <a:cubicBezTo>
                    <a:pt x="1963" y="1621"/>
                    <a:pt x="1852" y="1742"/>
                    <a:pt x="1852" y="1742"/>
                  </a:cubicBezTo>
                  <a:lnTo>
                    <a:pt x="1963" y="1742"/>
                  </a:lnTo>
                  <a:lnTo>
                    <a:pt x="1852" y="1853"/>
                  </a:lnTo>
                  <a:lnTo>
                    <a:pt x="1852" y="2084"/>
                  </a:lnTo>
                  <a:cubicBezTo>
                    <a:pt x="1732" y="2084"/>
                    <a:pt x="1732" y="2205"/>
                    <a:pt x="1621" y="2316"/>
                  </a:cubicBezTo>
                  <a:lnTo>
                    <a:pt x="1500" y="2547"/>
                  </a:lnTo>
                  <a:lnTo>
                    <a:pt x="1500" y="2547"/>
                  </a:lnTo>
                  <a:lnTo>
                    <a:pt x="1037" y="2779"/>
                  </a:lnTo>
                  <a:lnTo>
                    <a:pt x="343" y="3131"/>
                  </a:lnTo>
                  <a:cubicBezTo>
                    <a:pt x="343" y="3242"/>
                    <a:pt x="232" y="3362"/>
                    <a:pt x="232" y="3474"/>
                  </a:cubicBezTo>
                  <a:lnTo>
                    <a:pt x="343" y="3362"/>
                  </a:lnTo>
                  <a:cubicBezTo>
                    <a:pt x="574" y="3242"/>
                    <a:pt x="695" y="3131"/>
                    <a:pt x="926" y="3011"/>
                  </a:cubicBezTo>
                  <a:cubicBezTo>
                    <a:pt x="1037" y="2899"/>
                    <a:pt x="1269" y="2779"/>
                    <a:pt x="1389" y="2779"/>
                  </a:cubicBezTo>
                  <a:lnTo>
                    <a:pt x="1269" y="3011"/>
                  </a:lnTo>
                  <a:lnTo>
                    <a:pt x="926" y="3362"/>
                  </a:lnTo>
                  <a:lnTo>
                    <a:pt x="806" y="3362"/>
                  </a:lnTo>
                  <a:lnTo>
                    <a:pt x="806" y="3362"/>
                  </a:lnTo>
                  <a:lnTo>
                    <a:pt x="695" y="3474"/>
                  </a:lnTo>
                  <a:cubicBezTo>
                    <a:pt x="463" y="3594"/>
                    <a:pt x="232" y="3705"/>
                    <a:pt x="0" y="3937"/>
                  </a:cubicBezTo>
                  <a:cubicBezTo>
                    <a:pt x="0" y="3937"/>
                    <a:pt x="0" y="4057"/>
                    <a:pt x="111" y="3937"/>
                  </a:cubicBezTo>
                  <a:cubicBezTo>
                    <a:pt x="232" y="3937"/>
                    <a:pt x="232" y="3937"/>
                    <a:pt x="343" y="3825"/>
                  </a:cubicBezTo>
                  <a:cubicBezTo>
                    <a:pt x="574" y="3705"/>
                    <a:pt x="806" y="3594"/>
                    <a:pt x="926" y="3474"/>
                  </a:cubicBezTo>
                  <a:lnTo>
                    <a:pt x="1158" y="3242"/>
                  </a:lnTo>
                  <a:cubicBezTo>
                    <a:pt x="1269" y="3242"/>
                    <a:pt x="1269" y="3131"/>
                    <a:pt x="1389" y="3131"/>
                  </a:cubicBezTo>
                  <a:cubicBezTo>
                    <a:pt x="1389" y="3011"/>
                    <a:pt x="1852" y="2779"/>
                    <a:pt x="1852" y="2779"/>
                  </a:cubicBezTo>
                  <a:cubicBezTo>
                    <a:pt x="2195" y="2547"/>
                    <a:pt x="2195" y="2547"/>
                    <a:pt x="2426" y="2436"/>
                  </a:cubicBezTo>
                  <a:lnTo>
                    <a:pt x="1963" y="2899"/>
                  </a:lnTo>
                  <a:cubicBezTo>
                    <a:pt x="1732" y="3242"/>
                    <a:pt x="1500" y="3362"/>
                    <a:pt x="1269" y="3594"/>
                  </a:cubicBezTo>
                  <a:lnTo>
                    <a:pt x="1037" y="3825"/>
                  </a:lnTo>
                  <a:cubicBezTo>
                    <a:pt x="926" y="3825"/>
                    <a:pt x="806" y="3937"/>
                    <a:pt x="695" y="3937"/>
                  </a:cubicBezTo>
                  <a:cubicBezTo>
                    <a:pt x="574" y="3937"/>
                    <a:pt x="343" y="4057"/>
                    <a:pt x="343" y="4057"/>
                  </a:cubicBezTo>
                  <a:cubicBezTo>
                    <a:pt x="343" y="4168"/>
                    <a:pt x="463" y="4168"/>
                    <a:pt x="574" y="4057"/>
                  </a:cubicBezTo>
                  <a:cubicBezTo>
                    <a:pt x="806" y="4057"/>
                    <a:pt x="1037" y="3937"/>
                    <a:pt x="1269" y="3825"/>
                  </a:cubicBezTo>
                  <a:lnTo>
                    <a:pt x="1389" y="3705"/>
                  </a:lnTo>
                  <a:cubicBezTo>
                    <a:pt x="1500" y="3594"/>
                    <a:pt x="1621" y="3474"/>
                    <a:pt x="1732" y="3474"/>
                  </a:cubicBezTo>
                  <a:cubicBezTo>
                    <a:pt x="1732" y="3362"/>
                    <a:pt x="1852" y="3362"/>
                    <a:pt x="1852" y="3242"/>
                  </a:cubicBezTo>
                  <a:cubicBezTo>
                    <a:pt x="1852" y="3362"/>
                    <a:pt x="1732" y="3825"/>
                    <a:pt x="1621" y="3937"/>
                  </a:cubicBezTo>
                  <a:cubicBezTo>
                    <a:pt x="1500" y="4168"/>
                    <a:pt x="1389" y="4288"/>
                    <a:pt x="1158" y="4400"/>
                  </a:cubicBezTo>
                  <a:lnTo>
                    <a:pt x="1037" y="4520"/>
                  </a:lnTo>
                  <a:cubicBezTo>
                    <a:pt x="1158" y="4520"/>
                    <a:pt x="1269" y="4520"/>
                    <a:pt x="1389" y="4400"/>
                  </a:cubicBezTo>
                  <a:cubicBezTo>
                    <a:pt x="1500" y="4400"/>
                    <a:pt x="1500" y="4288"/>
                    <a:pt x="1621" y="4168"/>
                  </a:cubicBezTo>
                  <a:cubicBezTo>
                    <a:pt x="1732" y="4057"/>
                    <a:pt x="1852" y="3937"/>
                    <a:pt x="1852" y="3825"/>
                  </a:cubicBezTo>
                  <a:lnTo>
                    <a:pt x="1852" y="3705"/>
                  </a:lnTo>
                  <a:cubicBezTo>
                    <a:pt x="1963" y="3705"/>
                    <a:pt x="2084" y="3594"/>
                    <a:pt x="2084" y="3474"/>
                  </a:cubicBezTo>
                  <a:lnTo>
                    <a:pt x="2195" y="3474"/>
                  </a:lnTo>
                  <a:cubicBezTo>
                    <a:pt x="2426" y="3242"/>
                    <a:pt x="2547" y="3011"/>
                    <a:pt x="2658" y="2779"/>
                  </a:cubicBezTo>
                  <a:cubicBezTo>
                    <a:pt x="2889" y="2436"/>
                    <a:pt x="2889" y="2084"/>
                    <a:pt x="3010" y="1853"/>
                  </a:cubicBezTo>
                  <a:cubicBezTo>
                    <a:pt x="3010" y="1853"/>
                    <a:pt x="3010" y="1742"/>
                    <a:pt x="3121" y="1742"/>
                  </a:cubicBezTo>
                  <a:cubicBezTo>
                    <a:pt x="3121" y="1621"/>
                    <a:pt x="3121" y="1621"/>
                    <a:pt x="3241" y="1621"/>
                  </a:cubicBezTo>
                  <a:cubicBezTo>
                    <a:pt x="3473" y="1621"/>
                    <a:pt x="3815" y="1510"/>
                    <a:pt x="3936" y="1390"/>
                  </a:cubicBezTo>
                  <a:cubicBezTo>
                    <a:pt x="4047" y="1279"/>
                    <a:pt x="4278" y="1158"/>
                    <a:pt x="4167" y="927"/>
                  </a:cubicBezTo>
                  <a:cubicBezTo>
                    <a:pt x="4167" y="927"/>
                    <a:pt x="4047" y="1158"/>
                    <a:pt x="3936" y="1158"/>
                  </a:cubicBezTo>
                  <a:lnTo>
                    <a:pt x="3815" y="1279"/>
                  </a:lnTo>
                  <a:cubicBezTo>
                    <a:pt x="3704" y="1390"/>
                    <a:pt x="3473" y="1390"/>
                    <a:pt x="3352" y="1510"/>
                  </a:cubicBezTo>
                  <a:lnTo>
                    <a:pt x="3121" y="151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1"/>
            <p:cNvSpPr/>
            <p:nvPr/>
          </p:nvSpPr>
          <p:spPr>
            <a:xfrm>
              <a:off x="2042750" y="3358900"/>
              <a:ext cx="28950" cy="11600"/>
            </a:xfrm>
            <a:custGeom>
              <a:avLst/>
              <a:gdLst/>
              <a:ahLst/>
              <a:cxnLst/>
              <a:rect l="l" t="t" r="r" b="b"/>
              <a:pathLst>
                <a:path w="1158" h="464" extrusionOk="0">
                  <a:moveTo>
                    <a:pt x="0" y="463"/>
                  </a:moveTo>
                  <a:lnTo>
                    <a:pt x="121" y="463"/>
                  </a:lnTo>
                  <a:lnTo>
                    <a:pt x="121" y="352"/>
                  </a:lnTo>
                  <a:close/>
                  <a:moveTo>
                    <a:pt x="463" y="121"/>
                  </a:moveTo>
                  <a:lnTo>
                    <a:pt x="584" y="121"/>
                  </a:lnTo>
                  <a:cubicBezTo>
                    <a:pt x="695" y="232"/>
                    <a:pt x="1047" y="352"/>
                    <a:pt x="1158" y="352"/>
                  </a:cubicBezTo>
                  <a:cubicBezTo>
                    <a:pt x="1158" y="232"/>
                    <a:pt x="1158" y="232"/>
                    <a:pt x="1047" y="232"/>
                  </a:cubicBezTo>
                  <a:lnTo>
                    <a:pt x="926" y="232"/>
                  </a:lnTo>
                  <a:lnTo>
                    <a:pt x="695" y="12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1"/>
            <p:cNvSpPr/>
            <p:nvPr/>
          </p:nvSpPr>
          <p:spPr>
            <a:xfrm>
              <a:off x="2109425" y="3225775"/>
              <a:ext cx="106975" cy="115775"/>
            </a:xfrm>
            <a:custGeom>
              <a:avLst/>
              <a:gdLst/>
              <a:ahLst/>
              <a:cxnLst/>
              <a:rect l="l" t="t" r="r" b="b"/>
              <a:pathLst>
                <a:path w="4279" h="4631" extrusionOk="0">
                  <a:moveTo>
                    <a:pt x="806" y="3705"/>
                  </a:moveTo>
                  <a:lnTo>
                    <a:pt x="1158" y="3362"/>
                  </a:lnTo>
                  <a:cubicBezTo>
                    <a:pt x="1269" y="3242"/>
                    <a:pt x="1389" y="3131"/>
                    <a:pt x="1621" y="3010"/>
                  </a:cubicBezTo>
                  <a:lnTo>
                    <a:pt x="1732" y="3010"/>
                  </a:lnTo>
                  <a:cubicBezTo>
                    <a:pt x="1732" y="2899"/>
                    <a:pt x="1852" y="2899"/>
                    <a:pt x="1963" y="2779"/>
                  </a:cubicBezTo>
                  <a:lnTo>
                    <a:pt x="2315" y="2668"/>
                  </a:lnTo>
                  <a:cubicBezTo>
                    <a:pt x="2195" y="2668"/>
                    <a:pt x="2195" y="2899"/>
                    <a:pt x="2195" y="3010"/>
                  </a:cubicBezTo>
                  <a:lnTo>
                    <a:pt x="2084" y="3010"/>
                  </a:lnTo>
                  <a:lnTo>
                    <a:pt x="1852" y="3242"/>
                  </a:lnTo>
                  <a:lnTo>
                    <a:pt x="1732" y="3362"/>
                  </a:lnTo>
                  <a:lnTo>
                    <a:pt x="1037" y="3705"/>
                  </a:lnTo>
                  <a:close/>
                  <a:moveTo>
                    <a:pt x="1500" y="2899"/>
                  </a:moveTo>
                  <a:cubicBezTo>
                    <a:pt x="1621" y="2899"/>
                    <a:pt x="1852" y="2779"/>
                    <a:pt x="1852" y="2668"/>
                  </a:cubicBezTo>
                  <a:cubicBezTo>
                    <a:pt x="2084" y="2668"/>
                    <a:pt x="2315" y="2316"/>
                    <a:pt x="2426" y="2205"/>
                  </a:cubicBezTo>
                  <a:cubicBezTo>
                    <a:pt x="2547" y="2205"/>
                    <a:pt x="2547" y="2084"/>
                    <a:pt x="2547" y="2084"/>
                  </a:cubicBezTo>
                  <a:cubicBezTo>
                    <a:pt x="2547" y="1973"/>
                    <a:pt x="2658" y="1973"/>
                    <a:pt x="2658" y="1853"/>
                  </a:cubicBezTo>
                  <a:cubicBezTo>
                    <a:pt x="2547" y="1853"/>
                    <a:pt x="2547" y="1973"/>
                    <a:pt x="2426" y="1973"/>
                  </a:cubicBezTo>
                  <a:lnTo>
                    <a:pt x="2195" y="2205"/>
                  </a:lnTo>
                  <a:cubicBezTo>
                    <a:pt x="2084" y="2205"/>
                    <a:pt x="2084" y="2205"/>
                    <a:pt x="2084" y="2316"/>
                  </a:cubicBezTo>
                  <a:cubicBezTo>
                    <a:pt x="1852" y="2436"/>
                    <a:pt x="1732" y="2547"/>
                    <a:pt x="1621" y="2668"/>
                  </a:cubicBezTo>
                  <a:cubicBezTo>
                    <a:pt x="1621" y="2779"/>
                    <a:pt x="1621" y="2779"/>
                    <a:pt x="1500" y="2899"/>
                  </a:cubicBezTo>
                  <a:close/>
                  <a:moveTo>
                    <a:pt x="1269" y="2899"/>
                  </a:moveTo>
                  <a:cubicBezTo>
                    <a:pt x="1389" y="2899"/>
                    <a:pt x="1389" y="2899"/>
                    <a:pt x="1500" y="2779"/>
                  </a:cubicBezTo>
                  <a:cubicBezTo>
                    <a:pt x="1500" y="2668"/>
                    <a:pt x="1621" y="2547"/>
                    <a:pt x="1621" y="2436"/>
                  </a:cubicBezTo>
                  <a:cubicBezTo>
                    <a:pt x="1732" y="2205"/>
                    <a:pt x="1852" y="2084"/>
                    <a:pt x="1963" y="1853"/>
                  </a:cubicBezTo>
                  <a:lnTo>
                    <a:pt x="2084" y="1621"/>
                  </a:lnTo>
                  <a:lnTo>
                    <a:pt x="2195" y="1510"/>
                  </a:lnTo>
                  <a:lnTo>
                    <a:pt x="2315" y="1047"/>
                  </a:lnTo>
                  <a:cubicBezTo>
                    <a:pt x="2315" y="1047"/>
                    <a:pt x="2195" y="1279"/>
                    <a:pt x="2084" y="1279"/>
                  </a:cubicBezTo>
                  <a:lnTo>
                    <a:pt x="1963" y="1390"/>
                  </a:lnTo>
                  <a:cubicBezTo>
                    <a:pt x="1732" y="1742"/>
                    <a:pt x="1621" y="2084"/>
                    <a:pt x="1500" y="2436"/>
                  </a:cubicBezTo>
                  <a:cubicBezTo>
                    <a:pt x="1389" y="2779"/>
                    <a:pt x="1389" y="2779"/>
                    <a:pt x="1269" y="2899"/>
                  </a:cubicBezTo>
                  <a:close/>
                  <a:moveTo>
                    <a:pt x="2315" y="1279"/>
                  </a:moveTo>
                  <a:cubicBezTo>
                    <a:pt x="2426" y="1158"/>
                    <a:pt x="2547" y="927"/>
                    <a:pt x="2658" y="695"/>
                  </a:cubicBezTo>
                  <a:cubicBezTo>
                    <a:pt x="2778" y="464"/>
                    <a:pt x="2889" y="353"/>
                    <a:pt x="3010" y="232"/>
                  </a:cubicBezTo>
                  <a:lnTo>
                    <a:pt x="3121" y="232"/>
                  </a:lnTo>
                  <a:cubicBezTo>
                    <a:pt x="3121" y="121"/>
                    <a:pt x="3121" y="121"/>
                    <a:pt x="3241" y="121"/>
                  </a:cubicBezTo>
                  <a:cubicBezTo>
                    <a:pt x="3352" y="121"/>
                    <a:pt x="3121" y="1"/>
                    <a:pt x="2778" y="232"/>
                  </a:cubicBezTo>
                  <a:lnTo>
                    <a:pt x="2547" y="464"/>
                  </a:lnTo>
                  <a:lnTo>
                    <a:pt x="2547" y="584"/>
                  </a:lnTo>
                  <a:cubicBezTo>
                    <a:pt x="2426" y="584"/>
                    <a:pt x="2426" y="584"/>
                    <a:pt x="2426" y="695"/>
                  </a:cubicBezTo>
                  <a:lnTo>
                    <a:pt x="2426" y="816"/>
                  </a:lnTo>
                  <a:cubicBezTo>
                    <a:pt x="2315" y="816"/>
                    <a:pt x="2315" y="927"/>
                    <a:pt x="2315" y="927"/>
                  </a:cubicBezTo>
                  <a:cubicBezTo>
                    <a:pt x="2195" y="927"/>
                    <a:pt x="2195" y="1047"/>
                    <a:pt x="2084" y="1158"/>
                  </a:cubicBezTo>
                  <a:lnTo>
                    <a:pt x="1963" y="1158"/>
                  </a:lnTo>
                  <a:cubicBezTo>
                    <a:pt x="1963" y="1279"/>
                    <a:pt x="1852" y="1390"/>
                    <a:pt x="1732" y="1510"/>
                  </a:cubicBezTo>
                  <a:cubicBezTo>
                    <a:pt x="1732" y="1621"/>
                    <a:pt x="1621" y="1621"/>
                    <a:pt x="1621" y="1742"/>
                  </a:cubicBezTo>
                  <a:cubicBezTo>
                    <a:pt x="1500" y="1853"/>
                    <a:pt x="1389" y="2084"/>
                    <a:pt x="1389" y="2316"/>
                  </a:cubicBezTo>
                  <a:lnTo>
                    <a:pt x="1158" y="3010"/>
                  </a:lnTo>
                  <a:cubicBezTo>
                    <a:pt x="926" y="3010"/>
                    <a:pt x="574" y="3131"/>
                    <a:pt x="463" y="3131"/>
                  </a:cubicBezTo>
                  <a:cubicBezTo>
                    <a:pt x="343" y="3242"/>
                    <a:pt x="232" y="3242"/>
                    <a:pt x="232" y="3362"/>
                  </a:cubicBezTo>
                  <a:lnTo>
                    <a:pt x="111" y="3362"/>
                  </a:lnTo>
                  <a:cubicBezTo>
                    <a:pt x="111" y="3473"/>
                    <a:pt x="0" y="3594"/>
                    <a:pt x="0" y="3594"/>
                  </a:cubicBezTo>
                  <a:lnTo>
                    <a:pt x="0" y="3705"/>
                  </a:lnTo>
                  <a:lnTo>
                    <a:pt x="232" y="3473"/>
                  </a:lnTo>
                  <a:cubicBezTo>
                    <a:pt x="343" y="3362"/>
                    <a:pt x="343" y="3362"/>
                    <a:pt x="574" y="3242"/>
                  </a:cubicBezTo>
                  <a:cubicBezTo>
                    <a:pt x="695" y="3131"/>
                    <a:pt x="1037" y="3131"/>
                    <a:pt x="1269" y="3131"/>
                  </a:cubicBezTo>
                  <a:lnTo>
                    <a:pt x="1269" y="3131"/>
                  </a:lnTo>
                  <a:cubicBezTo>
                    <a:pt x="1158" y="3242"/>
                    <a:pt x="1037" y="3242"/>
                    <a:pt x="1037" y="3362"/>
                  </a:cubicBezTo>
                  <a:cubicBezTo>
                    <a:pt x="926" y="3362"/>
                    <a:pt x="695" y="3705"/>
                    <a:pt x="574" y="3705"/>
                  </a:cubicBezTo>
                  <a:cubicBezTo>
                    <a:pt x="463" y="3936"/>
                    <a:pt x="343" y="4057"/>
                    <a:pt x="343" y="4168"/>
                  </a:cubicBezTo>
                  <a:cubicBezTo>
                    <a:pt x="232" y="4288"/>
                    <a:pt x="111" y="4631"/>
                    <a:pt x="232" y="4631"/>
                  </a:cubicBezTo>
                  <a:cubicBezTo>
                    <a:pt x="232" y="4631"/>
                    <a:pt x="343" y="4520"/>
                    <a:pt x="343" y="4399"/>
                  </a:cubicBezTo>
                  <a:lnTo>
                    <a:pt x="574" y="3936"/>
                  </a:lnTo>
                  <a:cubicBezTo>
                    <a:pt x="695" y="3825"/>
                    <a:pt x="695" y="3825"/>
                    <a:pt x="806" y="3825"/>
                  </a:cubicBezTo>
                  <a:cubicBezTo>
                    <a:pt x="1158" y="3825"/>
                    <a:pt x="1500" y="3705"/>
                    <a:pt x="1852" y="3473"/>
                  </a:cubicBezTo>
                  <a:lnTo>
                    <a:pt x="2084" y="3242"/>
                  </a:lnTo>
                  <a:cubicBezTo>
                    <a:pt x="2084" y="3242"/>
                    <a:pt x="2084" y="3362"/>
                    <a:pt x="2195" y="3242"/>
                  </a:cubicBezTo>
                  <a:lnTo>
                    <a:pt x="2195" y="3131"/>
                  </a:lnTo>
                  <a:lnTo>
                    <a:pt x="2426" y="2899"/>
                  </a:lnTo>
                  <a:lnTo>
                    <a:pt x="2315" y="2899"/>
                  </a:lnTo>
                  <a:cubicBezTo>
                    <a:pt x="2315" y="2779"/>
                    <a:pt x="2426" y="2547"/>
                    <a:pt x="2547" y="2436"/>
                  </a:cubicBezTo>
                  <a:cubicBezTo>
                    <a:pt x="2547" y="2316"/>
                    <a:pt x="2658" y="2205"/>
                    <a:pt x="2658" y="2205"/>
                  </a:cubicBezTo>
                  <a:cubicBezTo>
                    <a:pt x="2658" y="2084"/>
                    <a:pt x="2658" y="2084"/>
                    <a:pt x="2778" y="2084"/>
                  </a:cubicBezTo>
                  <a:lnTo>
                    <a:pt x="3010" y="1853"/>
                  </a:lnTo>
                  <a:lnTo>
                    <a:pt x="3241" y="1853"/>
                  </a:lnTo>
                  <a:cubicBezTo>
                    <a:pt x="3352" y="1742"/>
                    <a:pt x="3584" y="1621"/>
                    <a:pt x="3704" y="1621"/>
                  </a:cubicBezTo>
                  <a:lnTo>
                    <a:pt x="3704" y="1510"/>
                  </a:lnTo>
                  <a:cubicBezTo>
                    <a:pt x="3815" y="1510"/>
                    <a:pt x="3936" y="1390"/>
                    <a:pt x="4047" y="1279"/>
                  </a:cubicBezTo>
                  <a:lnTo>
                    <a:pt x="4047" y="1158"/>
                  </a:lnTo>
                  <a:cubicBezTo>
                    <a:pt x="3936" y="1158"/>
                    <a:pt x="3815" y="1279"/>
                    <a:pt x="3704" y="1390"/>
                  </a:cubicBezTo>
                  <a:cubicBezTo>
                    <a:pt x="3584" y="1510"/>
                    <a:pt x="3352" y="1621"/>
                    <a:pt x="3121" y="1742"/>
                  </a:cubicBezTo>
                  <a:lnTo>
                    <a:pt x="2889" y="1853"/>
                  </a:lnTo>
                  <a:cubicBezTo>
                    <a:pt x="2889" y="1742"/>
                    <a:pt x="2889" y="1742"/>
                    <a:pt x="3010" y="1621"/>
                  </a:cubicBezTo>
                  <a:cubicBezTo>
                    <a:pt x="3352" y="1279"/>
                    <a:pt x="3704" y="1047"/>
                    <a:pt x="4047" y="816"/>
                  </a:cubicBezTo>
                  <a:cubicBezTo>
                    <a:pt x="4167" y="816"/>
                    <a:pt x="4278" y="695"/>
                    <a:pt x="4278" y="584"/>
                  </a:cubicBezTo>
                  <a:cubicBezTo>
                    <a:pt x="4167" y="584"/>
                    <a:pt x="4047" y="695"/>
                    <a:pt x="4047" y="695"/>
                  </a:cubicBezTo>
                  <a:lnTo>
                    <a:pt x="3584" y="927"/>
                  </a:lnTo>
                  <a:lnTo>
                    <a:pt x="3473" y="1047"/>
                  </a:lnTo>
                  <a:cubicBezTo>
                    <a:pt x="3241" y="1158"/>
                    <a:pt x="3121" y="1279"/>
                    <a:pt x="3010" y="1390"/>
                  </a:cubicBezTo>
                  <a:lnTo>
                    <a:pt x="2778" y="1621"/>
                  </a:lnTo>
                  <a:cubicBezTo>
                    <a:pt x="2658" y="1742"/>
                    <a:pt x="2547" y="1742"/>
                    <a:pt x="2426" y="1853"/>
                  </a:cubicBezTo>
                  <a:cubicBezTo>
                    <a:pt x="2315" y="1973"/>
                    <a:pt x="2084" y="1973"/>
                    <a:pt x="1963" y="2084"/>
                  </a:cubicBezTo>
                  <a:cubicBezTo>
                    <a:pt x="1963" y="2205"/>
                    <a:pt x="1852" y="2205"/>
                    <a:pt x="1852" y="2205"/>
                  </a:cubicBezTo>
                  <a:cubicBezTo>
                    <a:pt x="1852" y="2084"/>
                    <a:pt x="2195" y="1742"/>
                    <a:pt x="2195" y="1621"/>
                  </a:cubicBezTo>
                  <a:lnTo>
                    <a:pt x="2315" y="1621"/>
                  </a:lnTo>
                  <a:lnTo>
                    <a:pt x="2315" y="1510"/>
                  </a:lnTo>
                  <a:lnTo>
                    <a:pt x="2426" y="1510"/>
                  </a:lnTo>
                  <a:lnTo>
                    <a:pt x="2658" y="1279"/>
                  </a:lnTo>
                  <a:cubicBezTo>
                    <a:pt x="2778" y="1158"/>
                    <a:pt x="2889" y="1047"/>
                    <a:pt x="3010" y="1047"/>
                  </a:cubicBezTo>
                  <a:lnTo>
                    <a:pt x="3241" y="816"/>
                  </a:lnTo>
                  <a:lnTo>
                    <a:pt x="3241" y="816"/>
                  </a:lnTo>
                  <a:cubicBezTo>
                    <a:pt x="3352" y="695"/>
                    <a:pt x="3584" y="695"/>
                    <a:pt x="3704" y="584"/>
                  </a:cubicBezTo>
                  <a:lnTo>
                    <a:pt x="3936" y="584"/>
                  </a:lnTo>
                  <a:cubicBezTo>
                    <a:pt x="3936" y="464"/>
                    <a:pt x="3815" y="464"/>
                    <a:pt x="3815" y="464"/>
                  </a:cubicBezTo>
                  <a:cubicBezTo>
                    <a:pt x="3352" y="464"/>
                    <a:pt x="2889" y="816"/>
                    <a:pt x="2658" y="1047"/>
                  </a:cubicBezTo>
                  <a:cubicBezTo>
                    <a:pt x="2658" y="1047"/>
                    <a:pt x="2426" y="1279"/>
                    <a:pt x="2315" y="1279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1"/>
            <p:cNvSpPr/>
            <p:nvPr/>
          </p:nvSpPr>
          <p:spPr>
            <a:xfrm>
              <a:off x="2138350" y="3382050"/>
              <a:ext cx="115775" cy="104200"/>
            </a:xfrm>
            <a:custGeom>
              <a:avLst/>
              <a:gdLst/>
              <a:ahLst/>
              <a:cxnLst/>
              <a:rect l="l" t="t" r="r" b="b"/>
              <a:pathLst>
                <a:path w="4631" h="4168" extrusionOk="0">
                  <a:moveTo>
                    <a:pt x="2427" y="2436"/>
                  </a:moveTo>
                  <a:lnTo>
                    <a:pt x="2427" y="2315"/>
                  </a:lnTo>
                  <a:cubicBezTo>
                    <a:pt x="2084" y="2084"/>
                    <a:pt x="1853" y="1852"/>
                    <a:pt x="1732" y="1510"/>
                  </a:cubicBezTo>
                  <a:cubicBezTo>
                    <a:pt x="1853" y="1510"/>
                    <a:pt x="1853" y="1621"/>
                    <a:pt x="1964" y="1621"/>
                  </a:cubicBezTo>
                  <a:cubicBezTo>
                    <a:pt x="1964" y="1621"/>
                    <a:pt x="2084" y="1621"/>
                    <a:pt x="2084" y="1741"/>
                  </a:cubicBezTo>
                  <a:cubicBezTo>
                    <a:pt x="2316" y="1852"/>
                    <a:pt x="2316" y="1973"/>
                    <a:pt x="2427" y="2084"/>
                  </a:cubicBezTo>
                  <a:lnTo>
                    <a:pt x="2779" y="2547"/>
                  </a:lnTo>
                  <a:close/>
                  <a:moveTo>
                    <a:pt x="3584" y="2204"/>
                  </a:moveTo>
                  <a:lnTo>
                    <a:pt x="3473" y="2204"/>
                  </a:lnTo>
                  <a:lnTo>
                    <a:pt x="3473" y="2084"/>
                  </a:lnTo>
                  <a:cubicBezTo>
                    <a:pt x="3242" y="1973"/>
                    <a:pt x="3121" y="1852"/>
                    <a:pt x="3010" y="1741"/>
                  </a:cubicBezTo>
                  <a:cubicBezTo>
                    <a:pt x="2658" y="1510"/>
                    <a:pt x="2547" y="1510"/>
                    <a:pt x="2195" y="1389"/>
                  </a:cubicBezTo>
                  <a:cubicBezTo>
                    <a:pt x="1853" y="1389"/>
                    <a:pt x="1732" y="1278"/>
                    <a:pt x="1732" y="1278"/>
                  </a:cubicBezTo>
                  <a:lnTo>
                    <a:pt x="1732" y="1278"/>
                  </a:lnTo>
                  <a:cubicBezTo>
                    <a:pt x="1853" y="1389"/>
                    <a:pt x="2084" y="1621"/>
                    <a:pt x="2195" y="1621"/>
                  </a:cubicBezTo>
                  <a:lnTo>
                    <a:pt x="2316" y="1621"/>
                  </a:lnTo>
                  <a:cubicBezTo>
                    <a:pt x="2547" y="1741"/>
                    <a:pt x="2658" y="1852"/>
                    <a:pt x="2890" y="1852"/>
                  </a:cubicBezTo>
                  <a:cubicBezTo>
                    <a:pt x="3121" y="2084"/>
                    <a:pt x="3010" y="2084"/>
                    <a:pt x="3353" y="2204"/>
                  </a:cubicBezTo>
                  <a:close/>
                  <a:moveTo>
                    <a:pt x="1732" y="1852"/>
                  </a:moveTo>
                  <a:cubicBezTo>
                    <a:pt x="1732" y="1741"/>
                    <a:pt x="1732" y="1621"/>
                    <a:pt x="1621" y="1621"/>
                  </a:cubicBezTo>
                  <a:cubicBezTo>
                    <a:pt x="1621" y="1510"/>
                    <a:pt x="1501" y="1278"/>
                    <a:pt x="1269" y="1158"/>
                  </a:cubicBezTo>
                  <a:lnTo>
                    <a:pt x="1269" y="1047"/>
                  </a:lnTo>
                  <a:cubicBezTo>
                    <a:pt x="1158" y="926"/>
                    <a:pt x="927" y="815"/>
                    <a:pt x="927" y="695"/>
                  </a:cubicBezTo>
                  <a:cubicBezTo>
                    <a:pt x="927" y="1047"/>
                    <a:pt x="1158" y="1510"/>
                    <a:pt x="1390" y="1852"/>
                  </a:cubicBezTo>
                  <a:cubicBezTo>
                    <a:pt x="1732" y="2204"/>
                    <a:pt x="1621" y="2084"/>
                    <a:pt x="1964" y="2204"/>
                  </a:cubicBezTo>
                  <a:lnTo>
                    <a:pt x="2084" y="2204"/>
                  </a:lnTo>
                  <a:cubicBezTo>
                    <a:pt x="2084" y="2204"/>
                    <a:pt x="1964" y="2084"/>
                    <a:pt x="1853" y="2084"/>
                  </a:cubicBezTo>
                  <a:cubicBezTo>
                    <a:pt x="1853" y="1973"/>
                    <a:pt x="1853" y="1852"/>
                    <a:pt x="1732" y="1852"/>
                  </a:cubicBezTo>
                  <a:close/>
                  <a:moveTo>
                    <a:pt x="1038" y="0"/>
                  </a:moveTo>
                  <a:lnTo>
                    <a:pt x="1038" y="0"/>
                  </a:lnTo>
                  <a:cubicBezTo>
                    <a:pt x="1038" y="0"/>
                    <a:pt x="1158" y="232"/>
                    <a:pt x="1269" y="232"/>
                  </a:cubicBezTo>
                  <a:cubicBezTo>
                    <a:pt x="1269" y="352"/>
                    <a:pt x="1390" y="352"/>
                    <a:pt x="1390" y="463"/>
                  </a:cubicBezTo>
                  <a:cubicBezTo>
                    <a:pt x="1501" y="584"/>
                    <a:pt x="1501" y="695"/>
                    <a:pt x="1501" y="815"/>
                  </a:cubicBezTo>
                  <a:cubicBezTo>
                    <a:pt x="1501" y="926"/>
                    <a:pt x="1621" y="1158"/>
                    <a:pt x="1621" y="1278"/>
                  </a:cubicBezTo>
                  <a:lnTo>
                    <a:pt x="1501" y="1158"/>
                  </a:lnTo>
                  <a:lnTo>
                    <a:pt x="1158" y="815"/>
                  </a:lnTo>
                  <a:cubicBezTo>
                    <a:pt x="1158" y="695"/>
                    <a:pt x="1038" y="584"/>
                    <a:pt x="927" y="584"/>
                  </a:cubicBezTo>
                  <a:cubicBezTo>
                    <a:pt x="695" y="352"/>
                    <a:pt x="232" y="121"/>
                    <a:pt x="1" y="121"/>
                  </a:cubicBezTo>
                  <a:cubicBezTo>
                    <a:pt x="1" y="232"/>
                    <a:pt x="1" y="232"/>
                    <a:pt x="112" y="232"/>
                  </a:cubicBezTo>
                  <a:cubicBezTo>
                    <a:pt x="232" y="352"/>
                    <a:pt x="343" y="352"/>
                    <a:pt x="575" y="463"/>
                  </a:cubicBezTo>
                  <a:cubicBezTo>
                    <a:pt x="695" y="463"/>
                    <a:pt x="806" y="584"/>
                    <a:pt x="806" y="584"/>
                  </a:cubicBezTo>
                  <a:lnTo>
                    <a:pt x="806" y="815"/>
                  </a:lnTo>
                  <a:cubicBezTo>
                    <a:pt x="806" y="1158"/>
                    <a:pt x="1038" y="1510"/>
                    <a:pt x="1158" y="1741"/>
                  </a:cubicBezTo>
                  <a:lnTo>
                    <a:pt x="1390" y="1973"/>
                  </a:lnTo>
                  <a:lnTo>
                    <a:pt x="1390" y="2084"/>
                  </a:lnTo>
                  <a:lnTo>
                    <a:pt x="1501" y="2084"/>
                  </a:lnTo>
                  <a:cubicBezTo>
                    <a:pt x="1621" y="2204"/>
                    <a:pt x="1732" y="2315"/>
                    <a:pt x="1853" y="2315"/>
                  </a:cubicBezTo>
                  <a:lnTo>
                    <a:pt x="1853" y="2204"/>
                  </a:lnTo>
                  <a:cubicBezTo>
                    <a:pt x="1853" y="2315"/>
                    <a:pt x="1964" y="2315"/>
                    <a:pt x="2084" y="2436"/>
                  </a:cubicBezTo>
                  <a:cubicBezTo>
                    <a:pt x="2195" y="2547"/>
                    <a:pt x="2316" y="2547"/>
                    <a:pt x="2547" y="2667"/>
                  </a:cubicBezTo>
                  <a:lnTo>
                    <a:pt x="2658" y="2667"/>
                  </a:lnTo>
                  <a:cubicBezTo>
                    <a:pt x="2658" y="2778"/>
                    <a:pt x="2658" y="2899"/>
                    <a:pt x="2779" y="3010"/>
                  </a:cubicBezTo>
                  <a:cubicBezTo>
                    <a:pt x="2779" y="3130"/>
                    <a:pt x="2890" y="3362"/>
                    <a:pt x="3010" y="3473"/>
                  </a:cubicBezTo>
                  <a:cubicBezTo>
                    <a:pt x="3010" y="3593"/>
                    <a:pt x="3121" y="3704"/>
                    <a:pt x="3242" y="3825"/>
                  </a:cubicBezTo>
                  <a:lnTo>
                    <a:pt x="3242" y="3825"/>
                  </a:lnTo>
                  <a:cubicBezTo>
                    <a:pt x="3242" y="3825"/>
                    <a:pt x="3353" y="4056"/>
                    <a:pt x="3473" y="4056"/>
                  </a:cubicBezTo>
                  <a:cubicBezTo>
                    <a:pt x="3473" y="3936"/>
                    <a:pt x="3353" y="3825"/>
                    <a:pt x="3353" y="3704"/>
                  </a:cubicBezTo>
                  <a:cubicBezTo>
                    <a:pt x="3242" y="3593"/>
                    <a:pt x="3242" y="3473"/>
                    <a:pt x="3121" y="3473"/>
                  </a:cubicBezTo>
                  <a:lnTo>
                    <a:pt x="2779" y="2778"/>
                  </a:lnTo>
                  <a:cubicBezTo>
                    <a:pt x="2890" y="2778"/>
                    <a:pt x="2890" y="2899"/>
                    <a:pt x="3010" y="2899"/>
                  </a:cubicBezTo>
                  <a:cubicBezTo>
                    <a:pt x="3010" y="3010"/>
                    <a:pt x="3121" y="3010"/>
                    <a:pt x="3121" y="3130"/>
                  </a:cubicBezTo>
                  <a:cubicBezTo>
                    <a:pt x="3353" y="3241"/>
                    <a:pt x="3584" y="3593"/>
                    <a:pt x="3705" y="3825"/>
                  </a:cubicBezTo>
                  <a:cubicBezTo>
                    <a:pt x="3816" y="3936"/>
                    <a:pt x="3816" y="3936"/>
                    <a:pt x="3816" y="4056"/>
                  </a:cubicBezTo>
                  <a:cubicBezTo>
                    <a:pt x="3936" y="4056"/>
                    <a:pt x="3936" y="4056"/>
                    <a:pt x="3936" y="4168"/>
                  </a:cubicBezTo>
                  <a:lnTo>
                    <a:pt x="4047" y="4168"/>
                  </a:lnTo>
                  <a:cubicBezTo>
                    <a:pt x="4047" y="4056"/>
                    <a:pt x="3936" y="3936"/>
                    <a:pt x="3936" y="3825"/>
                  </a:cubicBezTo>
                  <a:cubicBezTo>
                    <a:pt x="3816" y="3825"/>
                    <a:pt x="3816" y="3825"/>
                    <a:pt x="3816" y="3704"/>
                  </a:cubicBezTo>
                  <a:lnTo>
                    <a:pt x="3816" y="3704"/>
                  </a:lnTo>
                  <a:cubicBezTo>
                    <a:pt x="3705" y="3473"/>
                    <a:pt x="3584" y="3362"/>
                    <a:pt x="3473" y="3241"/>
                  </a:cubicBezTo>
                  <a:lnTo>
                    <a:pt x="3242" y="3010"/>
                  </a:lnTo>
                  <a:cubicBezTo>
                    <a:pt x="3242" y="2899"/>
                    <a:pt x="3121" y="2899"/>
                    <a:pt x="3121" y="2899"/>
                  </a:cubicBezTo>
                  <a:lnTo>
                    <a:pt x="3121" y="2778"/>
                  </a:lnTo>
                  <a:cubicBezTo>
                    <a:pt x="3010" y="2778"/>
                    <a:pt x="3010" y="2778"/>
                    <a:pt x="3010" y="2667"/>
                  </a:cubicBezTo>
                  <a:cubicBezTo>
                    <a:pt x="2890" y="2547"/>
                    <a:pt x="2779" y="2315"/>
                    <a:pt x="2658" y="2084"/>
                  </a:cubicBezTo>
                  <a:lnTo>
                    <a:pt x="2427" y="1852"/>
                  </a:lnTo>
                  <a:lnTo>
                    <a:pt x="2547" y="1852"/>
                  </a:lnTo>
                  <a:cubicBezTo>
                    <a:pt x="2658" y="1973"/>
                    <a:pt x="2658" y="1973"/>
                    <a:pt x="2779" y="1973"/>
                  </a:cubicBezTo>
                  <a:lnTo>
                    <a:pt x="2890" y="2084"/>
                  </a:lnTo>
                  <a:lnTo>
                    <a:pt x="3242" y="2436"/>
                  </a:lnTo>
                  <a:lnTo>
                    <a:pt x="3473" y="2667"/>
                  </a:lnTo>
                  <a:lnTo>
                    <a:pt x="3816" y="3010"/>
                  </a:lnTo>
                  <a:lnTo>
                    <a:pt x="3936" y="3362"/>
                  </a:lnTo>
                  <a:cubicBezTo>
                    <a:pt x="4047" y="3473"/>
                    <a:pt x="4047" y="3704"/>
                    <a:pt x="4047" y="3825"/>
                  </a:cubicBezTo>
                  <a:lnTo>
                    <a:pt x="4168" y="3825"/>
                  </a:lnTo>
                  <a:cubicBezTo>
                    <a:pt x="4168" y="3825"/>
                    <a:pt x="4168" y="3473"/>
                    <a:pt x="4047" y="3362"/>
                  </a:cubicBezTo>
                  <a:cubicBezTo>
                    <a:pt x="4047" y="3241"/>
                    <a:pt x="3936" y="3130"/>
                    <a:pt x="3936" y="3010"/>
                  </a:cubicBezTo>
                  <a:lnTo>
                    <a:pt x="3584" y="2547"/>
                  </a:lnTo>
                  <a:lnTo>
                    <a:pt x="3584" y="2547"/>
                  </a:lnTo>
                  <a:cubicBezTo>
                    <a:pt x="3473" y="2436"/>
                    <a:pt x="3353" y="2436"/>
                    <a:pt x="3353" y="2315"/>
                  </a:cubicBezTo>
                  <a:cubicBezTo>
                    <a:pt x="3473" y="2315"/>
                    <a:pt x="3584" y="2436"/>
                    <a:pt x="3705" y="2436"/>
                  </a:cubicBezTo>
                  <a:cubicBezTo>
                    <a:pt x="3816" y="2547"/>
                    <a:pt x="3936" y="2547"/>
                    <a:pt x="4047" y="2667"/>
                  </a:cubicBezTo>
                  <a:cubicBezTo>
                    <a:pt x="4279" y="2778"/>
                    <a:pt x="4399" y="2899"/>
                    <a:pt x="4510" y="3010"/>
                  </a:cubicBezTo>
                  <a:lnTo>
                    <a:pt x="4510" y="3130"/>
                  </a:lnTo>
                  <a:cubicBezTo>
                    <a:pt x="4631" y="3241"/>
                    <a:pt x="4631" y="3130"/>
                    <a:pt x="4510" y="3010"/>
                  </a:cubicBezTo>
                  <a:lnTo>
                    <a:pt x="4510" y="2899"/>
                  </a:lnTo>
                  <a:cubicBezTo>
                    <a:pt x="4399" y="2667"/>
                    <a:pt x="4168" y="2547"/>
                    <a:pt x="4047" y="2436"/>
                  </a:cubicBezTo>
                  <a:cubicBezTo>
                    <a:pt x="4047" y="2436"/>
                    <a:pt x="3936" y="2436"/>
                    <a:pt x="3936" y="2315"/>
                  </a:cubicBezTo>
                  <a:lnTo>
                    <a:pt x="3816" y="2315"/>
                  </a:lnTo>
                  <a:lnTo>
                    <a:pt x="3584" y="2084"/>
                  </a:lnTo>
                  <a:cubicBezTo>
                    <a:pt x="3353" y="1852"/>
                    <a:pt x="3121" y="1621"/>
                    <a:pt x="2890" y="1510"/>
                  </a:cubicBezTo>
                  <a:cubicBezTo>
                    <a:pt x="2547" y="1278"/>
                    <a:pt x="2195" y="1278"/>
                    <a:pt x="1853" y="1158"/>
                  </a:cubicBezTo>
                  <a:cubicBezTo>
                    <a:pt x="1732" y="1158"/>
                    <a:pt x="1732" y="1158"/>
                    <a:pt x="1732" y="1047"/>
                  </a:cubicBezTo>
                  <a:cubicBezTo>
                    <a:pt x="1621" y="815"/>
                    <a:pt x="1621" y="584"/>
                    <a:pt x="1501" y="352"/>
                  </a:cubicBezTo>
                  <a:lnTo>
                    <a:pt x="1390" y="232"/>
                  </a:lnTo>
                  <a:cubicBezTo>
                    <a:pt x="1269" y="121"/>
                    <a:pt x="1158" y="0"/>
                    <a:pt x="103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1"/>
            <p:cNvSpPr/>
            <p:nvPr/>
          </p:nvSpPr>
          <p:spPr>
            <a:xfrm>
              <a:off x="2109425" y="3405200"/>
              <a:ext cx="46325" cy="147725"/>
            </a:xfrm>
            <a:custGeom>
              <a:avLst/>
              <a:gdLst/>
              <a:ahLst/>
              <a:cxnLst/>
              <a:rect l="l" t="t" r="r" b="b"/>
              <a:pathLst>
                <a:path w="1853" h="5909" extrusionOk="0">
                  <a:moveTo>
                    <a:pt x="695" y="3825"/>
                  </a:moveTo>
                  <a:cubicBezTo>
                    <a:pt x="695" y="3593"/>
                    <a:pt x="695" y="3593"/>
                    <a:pt x="574" y="3473"/>
                  </a:cubicBezTo>
                  <a:lnTo>
                    <a:pt x="574" y="3010"/>
                  </a:lnTo>
                  <a:cubicBezTo>
                    <a:pt x="695" y="2667"/>
                    <a:pt x="695" y="2547"/>
                    <a:pt x="806" y="2315"/>
                  </a:cubicBezTo>
                  <a:cubicBezTo>
                    <a:pt x="926" y="2899"/>
                    <a:pt x="926" y="3010"/>
                    <a:pt x="806" y="3593"/>
                  </a:cubicBezTo>
                  <a:cubicBezTo>
                    <a:pt x="806" y="3593"/>
                    <a:pt x="695" y="3705"/>
                    <a:pt x="695" y="3825"/>
                  </a:cubicBezTo>
                  <a:close/>
                  <a:moveTo>
                    <a:pt x="926" y="2315"/>
                  </a:moveTo>
                  <a:cubicBezTo>
                    <a:pt x="926" y="2436"/>
                    <a:pt x="926" y="2547"/>
                    <a:pt x="1037" y="2547"/>
                  </a:cubicBezTo>
                  <a:lnTo>
                    <a:pt x="1037" y="2667"/>
                  </a:lnTo>
                  <a:lnTo>
                    <a:pt x="1158" y="2899"/>
                  </a:lnTo>
                  <a:cubicBezTo>
                    <a:pt x="1269" y="3130"/>
                    <a:pt x="1269" y="3362"/>
                    <a:pt x="1269" y="3473"/>
                  </a:cubicBezTo>
                  <a:lnTo>
                    <a:pt x="1269" y="3593"/>
                  </a:lnTo>
                  <a:cubicBezTo>
                    <a:pt x="1389" y="3705"/>
                    <a:pt x="1500" y="4056"/>
                    <a:pt x="1500" y="4056"/>
                  </a:cubicBezTo>
                  <a:lnTo>
                    <a:pt x="1500" y="3473"/>
                  </a:lnTo>
                  <a:cubicBezTo>
                    <a:pt x="1389" y="3010"/>
                    <a:pt x="1389" y="2899"/>
                    <a:pt x="1158" y="2547"/>
                  </a:cubicBezTo>
                  <a:cubicBezTo>
                    <a:pt x="1037" y="2436"/>
                    <a:pt x="1037" y="2436"/>
                    <a:pt x="1037" y="2315"/>
                  </a:cubicBezTo>
                  <a:cubicBezTo>
                    <a:pt x="926" y="2204"/>
                    <a:pt x="926" y="2084"/>
                    <a:pt x="926" y="2084"/>
                  </a:cubicBezTo>
                  <a:cubicBezTo>
                    <a:pt x="806" y="2084"/>
                    <a:pt x="926" y="2204"/>
                    <a:pt x="926" y="2315"/>
                  </a:cubicBezTo>
                  <a:close/>
                  <a:moveTo>
                    <a:pt x="343" y="2778"/>
                  </a:moveTo>
                  <a:lnTo>
                    <a:pt x="463" y="3010"/>
                  </a:lnTo>
                  <a:cubicBezTo>
                    <a:pt x="463" y="3010"/>
                    <a:pt x="463" y="2667"/>
                    <a:pt x="574" y="2667"/>
                  </a:cubicBezTo>
                  <a:lnTo>
                    <a:pt x="574" y="2436"/>
                  </a:lnTo>
                  <a:lnTo>
                    <a:pt x="574" y="2315"/>
                  </a:lnTo>
                  <a:lnTo>
                    <a:pt x="695" y="1621"/>
                  </a:lnTo>
                  <a:lnTo>
                    <a:pt x="695" y="1158"/>
                  </a:lnTo>
                  <a:lnTo>
                    <a:pt x="574" y="1278"/>
                  </a:lnTo>
                  <a:cubicBezTo>
                    <a:pt x="574" y="1389"/>
                    <a:pt x="574" y="1389"/>
                    <a:pt x="463" y="1510"/>
                  </a:cubicBezTo>
                  <a:cubicBezTo>
                    <a:pt x="343" y="1852"/>
                    <a:pt x="343" y="2204"/>
                    <a:pt x="343" y="2547"/>
                  </a:cubicBezTo>
                  <a:cubicBezTo>
                    <a:pt x="232" y="2667"/>
                    <a:pt x="343" y="2667"/>
                    <a:pt x="343" y="2778"/>
                  </a:cubicBezTo>
                  <a:close/>
                  <a:moveTo>
                    <a:pt x="806" y="463"/>
                  </a:moveTo>
                  <a:cubicBezTo>
                    <a:pt x="695" y="463"/>
                    <a:pt x="695" y="352"/>
                    <a:pt x="695" y="232"/>
                  </a:cubicBezTo>
                  <a:cubicBezTo>
                    <a:pt x="574" y="232"/>
                    <a:pt x="574" y="121"/>
                    <a:pt x="574" y="121"/>
                  </a:cubicBezTo>
                  <a:cubicBezTo>
                    <a:pt x="574" y="121"/>
                    <a:pt x="574" y="0"/>
                    <a:pt x="463" y="0"/>
                  </a:cubicBezTo>
                  <a:cubicBezTo>
                    <a:pt x="463" y="121"/>
                    <a:pt x="574" y="352"/>
                    <a:pt x="574" y="463"/>
                  </a:cubicBezTo>
                  <a:cubicBezTo>
                    <a:pt x="695" y="584"/>
                    <a:pt x="695" y="815"/>
                    <a:pt x="695" y="926"/>
                  </a:cubicBezTo>
                  <a:lnTo>
                    <a:pt x="695" y="1047"/>
                  </a:lnTo>
                  <a:cubicBezTo>
                    <a:pt x="574" y="1047"/>
                    <a:pt x="574" y="1047"/>
                    <a:pt x="574" y="1158"/>
                  </a:cubicBezTo>
                  <a:cubicBezTo>
                    <a:pt x="343" y="1389"/>
                    <a:pt x="111" y="1973"/>
                    <a:pt x="111" y="2315"/>
                  </a:cubicBezTo>
                  <a:lnTo>
                    <a:pt x="111" y="2315"/>
                  </a:lnTo>
                  <a:cubicBezTo>
                    <a:pt x="0" y="2436"/>
                    <a:pt x="111" y="2547"/>
                    <a:pt x="111" y="2667"/>
                  </a:cubicBezTo>
                  <a:cubicBezTo>
                    <a:pt x="111" y="2667"/>
                    <a:pt x="111" y="2899"/>
                    <a:pt x="232" y="2899"/>
                  </a:cubicBezTo>
                  <a:lnTo>
                    <a:pt x="232" y="2778"/>
                  </a:lnTo>
                  <a:cubicBezTo>
                    <a:pt x="343" y="3130"/>
                    <a:pt x="343" y="3130"/>
                    <a:pt x="463" y="3362"/>
                  </a:cubicBezTo>
                  <a:cubicBezTo>
                    <a:pt x="463" y="3593"/>
                    <a:pt x="574" y="3593"/>
                    <a:pt x="574" y="3825"/>
                  </a:cubicBezTo>
                  <a:cubicBezTo>
                    <a:pt x="463" y="3936"/>
                    <a:pt x="343" y="4288"/>
                    <a:pt x="232" y="4399"/>
                  </a:cubicBezTo>
                  <a:lnTo>
                    <a:pt x="232" y="4751"/>
                  </a:lnTo>
                  <a:cubicBezTo>
                    <a:pt x="232" y="4751"/>
                    <a:pt x="111" y="5214"/>
                    <a:pt x="232" y="5214"/>
                  </a:cubicBezTo>
                  <a:cubicBezTo>
                    <a:pt x="232" y="5214"/>
                    <a:pt x="343" y="4982"/>
                    <a:pt x="343" y="4862"/>
                  </a:cubicBezTo>
                  <a:lnTo>
                    <a:pt x="343" y="4519"/>
                  </a:lnTo>
                  <a:lnTo>
                    <a:pt x="574" y="3936"/>
                  </a:lnTo>
                  <a:cubicBezTo>
                    <a:pt x="695" y="4519"/>
                    <a:pt x="574" y="4862"/>
                    <a:pt x="463" y="5325"/>
                  </a:cubicBezTo>
                  <a:cubicBezTo>
                    <a:pt x="463" y="5325"/>
                    <a:pt x="343" y="5908"/>
                    <a:pt x="463" y="5788"/>
                  </a:cubicBezTo>
                  <a:cubicBezTo>
                    <a:pt x="574" y="5677"/>
                    <a:pt x="574" y="5557"/>
                    <a:pt x="574" y="5557"/>
                  </a:cubicBezTo>
                  <a:cubicBezTo>
                    <a:pt x="574" y="5445"/>
                    <a:pt x="695" y="5325"/>
                    <a:pt x="695" y="5214"/>
                  </a:cubicBezTo>
                  <a:cubicBezTo>
                    <a:pt x="806" y="4751"/>
                    <a:pt x="806" y="4631"/>
                    <a:pt x="806" y="4288"/>
                  </a:cubicBezTo>
                  <a:cubicBezTo>
                    <a:pt x="806" y="3936"/>
                    <a:pt x="1037" y="3362"/>
                    <a:pt x="1037" y="3010"/>
                  </a:cubicBezTo>
                  <a:cubicBezTo>
                    <a:pt x="1037" y="3010"/>
                    <a:pt x="1158" y="3593"/>
                    <a:pt x="1158" y="3705"/>
                  </a:cubicBezTo>
                  <a:lnTo>
                    <a:pt x="1158" y="3936"/>
                  </a:lnTo>
                  <a:lnTo>
                    <a:pt x="1158" y="4519"/>
                  </a:lnTo>
                  <a:cubicBezTo>
                    <a:pt x="1158" y="4751"/>
                    <a:pt x="1037" y="4982"/>
                    <a:pt x="926" y="5325"/>
                  </a:cubicBezTo>
                  <a:cubicBezTo>
                    <a:pt x="926" y="5445"/>
                    <a:pt x="806" y="5557"/>
                    <a:pt x="806" y="5557"/>
                  </a:cubicBezTo>
                  <a:lnTo>
                    <a:pt x="926" y="5557"/>
                  </a:lnTo>
                  <a:cubicBezTo>
                    <a:pt x="926" y="5445"/>
                    <a:pt x="1037" y="5445"/>
                    <a:pt x="1037" y="5325"/>
                  </a:cubicBezTo>
                  <a:cubicBezTo>
                    <a:pt x="1158" y="5094"/>
                    <a:pt x="1269" y="4751"/>
                    <a:pt x="1269" y="4399"/>
                  </a:cubicBezTo>
                  <a:lnTo>
                    <a:pt x="1269" y="3936"/>
                  </a:lnTo>
                  <a:lnTo>
                    <a:pt x="1389" y="4168"/>
                  </a:lnTo>
                  <a:cubicBezTo>
                    <a:pt x="1500" y="4288"/>
                    <a:pt x="1500" y="4399"/>
                    <a:pt x="1621" y="4631"/>
                  </a:cubicBezTo>
                  <a:cubicBezTo>
                    <a:pt x="1732" y="5094"/>
                    <a:pt x="1500" y="5325"/>
                    <a:pt x="1621" y="5445"/>
                  </a:cubicBezTo>
                  <a:lnTo>
                    <a:pt x="1732" y="5214"/>
                  </a:lnTo>
                  <a:cubicBezTo>
                    <a:pt x="1852" y="4982"/>
                    <a:pt x="1732" y="4631"/>
                    <a:pt x="1621" y="4288"/>
                  </a:cubicBezTo>
                  <a:lnTo>
                    <a:pt x="1621" y="4168"/>
                  </a:lnTo>
                  <a:cubicBezTo>
                    <a:pt x="1621" y="3705"/>
                    <a:pt x="1621" y="3362"/>
                    <a:pt x="1500" y="2899"/>
                  </a:cubicBezTo>
                  <a:cubicBezTo>
                    <a:pt x="1500" y="2778"/>
                    <a:pt x="1389" y="2667"/>
                    <a:pt x="1389" y="2667"/>
                  </a:cubicBezTo>
                  <a:cubicBezTo>
                    <a:pt x="1389" y="2547"/>
                    <a:pt x="1389" y="2547"/>
                    <a:pt x="1269" y="2547"/>
                  </a:cubicBezTo>
                  <a:cubicBezTo>
                    <a:pt x="1158" y="2315"/>
                    <a:pt x="1158" y="2315"/>
                    <a:pt x="1037" y="1973"/>
                  </a:cubicBezTo>
                  <a:lnTo>
                    <a:pt x="1037" y="1852"/>
                  </a:lnTo>
                  <a:cubicBezTo>
                    <a:pt x="1158" y="1741"/>
                    <a:pt x="1269" y="1621"/>
                    <a:pt x="1269" y="1510"/>
                  </a:cubicBezTo>
                  <a:cubicBezTo>
                    <a:pt x="1389" y="1389"/>
                    <a:pt x="1389" y="1278"/>
                    <a:pt x="1389" y="1047"/>
                  </a:cubicBezTo>
                  <a:lnTo>
                    <a:pt x="1389" y="695"/>
                  </a:lnTo>
                  <a:lnTo>
                    <a:pt x="1269" y="695"/>
                  </a:lnTo>
                  <a:lnTo>
                    <a:pt x="1269" y="815"/>
                  </a:lnTo>
                  <a:cubicBezTo>
                    <a:pt x="1269" y="1158"/>
                    <a:pt x="1389" y="1158"/>
                    <a:pt x="1158" y="1621"/>
                  </a:cubicBezTo>
                  <a:lnTo>
                    <a:pt x="806" y="1973"/>
                  </a:lnTo>
                  <a:lnTo>
                    <a:pt x="806" y="1741"/>
                  </a:lnTo>
                  <a:cubicBezTo>
                    <a:pt x="926" y="1278"/>
                    <a:pt x="926" y="926"/>
                    <a:pt x="806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1"/>
            <p:cNvSpPr/>
            <p:nvPr/>
          </p:nvSpPr>
          <p:spPr>
            <a:xfrm>
              <a:off x="2080475" y="3332975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1" y="111"/>
                  </a:moveTo>
                  <a:cubicBezTo>
                    <a:pt x="1" y="232"/>
                    <a:pt x="112" y="343"/>
                    <a:pt x="112" y="463"/>
                  </a:cubicBezTo>
                  <a:lnTo>
                    <a:pt x="343" y="463"/>
                  </a:lnTo>
                  <a:lnTo>
                    <a:pt x="232" y="232"/>
                  </a:lnTo>
                  <a:cubicBezTo>
                    <a:pt x="112" y="111"/>
                    <a:pt x="112" y="111"/>
                    <a:pt x="11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1"/>
            <p:cNvSpPr/>
            <p:nvPr/>
          </p:nvSpPr>
          <p:spPr>
            <a:xfrm>
              <a:off x="1970525" y="3385050"/>
              <a:ext cx="106975" cy="37525"/>
            </a:xfrm>
            <a:custGeom>
              <a:avLst/>
              <a:gdLst/>
              <a:ahLst/>
              <a:cxnLst/>
              <a:rect l="l" t="t" r="r" b="b"/>
              <a:pathLst>
                <a:path w="4279" h="1501" extrusionOk="0">
                  <a:moveTo>
                    <a:pt x="111" y="1390"/>
                  </a:moveTo>
                  <a:cubicBezTo>
                    <a:pt x="111" y="1390"/>
                    <a:pt x="232" y="1390"/>
                    <a:pt x="232" y="1269"/>
                  </a:cubicBezTo>
                  <a:lnTo>
                    <a:pt x="343" y="1269"/>
                  </a:lnTo>
                  <a:cubicBezTo>
                    <a:pt x="463" y="1269"/>
                    <a:pt x="463" y="1158"/>
                    <a:pt x="574" y="1158"/>
                  </a:cubicBezTo>
                  <a:cubicBezTo>
                    <a:pt x="695" y="1038"/>
                    <a:pt x="1037" y="1158"/>
                    <a:pt x="1389" y="927"/>
                  </a:cubicBezTo>
                  <a:cubicBezTo>
                    <a:pt x="1732" y="695"/>
                    <a:pt x="1732" y="806"/>
                    <a:pt x="2084" y="695"/>
                  </a:cubicBezTo>
                  <a:lnTo>
                    <a:pt x="2195" y="806"/>
                  </a:lnTo>
                  <a:cubicBezTo>
                    <a:pt x="2084" y="806"/>
                    <a:pt x="1963" y="806"/>
                    <a:pt x="1621" y="927"/>
                  </a:cubicBezTo>
                  <a:cubicBezTo>
                    <a:pt x="1269" y="1158"/>
                    <a:pt x="1158" y="1269"/>
                    <a:pt x="695" y="1390"/>
                  </a:cubicBezTo>
                  <a:lnTo>
                    <a:pt x="463" y="1390"/>
                  </a:lnTo>
                  <a:close/>
                  <a:moveTo>
                    <a:pt x="1269" y="464"/>
                  </a:moveTo>
                  <a:lnTo>
                    <a:pt x="1621" y="464"/>
                  </a:lnTo>
                  <a:cubicBezTo>
                    <a:pt x="1621" y="575"/>
                    <a:pt x="1852" y="575"/>
                    <a:pt x="1852" y="695"/>
                  </a:cubicBezTo>
                  <a:lnTo>
                    <a:pt x="1269" y="695"/>
                  </a:lnTo>
                  <a:lnTo>
                    <a:pt x="1037" y="695"/>
                  </a:lnTo>
                  <a:cubicBezTo>
                    <a:pt x="926" y="695"/>
                    <a:pt x="926" y="806"/>
                    <a:pt x="806" y="806"/>
                  </a:cubicBezTo>
                  <a:lnTo>
                    <a:pt x="1269" y="806"/>
                  </a:lnTo>
                  <a:cubicBezTo>
                    <a:pt x="1037" y="927"/>
                    <a:pt x="806" y="927"/>
                    <a:pt x="574" y="1038"/>
                  </a:cubicBezTo>
                  <a:cubicBezTo>
                    <a:pt x="343" y="1158"/>
                    <a:pt x="111" y="1269"/>
                    <a:pt x="0" y="1501"/>
                  </a:cubicBezTo>
                  <a:lnTo>
                    <a:pt x="111" y="1501"/>
                  </a:lnTo>
                  <a:lnTo>
                    <a:pt x="695" y="1501"/>
                  </a:lnTo>
                  <a:cubicBezTo>
                    <a:pt x="1037" y="1501"/>
                    <a:pt x="1389" y="1390"/>
                    <a:pt x="1621" y="1158"/>
                  </a:cubicBezTo>
                  <a:cubicBezTo>
                    <a:pt x="1732" y="1038"/>
                    <a:pt x="1852" y="1038"/>
                    <a:pt x="1963" y="927"/>
                  </a:cubicBezTo>
                  <a:cubicBezTo>
                    <a:pt x="2084" y="927"/>
                    <a:pt x="2195" y="927"/>
                    <a:pt x="2315" y="806"/>
                  </a:cubicBezTo>
                  <a:cubicBezTo>
                    <a:pt x="2315" y="927"/>
                    <a:pt x="2426" y="927"/>
                    <a:pt x="2426" y="1038"/>
                  </a:cubicBezTo>
                  <a:cubicBezTo>
                    <a:pt x="2547" y="1038"/>
                    <a:pt x="2889" y="1269"/>
                    <a:pt x="3010" y="1269"/>
                  </a:cubicBezTo>
                  <a:cubicBezTo>
                    <a:pt x="3121" y="1269"/>
                    <a:pt x="3473" y="1269"/>
                    <a:pt x="3473" y="1158"/>
                  </a:cubicBezTo>
                  <a:lnTo>
                    <a:pt x="3352" y="1158"/>
                  </a:lnTo>
                  <a:lnTo>
                    <a:pt x="3241" y="1158"/>
                  </a:lnTo>
                  <a:cubicBezTo>
                    <a:pt x="2889" y="1158"/>
                    <a:pt x="2889" y="1038"/>
                    <a:pt x="2658" y="927"/>
                  </a:cubicBezTo>
                  <a:cubicBezTo>
                    <a:pt x="2547" y="927"/>
                    <a:pt x="2315" y="695"/>
                    <a:pt x="2195" y="695"/>
                  </a:cubicBezTo>
                  <a:cubicBezTo>
                    <a:pt x="2315" y="695"/>
                    <a:pt x="2778" y="806"/>
                    <a:pt x="3352" y="695"/>
                  </a:cubicBezTo>
                  <a:cubicBezTo>
                    <a:pt x="4047" y="575"/>
                    <a:pt x="4278" y="232"/>
                    <a:pt x="4047" y="343"/>
                  </a:cubicBezTo>
                  <a:cubicBezTo>
                    <a:pt x="3936" y="343"/>
                    <a:pt x="3815" y="343"/>
                    <a:pt x="3815" y="464"/>
                  </a:cubicBezTo>
                  <a:cubicBezTo>
                    <a:pt x="3704" y="464"/>
                    <a:pt x="3352" y="575"/>
                    <a:pt x="3241" y="575"/>
                  </a:cubicBezTo>
                  <a:lnTo>
                    <a:pt x="3121" y="464"/>
                  </a:lnTo>
                  <a:lnTo>
                    <a:pt x="3010" y="343"/>
                  </a:lnTo>
                  <a:cubicBezTo>
                    <a:pt x="2658" y="112"/>
                    <a:pt x="2315" y="112"/>
                    <a:pt x="1963" y="1"/>
                  </a:cubicBezTo>
                  <a:cubicBezTo>
                    <a:pt x="1963" y="112"/>
                    <a:pt x="1852" y="112"/>
                    <a:pt x="1852" y="112"/>
                  </a:cubicBezTo>
                  <a:cubicBezTo>
                    <a:pt x="2084" y="232"/>
                    <a:pt x="2426" y="232"/>
                    <a:pt x="2658" y="343"/>
                  </a:cubicBezTo>
                  <a:cubicBezTo>
                    <a:pt x="2778" y="343"/>
                    <a:pt x="3010" y="464"/>
                    <a:pt x="3121" y="575"/>
                  </a:cubicBezTo>
                  <a:cubicBezTo>
                    <a:pt x="2778" y="575"/>
                    <a:pt x="2426" y="575"/>
                    <a:pt x="2084" y="464"/>
                  </a:cubicBezTo>
                  <a:lnTo>
                    <a:pt x="1852" y="464"/>
                  </a:lnTo>
                  <a:cubicBezTo>
                    <a:pt x="1852" y="464"/>
                    <a:pt x="1732" y="464"/>
                    <a:pt x="1621" y="343"/>
                  </a:cubicBezTo>
                  <a:lnTo>
                    <a:pt x="1500" y="343"/>
                  </a:lnTo>
                  <a:cubicBezTo>
                    <a:pt x="1389" y="343"/>
                    <a:pt x="1389" y="464"/>
                    <a:pt x="1269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1"/>
            <p:cNvSpPr/>
            <p:nvPr/>
          </p:nvSpPr>
          <p:spPr>
            <a:xfrm>
              <a:off x="2135350" y="3327175"/>
              <a:ext cx="141925" cy="40550"/>
            </a:xfrm>
            <a:custGeom>
              <a:avLst/>
              <a:gdLst/>
              <a:ahLst/>
              <a:cxnLst/>
              <a:rect l="l" t="t" r="r" b="b"/>
              <a:pathLst>
                <a:path w="5677" h="1622" extrusionOk="0">
                  <a:moveTo>
                    <a:pt x="2899" y="1269"/>
                  </a:moveTo>
                  <a:cubicBezTo>
                    <a:pt x="2899" y="1269"/>
                    <a:pt x="2778" y="1390"/>
                    <a:pt x="2667" y="1390"/>
                  </a:cubicBezTo>
                  <a:cubicBezTo>
                    <a:pt x="2547" y="1501"/>
                    <a:pt x="2547" y="1501"/>
                    <a:pt x="2436" y="1501"/>
                  </a:cubicBezTo>
                  <a:cubicBezTo>
                    <a:pt x="2084" y="1390"/>
                    <a:pt x="1741" y="1390"/>
                    <a:pt x="1389" y="1269"/>
                  </a:cubicBezTo>
                  <a:lnTo>
                    <a:pt x="1047" y="1038"/>
                  </a:lnTo>
                  <a:lnTo>
                    <a:pt x="1621" y="1038"/>
                  </a:lnTo>
                  <a:lnTo>
                    <a:pt x="2315" y="1158"/>
                  </a:lnTo>
                  <a:cubicBezTo>
                    <a:pt x="2436" y="1158"/>
                    <a:pt x="2436" y="1269"/>
                    <a:pt x="2667" y="1269"/>
                  </a:cubicBezTo>
                  <a:close/>
                  <a:moveTo>
                    <a:pt x="2204" y="927"/>
                  </a:moveTo>
                  <a:cubicBezTo>
                    <a:pt x="2315" y="1038"/>
                    <a:pt x="2547" y="1038"/>
                    <a:pt x="2547" y="1038"/>
                  </a:cubicBezTo>
                  <a:cubicBezTo>
                    <a:pt x="2667" y="1158"/>
                    <a:pt x="3241" y="1158"/>
                    <a:pt x="3362" y="1158"/>
                  </a:cubicBezTo>
                  <a:lnTo>
                    <a:pt x="3704" y="1038"/>
                  </a:lnTo>
                  <a:lnTo>
                    <a:pt x="3473" y="1038"/>
                  </a:lnTo>
                  <a:cubicBezTo>
                    <a:pt x="3241" y="927"/>
                    <a:pt x="3130" y="927"/>
                    <a:pt x="2899" y="927"/>
                  </a:cubicBezTo>
                  <a:close/>
                  <a:moveTo>
                    <a:pt x="1973" y="806"/>
                  </a:moveTo>
                  <a:cubicBezTo>
                    <a:pt x="1973" y="806"/>
                    <a:pt x="2204" y="806"/>
                    <a:pt x="2204" y="695"/>
                  </a:cubicBezTo>
                  <a:cubicBezTo>
                    <a:pt x="2436" y="695"/>
                    <a:pt x="2667" y="464"/>
                    <a:pt x="2899" y="343"/>
                  </a:cubicBezTo>
                  <a:cubicBezTo>
                    <a:pt x="3010" y="343"/>
                    <a:pt x="3241" y="343"/>
                    <a:pt x="3362" y="232"/>
                  </a:cubicBezTo>
                  <a:lnTo>
                    <a:pt x="4056" y="232"/>
                  </a:lnTo>
                  <a:cubicBezTo>
                    <a:pt x="3936" y="232"/>
                    <a:pt x="3825" y="343"/>
                    <a:pt x="3825" y="343"/>
                  </a:cubicBezTo>
                  <a:cubicBezTo>
                    <a:pt x="3704" y="343"/>
                    <a:pt x="3593" y="464"/>
                    <a:pt x="3593" y="464"/>
                  </a:cubicBezTo>
                  <a:cubicBezTo>
                    <a:pt x="3473" y="464"/>
                    <a:pt x="3010" y="464"/>
                    <a:pt x="2778" y="695"/>
                  </a:cubicBezTo>
                  <a:lnTo>
                    <a:pt x="2667" y="695"/>
                  </a:lnTo>
                  <a:cubicBezTo>
                    <a:pt x="2436" y="806"/>
                    <a:pt x="2315" y="806"/>
                    <a:pt x="2084" y="806"/>
                  </a:cubicBezTo>
                  <a:cubicBezTo>
                    <a:pt x="2084" y="927"/>
                    <a:pt x="1973" y="806"/>
                    <a:pt x="1973" y="806"/>
                  </a:cubicBezTo>
                  <a:close/>
                  <a:moveTo>
                    <a:pt x="3936" y="464"/>
                  </a:moveTo>
                  <a:lnTo>
                    <a:pt x="3936" y="464"/>
                  </a:lnTo>
                  <a:lnTo>
                    <a:pt x="4056" y="343"/>
                  </a:lnTo>
                  <a:lnTo>
                    <a:pt x="4519" y="112"/>
                  </a:lnTo>
                  <a:lnTo>
                    <a:pt x="5214" y="112"/>
                  </a:lnTo>
                  <a:cubicBezTo>
                    <a:pt x="5214" y="232"/>
                    <a:pt x="5325" y="232"/>
                    <a:pt x="5325" y="232"/>
                  </a:cubicBezTo>
                  <a:cubicBezTo>
                    <a:pt x="5325" y="112"/>
                    <a:pt x="5214" y="112"/>
                    <a:pt x="5214" y="1"/>
                  </a:cubicBezTo>
                  <a:lnTo>
                    <a:pt x="4519" y="1"/>
                  </a:lnTo>
                  <a:lnTo>
                    <a:pt x="4167" y="112"/>
                  </a:lnTo>
                  <a:lnTo>
                    <a:pt x="4167" y="112"/>
                  </a:lnTo>
                  <a:lnTo>
                    <a:pt x="3473" y="112"/>
                  </a:lnTo>
                  <a:cubicBezTo>
                    <a:pt x="3241" y="112"/>
                    <a:pt x="3010" y="232"/>
                    <a:pt x="2778" y="232"/>
                  </a:cubicBezTo>
                  <a:cubicBezTo>
                    <a:pt x="2667" y="343"/>
                    <a:pt x="2436" y="464"/>
                    <a:pt x="2315" y="575"/>
                  </a:cubicBezTo>
                  <a:cubicBezTo>
                    <a:pt x="2315" y="575"/>
                    <a:pt x="2204" y="695"/>
                    <a:pt x="2084" y="695"/>
                  </a:cubicBezTo>
                  <a:lnTo>
                    <a:pt x="1973" y="695"/>
                  </a:lnTo>
                  <a:cubicBezTo>
                    <a:pt x="1852" y="695"/>
                    <a:pt x="1852" y="806"/>
                    <a:pt x="1852" y="695"/>
                  </a:cubicBezTo>
                  <a:lnTo>
                    <a:pt x="1621" y="575"/>
                  </a:lnTo>
                  <a:cubicBezTo>
                    <a:pt x="1389" y="464"/>
                    <a:pt x="1158" y="343"/>
                    <a:pt x="1047" y="343"/>
                  </a:cubicBezTo>
                  <a:cubicBezTo>
                    <a:pt x="926" y="343"/>
                    <a:pt x="584" y="343"/>
                    <a:pt x="584" y="464"/>
                  </a:cubicBezTo>
                  <a:lnTo>
                    <a:pt x="815" y="464"/>
                  </a:lnTo>
                  <a:cubicBezTo>
                    <a:pt x="1158" y="464"/>
                    <a:pt x="1278" y="464"/>
                    <a:pt x="1510" y="695"/>
                  </a:cubicBezTo>
                  <a:lnTo>
                    <a:pt x="1852" y="927"/>
                  </a:lnTo>
                  <a:lnTo>
                    <a:pt x="1621" y="927"/>
                  </a:lnTo>
                  <a:lnTo>
                    <a:pt x="1047" y="927"/>
                  </a:lnTo>
                  <a:cubicBezTo>
                    <a:pt x="695" y="927"/>
                    <a:pt x="232" y="1038"/>
                    <a:pt x="0" y="1158"/>
                  </a:cubicBezTo>
                  <a:lnTo>
                    <a:pt x="0" y="1269"/>
                  </a:lnTo>
                  <a:lnTo>
                    <a:pt x="352" y="1158"/>
                  </a:lnTo>
                  <a:cubicBezTo>
                    <a:pt x="463" y="1158"/>
                    <a:pt x="815" y="1038"/>
                    <a:pt x="926" y="1038"/>
                  </a:cubicBezTo>
                  <a:cubicBezTo>
                    <a:pt x="926" y="1158"/>
                    <a:pt x="926" y="1158"/>
                    <a:pt x="1047" y="1158"/>
                  </a:cubicBezTo>
                  <a:cubicBezTo>
                    <a:pt x="1047" y="1269"/>
                    <a:pt x="1047" y="1269"/>
                    <a:pt x="1158" y="1269"/>
                  </a:cubicBezTo>
                  <a:cubicBezTo>
                    <a:pt x="1278" y="1390"/>
                    <a:pt x="1389" y="1390"/>
                    <a:pt x="1510" y="1501"/>
                  </a:cubicBezTo>
                  <a:cubicBezTo>
                    <a:pt x="1741" y="1501"/>
                    <a:pt x="1973" y="1621"/>
                    <a:pt x="2315" y="1621"/>
                  </a:cubicBezTo>
                  <a:lnTo>
                    <a:pt x="2315" y="1621"/>
                  </a:lnTo>
                  <a:lnTo>
                    <a:pt x="2547" y="1621"/>
                  </a:lnTo>
                  <a:cubicBezTo>
                    <a:pt x="2667" y="1621"/>
                    <a:pt x="2778" y="1621"/>
                    <a:pt x="2778" y="1501"/>
                  </a:cubicBezTo>
                  <a:lnTo>
                    <a:pt x="2778" y="1501"/>
                  </a:lnTo>
                  <a:cubicBezTo>
                    <a:pt x="2778" y="1501"/>
                    <a:pt x="2899" y="1390"/>
                    <a:pt x="3010" y="1390"/>
                  </a:cubicBezTo>
                  <a:cubicBezTo>
                    <a:pt x="3130" y="1390"/>
                    <a:pt x="3241" y="1390"/>
                    <a:pt x="3362" y="1269"/>
                  </a:cubicBezTo>
                  <a:lnTo>
                    <a:pt x="3593" y="1269"/>
                  </a:lnTo>
                  <a:cubicBezTo>
                    <a:pt x="3593" y="1158"/>
                    <a:pt x="3593" y="1269"/>
                    <a:pt x="3704" y="1269"/>
                  </a:cubicBezTo>
                  <a:cubicBezTo>
                    <a:pt x="4056" y="1390"/>
                    <a:pt x="4288" y="1501"/>
                    <a:pt x="4630" y="1621"/>
                  </a:cubicBezTo>
                  <a:lnTo>
                    <a:pt x="5214" y="1621"/>
                  </a:lnTo>
                  <a:cubicBezTo>
                    <a:pt x="5214" y="1501"/>
                    <a:pt x="5093" y="1501"/>
                    <a:pt x="5093" y="1501"/>
                  </a:cubicBezTo>
                  <a:lnTo>
                    <a:pt x="4862" y="1501"/>
                  </a:lnTo>
                  <a:cubicBezTo>
                    <a:pt x="4399" y="1390"/>
                    <a:pt x="4056" y="1158"/>
                    <a:pt x="3825" y="1158"/>
                  </a:cubicBezTo>
                  <a:lnTo>
                    <a:pt x="4167" y="1158"/>
                  </a:lnTo>
                  <a:lnTo>
                    <a:pt x="4751" y="1158"/>
                  </a:lnTo>
                  <a:lnTo>
                    <a:pt x="5093" y="1158"/>
                  </a:lnTo>
                  <a:cubicBezTo>
                    <a:pt x="5214" y="1269"/>
                    <a:pt x="5677" y="1390"/>
                    <a:pt x="5677" y="1269"/>
                  </a:cubicBezTo>
                  <a:lnTo>
                    <a:pt x="5677" y="1269"/>
                  </a:lnTo>
                  <a:cubicBezTo>
                    <a:pt x="5325" y="1158"/>
                    <a:pt x="4630" y="927"/>
                    <a:pt x="4399" y="927"/>
                  </a:cubicBezTo>
                  <a:lnTo>
                    <a:pt x="4167" y="927"/>
                  </a:lnTo>
                  <a:cubicBezTo>
                    <a:pt x="4056" y="927"/>
                    <a:pt x="3704" y="927"/>
                    <a:pt x="3593" y="806"/>
                  </a:cubicBezTo>
                  <a:cubicBezTo>
                    <a:pt x="3241" y="806"/>
                    <a:pt x="3241" y="806"/>
                    <a:pt x="2899" y="695"/>
                  </a:cubicBezTo>
                  <a:lnTo>
                    <a:pt x="3241" y="695"/>
                  </a:lnTo>
                  <a:cubicBezTo>
                    <a:pt x="3362" y="695"/>
                    <a:pt x="3473" y="575"/>
                    <a:pt x="3593" y="575"/>
                  </a:cubicBezTo>
                  <a:cubicBezTo>
                    <a:pt x="3936" y="575"/>
                    <a:pt x="4630" y="575"/>
                    <a:pt x="4982" y="806"/>
                  </a:cubicBezTo>
                  <a:cubicBezTo>
                    <a:pt x="5214" y="806"/>
                    <a:pt x="5214" y="806"/>
                    <a:pt x="5445" y="927"/>
                  </a:cubicBezTo>
                  <a:cubicBezTo>
                    <a:pt x="5556" y="1038"/>
                    <a:pt x="5556" y="927"/>
                    <a:pt x="5445" y="806"/>
                  </a:cubicBezTo>
                  <a:cubicBezTo>
                    <a:pt x="5214" y="695"/>
                    <a:pt x="5093" y="575"/>
                    <a:pt x="4862" y="575"/>
                  </a:cubicBezTo>
                  <a:cubicBezTo>
                    <a:pt x="4519" y="464"/>
                    <a:pt x="4288" y="464"/>
                    <a:pt x="3936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1"/>
            <p:cNvSpPr/>
            <p:nvPr/>
          </p:nvSpPr>
          <p:spPr>
            <a:xfrm>
              <a:off x="2109425" y="3211425"/>
              <a:ext cx="69475" cy="95400"/>
            </a:xfrm>
            <a:custGeom>
              <a:avLst/>
              <a:gdLst/>
              <a:ahLst/>
              <a:cxnLst/>
              <a:rect l="l" t="t" r="r" b="b"/>
              <a:pathLst>
                <a:path w="2779" h="3816" extrusionOk="0">
                  <a:moveTo>
                    <a:pt x="695" y="3010"/>
                  </a:moveTo>
                  <a:lnTo>
                    <a:pt x="695" y="2658"/>
                  </a:lnTo>
                  <a:cubicBezTo>
                    <a:pt x="926" y="2084"/>
                    <a:pt x="1037" y="1732"/>
                    <a:pt x="1158" y="1158"/>
                  </a:cubicBezTo>
                  <a:cubicBezTo>
                    <a:pt x="1269" y="1038"/>
                    <a:pt x="1389" y="927"/>
                    <a:pt x="1500" y="927"/>
                  </a:cubicBezTo>
                  <a:cubicBezTo>
                    <a:pt x="1500" y="927"/>
                    <a:pt x="1500" y="1038"/>
                    <a:pt x="1389" y="1158"/>
                  </a:cubicBezTo>
                  <a:cubicBezTo>
                    <a:pt x="1389" y="1621"/>
                    <a:pt x="1389" y="1964"/>
                    <a:pt x="1269" y="2427"/>
                  </a:cubicBezTo>
                  <a:cubicBezTo>
                    <a:pt x="1269" y="2658"/>
                    <a:pt x="1158" y="2779"/>
                    <a:pt x="1037" y="3010"/>
                  </a:cubicBezTo>
                  <a:cubicBezTo>
                    <a:pt x="926" y="3010"/>
                    <a:pt x="926" y="3121"/>
                    <a:pt x="806" y="3121"/>
                  </a:cubicBezTo>
                  <a:lnTo>
                    <a:pt x="574" y="3353"/>
                  </a:lnTo>
                  <a:close/>
                  <a:moveTo>
                    <a:pt x="695" y="1853"/>
                  </a:moveTo>
                  <a:lnTo>
                    <a:pt x="695" y="1964"/>
                  </a:lnTo>
                  <a:lnTo>
                    <a:pt x="695" y="2427"/>
                  </a:lnTo>
                  <a:cubicBezTo>
                    <a:pt x="574" y="2658"/>
                    <a:pt x="463" y="2890"/>
                    <a:pt x="463" y="3121"/>
                  </a:cubicBezTo>
                  <a:cubicBezTo>
                    <a:pt x="463" y="3242"/>
                    <a:pt x="343" y="3353"/>
                    <a:pt x="232" y="3473"/>
                  </a:cubicBezTo>
                  <a:cubicBezTo>
                    <a:pt x="232" y="3473"/>
                    <a:pt x="343" y="3473"/>
                    <a:pt x="232" y="3473"/>
                  </a:cubicBezTo>
                  <a:lnTo>
                    <a:pt x="232" y="3584"/>
                  </a:lnTo>
                  <a:cubicBezTo>
                    <a:pt x="111" y="3816"/>
                    <a:pt x="111" y="3705"/>
                    <a:pt x="0" y="3816"/>
                  </a:cubicBezTo>
                  <a:lnTo>
                    <a:pt x="0" y="3816"/>
                  </a:lnTo>
                  <a:lnTo>
                    <a:pt x="111" y="3816"/>
                  </a:lnTo>
                  <a:lnTo>
                    <a:pt x="111" y="3816"/>
                  </a:lnTo>
                  <a:lnTo>
                    <a:pt x="463" y="3473"/>
                  </a:lnTo>
                  <a:lnTo>
                    <a:pt x="463" y="3473"/>
                  </a:lnTo>
                  <a:lnTo>
                    <a:pt x="695" y="3353"/>
                  </a:lnTo>
                  <a:cubicBezTo>
                    <a:pt x="1269" y="3121"/>
                    <a:pt x="1500" y="2779"/>
                    <a:pt x="1500" y="2084"/>
                  </a:cubicBezTo>
                  <a:lnTo>
                    <a:pt x="1500" y="1964"/>
                  </a:lnTo>
                  <a:cubicBezTo>
                    <a:pt x="1621" y="1853"/>
                    <a:pt x="1621" y="1732"/>
                    <a:pt x="1732" y="1621"/>
                  </a:cubicBezTo>
                  <a:cubicBezTo>
                    <a:pt x="1732" y="1501"/>
                    <a:pt x="1852" y="1390"/>
                    <a:pt x="1963" y="1269"/>
                  </a:cubicBezTo>
                  <a:lnTo>
                    <a:pt x="2084" y="1158"/>
                  </a:lnTo>
                  <a:lnTo>
                    <a:pt x="2195" y="1038"/>
                  </a:lnTo>
                  <a:cubicBezTo>
                    <a:pt x="2315" y="1038"/>
                    <a:pt x="2315" y="927"/>
                    <a:pt x="2426" y="806"/>
                  </a:cubicBezTo>
                  <a:cubicBezTo>
                    <a:pt x="2547" y="695"/>
                    <a:pt x="2778" y="464"/>
                    <a:pt x="2658" y="343"/>
                  </a:cubicBezTo>
                  <a:lnTo>
                    <a:pt x="2547" y="464"/>
                  </a:lnTo>
                  <a:lnTo>
                    <a:pt x="2426" y="695"/>
                  </a:lnTo>
                  <a:cubicBezTo>
                    <a:pt x="2315" y="695"/>
                    <a:pt x="2315" y="806"/>
                    <a:pt x="2195" y="806"/>
                  </a:cubicBezTo>
                  <a:cubicBezTo>
                    <a:pt x="1963" y="1038"/>
                    <a:pt x="1732" y="1269"/>
                    <a:pt x="1500" y="1621"/>
                  </a:cubicBezTo>
                  <a:lnTo>
                    <a:pt x="1500" y="1621"/>
                  </a:lnTo>
                  <a:cubicBezTo>
                    <a:pt x="1500" y="1269"/>
                    <a:pt x="1500" y="1158"/>
                    <a:pt x="1621" y="927"/>
                  </a:cubicBezTo>
                  <a:lnTo>
                    <a:pt x="1732" y="806"/>
                  </a:lnTo>
                  <a:cubicBezTo>
                    <a:pt x="1963" y="806"/>
                    <a:pt x="2084" y="575"/>
                    <a:pt x="2195" y="464"/>
                  </a:cubicBezTo>
                  <a:cubicBezTo>
                    <a:pt x="2195" y="343"/>
                    <a:pt x="2315" y="232"/>
                    <a:pt x="2315" y="112"/>
                  </a:cubicBezTo>
                  <a:cubicBezTo>
                    <a:pt x="2315" y="112"/>
                    <a:pt x="2195" y="343"/>
                    <a:pt x="2084" y="343"/>
                  </a:cubicBezTo>
                  <a:cubicBezTo>
                    <a:pt x="1963" y="464"/>
                    <a:pt x="1963" y="575"/>
                    <a:pt x="1732" y="575"/>
                  </a:cubicBezTo>
                  <a:cubicBezTo>
                    <a:pt x="1621" y="695"/>
                    <a:pt x="1500" y="806"/>
                    <a:pt x="1389" y="806"/>
                  </a:cubicBezTo>
                  <a:cubicBezTo>
                    <a:pt x="1389" y="695"/>
                    <a:pt x="1621" y="464"/>
                    <a:pt x="1732" y="343"/>
                  </a:cubicBezTo>
                  <a:lnTo>
                    <a:pt x="1852" y="232"/>
                  </a:lnTo>
                  <a:cubicBezTo>
                    <a:pt x="1963" y="232"/>
                    <a:pt x="1963" y="232"/>
                    <a:pt x="1963" y="112"/>
                  </a:cubicBezTo>
                  <a:lnTo>
                    <a:pt x="2084" y="112"/>
                  </a:lnTo>
                  <a:cubicBezTo>
                    <a:pt x="2084" y="1"/>
                    <a:pt x="1963" y="112"/>
                    <a:pt x="1852" y="112"/>
                  </a:cubicBezTo>
                  <a:cubicBezTo>
                    <a:pt x="1732" y="232"/>
                    <a:pt x="1621" y="343"/>
                    <a:pt x="1500" y="343"/>
                  </a:cubicBezTo>
                  <a:cubicBezTo>
                    <a:pt x="1500" y="464"/>
                    <a:pt x="1389" y="575"/>
                    <a:pt x="1269" y="695"/>
                  </a:cubicBezTo>
                  <a:cubicBezTo>
                    <a:pt x="1158" y="806"/>
                    <a:pt x="1158" y="1038"/>
                    <a:pt x="1037" y="1158"/>
                  </a:cubicBezTo>
                  <a:lnTo>
                    <a:pt x="806" y="1732"/>
                  </a:lnTo>
                  <a:lnTo>
                    <a:pt x="806" y="1621"/>
                  </a:lnTo>
                  <a:cubicBezTo>
                    <a:pt x="806" y="1621"/>
                    <a:pt x="806" y="1732"/>
                    <a:pt x="695" y="185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1"/>
            <p:cNvSpPr/>
            <p:nvPr/>
          </p:nvSpPr>
          <p:spPr>
            <a:xfrm>
              <a:off x="1947375" y="3414000"/>
              <a:ext cx="106975" cy="63675"/>
            </a:xfrm>
            <a:custGeom>
              <a:avLst/>
              <a:gdLst/>
              <a:ahLst/>
              <a:cxnLst/>
              <a:rect l="l" t="t" r="r" b="b"/>
              <a:pathLst>
                <a:path w="4279" h="2547" extrusionOk="0">
                  <a:moveTo>
                    <a:pt x="1037" y="1269"/>
                  </a:moveTo>
                  <a:cubicBezTo>
                    <a:pt x="1037" y="1269"/>
                    <a:pt x="1158" y="1269"/>
                    <a:pt x="1269" y="1158"/>
                  </a:cubicBezTo>
                  <a:cubicBezTo>
                    <a:pt x="1389" y="1158"/>
                    <a:pt x="1389" y="1158"/>
                    <a:pt x="1389" y="1037"/>
                  </a:cubicBezTo>
                  <a:cubicBezTo>
                    <a:pt x="1621" y="926"/>
                    <a:pt x="1732" y="806"/>
                    <a:pt x="1852" y="695"/>
                  </a:cubicBezTo>
                  <a:lnTo>
                    <a:pt x="1963" y="574"/>
                  </a:lnTo>
                  <a:lnTo>
                    <a:pt x="1963" y="574"/>
                  </a:lnTo>
                  <a:cubicBezTo>
                    <a:pt x="2084" y="463"/>
                    <a:pt x="2195" y="463"/>
                    <a:pt x="2315" y="343"/>
                  </a:cubicBezTo>
                  <a:cubicBezTo>
                    <a:pt x="2426" y="232"/>
                    <a:pt x="2658" y="111"/>
                    <a:pt x="3010" y="111"/>
                  </a:cubicBezTo>
                  <a:cubicBezTo>
                    <a:pt x="3010" y="111"/>
                    <a:pt x="3352" y="232"/>
                    <a:pt x="3473" y="343"/>
                  </a:cubicBezTo>
                  <a:lnTo>
                    <a:pt x="3352" y="343"/>
                  </a:lnTo>
                  <a:cubicBezTo>
                    <a:pt x="3121" y="463"/>
                    <a:pt x="2778" y="574"/>
                    <a:pt x="2547" y="695"/>
                  </a:cubicBezTo>
                  <a:cubicBezTo>
                    <a:pt x="2315" y="926"/>
                    <a:pt x="2084" y="1037"/>
                    <a:pt x="1732" y="1158"/>
                  </a:cubicBezTo>
                  <a:lnTo>
                    <a:pt x="1389" y="1389"/>
                  </a:lnTo>
                  <a:cubicBezTo>
                    <a:pt x="1269" y="1389"/>
                    <a:pt x="1158" y="1269"/>
                    <a:pt x="1037" y="1269"/>
                  </a:cubicBezTo>
                  <a:close/>
                  <a:moveTo>
                    <a:pt x="3704" y="343"/>
                  </a:moveTo>
                  <a:lnTo>
                    <a:pt x="3704" y="343"/>
                  </a:lnTo>
                  <a:lnTo>
                    <a:pt x="3704" y="343"/>
                  </a:lnTo>
                  <a:cubicBezTo>
                    <a:pt x="3815" y="343"/>
                    <a:pt x="3936" y="343"/>
                    <a:pt x="3936" y="232"/>
                  </a:cubicBezTo>
                  <a:cubicBezTo>
                    <a:pt x="4167" y="232"/>
                    <a:pt x="4167" y="343"/>
                    <a:pt x="4167" y="343"/>
                  </a:cubicBezTo>
                  <a:cubicBezTo>
                    <a:pt x="4278" y="232"/>
                    <a:pt x="3936" y="111"/>
                    <a:pt x="3704" y="232"/>
                  </a:cubicBezTo>
                  <a:cubicBezTo>
                    <a:pt x="3584" y="232"/>
                    <a:pt x="3584" y="232"/>
                    <a:pt x="3352" y="111"/>
                  </a:cubicBezTo>
                  <a:lnTo>
                    <a:pt x="3241" y="111"/>
                  </a:lnTo>
                  <a:cubicBezTo>
                    <a:pt x="3010" y="0"/>
                    <a:pt x="2889" y="0"/>
                    <a:pt x="2778" y="0"/>
                  </a:cubicBezTo>
                  <a:cubicBezTo>
                    <a:pt x="2547" y="0"/>
                    <a:pt x="2315" y="111"/>
                    <a:pt x="2084" y="232"/>
                  </a:cubicBezTo>
                  <a:cubicBezTo>
                    <a:pt x="2084" y="343"/>
                    <a:pt x="2084" y="343"/>
                    <a:pt x="1963" y="343"/>
                  </a:cubicBezTo>
                  <a:cubicBezTo>
                    <a:pt x="1963" y="463"/>
                    <a:pt x="1852" y="463"/>
                    <a:pt x="1852" y="463"/>
                  </a:cubicBezTo>
                  <a:cubicBezTo>
                    <a:pt x="1732" y="574"/>
                    <a:pt x="1621" y="574"/>
                    <a:pt x="1621" y="574"/>
                  </a:cubicBezTo>
                  <a:cubicBezTo>
                    <a:pt x="1269" y="695"/>
                    <a:pt x="1037" y="695"/>
                    <a:pt x="806" y="695"/>
                  </a:cubicBezTo>
                  <a:lnTo>
                    <a:pt x="463" y="695"/>
                  </a:lnTo>
                  <a:cubicBezTo>
                    <a:pt x="463" y="695"/>
                    <a:pt x="463" y="806"/>
                    <a:pt x="343" y="806"/>
                  </a:cubicBezTo>
                  <a:lnTo>
                    <a:pt x="463" y="806"/>
                  </a:lnTo>
                  <a:lnTo>
                    <a:pt x="574" y="806"/>
                  </a:lnTo>
                  <a:lnTo>
                    <a:pt x="1037" y="806"/>
                  </a:lnTo>
                  <a:lnTo>
                    <a:pt x="1621" y="806"/>
                  </a:lnTo>
                  <a:lnTo>
                    <a:pt x="1500" y="806"/>
                  </a:lnTo>
                  <a:lnTo>
                    <a:pt x="1500" y="806"/>
                  </a:lnTo>
                  <a:lnTo>
                    <a:pt x="1500" y="806"/>
                  </a:lnTo>
                  <a:lnTo>
                    <a:pt x="1269" y="1037"/>
                  </a:lnTo>
                  <a:cubicBezTo>
                    <a:pt x="1158" y="1037"/>
                    <a:pt x="926" y="1269"/>
                    <a:pt x="926" y="1158"/>
                  </a:cubicBezTo>
                  <a:lnTo>
                    <a:pt x="574" y="1158"/>
                  </a:lnTo>
                  <a:lnTo>
                    <a:pt x="111" y="1158"/>
                  </a:lnTo>
                  <a:lnTo>
                    <a:pt x="111" y="1158"/>
                  </a:lnTo>
                  <a:lnTo>
                    <a:pt x="0" y="1269"/>
                  </a:lnTo>
                  <a:lnTo>
                    <a:pt x="343" y="1269"/>
                  </a:lnTo>
                  <a:cubicBezTo>
                    <a:pt x="574" y="1269"/>
                    <a:pt x="695" y="1269"/>
                    <a:pt x="926" y="1389"/>
                  </a:cubicBezTo>
                  <a:cubicBezTo>
                    <a:pt x="926" y="1389"/>
                    <a:pt x="1037" y="1389"/>
                    <a:pt x="1158" y="1500"/>
                  </a:cubicBezTo>
                  <a:lnTo>
                    <a:pt x="574" y="1500"/>
                  </a:lnTo>
                  <a:cubicBezTo>
                    <a:pt x="343" y="1500"/>
                    <a:pt x="232" y="1500"/>
                    <a:pt x="0" y="1389"/>
                  </a:cubicBezTo>
                  <a:cubicBezTo>
                    <a:pt x="0" y="1500"/>
                    <a:pt x="111" y="1500"/>
                    <a:pt x="111" y="1500"/>
                  </a:cubicBezTo>
                  <a:cubicBezTo>
                    <a:pt x="111" y="1500"/>
                    <a:pt x="232" y="1621"/>
                    <a:pt x="343" y="1621"/>
                  </a:cubicBezTo>
                  <a:cubicBezTo>
                    <a:pt x="574" y="1732"/>
                    <a:pt x="806" y="1732"/>
                    <a:pt x="1158" y="1621"/>
                  </a:cubicBezTo>
                  <a:cubicBezTo>
                    <a:pt x="1269" y="1621"/>
                    <a:pt x="1389" y="1500"/>
                    <a:pt x="1500" y="1500"/>
                  </a:cubicBezTo>
                  <a:cubicBezTo>
                    <a:pt x="1621" y="1389"/>
                    <a:pt x="2084" y="1158"/>
                    <a:pt x="2084" y="1158"/>
                  </a:cubicBezTo>
                  <a:cubicBezTo>
                    <a:pt x="2084" y="1269"/>
                    <a:pt x="2084" y="1269"/>
                    <a:pt x="1963" y="1269"/>
                  </a:cubicBezTo>
                  <a:lnTo>
                    <a:pt x="1963" y="1389"/>
                  </a:lnTo>
                  <a:cubicBezTo>
                    <a:pt x="1852" y="1389"/>
                    <a:pt x="1852" y="1389"/>
                    <a:pt x="1732" y="1500"/>
                  </a:cubicBezTo>
                  <a:lnTo>
                    <a:pt x="1621" y="1621"/>
                  </a:lnTo>
                  <a:cubicBezTo>
                    <a:pt x="1500" y="1732"/>
                    <a:pt x="1500" y="1732"/>
                    <a:pt x="1389" y="1732"/>
                  </a:cubicBezTo>
                  <a:cubicBezTo>
                    <a:pt x="1269" y="1852"/>
                    <a:pt x="1158" y="1963"/>
                    <a:pt x="1037" y="1963"/>
                  </a:cubicBezTo>
                  <a:cubicBezTo>
                    <a:pt x="806" y="2084"/>
                    <a:pt x="806" y="2084"/>
                    <a:pt x="574" y="2084"/>
                  </a:cubicBezTo>
                  <a:lnTo>
                    <a:pt x="463" y="2084"/>
                  </a:lnTo>
                  <a:lnTo>
                    <a:pt x="463" y="2084"/>
                  </a:lnTo>
                  <a:lnTo>
                    <a:pt x="463" y="2084"/>
                  </a:lnTo>
                  <a:cubicBezTo>
                    <a:pt x="574" y="2195"/>
                    <a:pt x="574" y="2195"/>
                    <a:pt x="695" y="2195"/>
                  </a:cubicBezTo>
                  <a:cubicBezTo>
                    <a:pt x="1037" y="2195"/>
                    <a:pt x="1389" y="1963"/>
                    <a:pt x="1732" y="1732"/>
                  </a:cubicBezTo>
                  <a:lnTo>
                    <a:pt x="1852" y="1732"/>
                  </a:lnTo>
                  <a:cubicBezTo>
                    <a:pt x="1963" y="1621"/>
                    <a:pt x="2315" y="1389"/>
                    <a:pt x="2426" y="1389"/>
                  </a:cubicBezTo>
                  <a:lnTo>
                    <a:pt x="2315" y="1389"/>
                  </a:lnTo>
                  <a:lnTo>
                    <a:pt x="2315" y="1500"/>
                  </a:lnTo>
                  <a:lnTo>
                    <a:pt x="1852" y="1963"/>
                  </a:lnTo>
                  <a:cubicBezTo>
                    <a:pt x="1852" y="1963"/>
                    <a:pt x="1852" y="2084"/>
                    <a:pt x="1732" y="2084"/>
                  </a:cubicBezTo>
                  <a:cubicBezTo>
                    <a:pt x="1269" y="2426"/>
                    <a:pt x="806" y="2426"/>
                    <a:pt x="695" y="2547"/>
                  </a:cubicBezTo>
                  <a:lnTo>
                    <a:pt x="806" y="2547"/>
                  </a:lnTo>
                  <a:cubicBezTo>
                    <a:pt x="1037" y="2547"/>
                    <a:pt x="1158" y="2547"/>
                    <a:pt x="1389" y="2426"/>
                  </a:cubicBezTo>
                  <a:cubicBezTo>
                    <a:pt x="1500" y="2426"/>
                    <a:pt x="1732" y="2315"/>
                    <a:pt x="1852" y="2195"/>
                  </a:cubicBezTo>
                  <a:lnTo>
                    <a:pt x="1852" y="2195"/>
                  </a:lnTo>
                  <a:lnTo>
                    <a:pt x="1963" y="2084"/>
                  </a:lnTo>
                  <a:lnTo>
                    <a:pt x="2084" y="2084"/>
                  </a:lnTo>
                  <a:cubicBezTo>
                    <a:pt x="2195" y="1852"/>
                    <a:pt x="2315" y="1621"/>
                    <a:pt x="2547" y="1500"/>
                  </a:cubicBezTo>
                  <a:lnTo>
                    <a:pt x="2778" y="1269"/>
                  </a:lnTo>
                  <a:cubicBezTo>
                    <a:pt x="2889" y="1269"/>
                    <a:pt x="2889" y="1158"/>
                    <a:pt x="2889" y="1158"/>
                  </a:cubicBezTo>
                  <a:lnTo>
                    <a:pt x="3121" y="1158"/>
                  </a:lnTo>
                  <a:lnTo>
                    <a:pt x="3473" y="1158"/>
                  </a:lnTo>
                  <a:cubicBezTo>
                    <a:pt x="3473" y="1037"/>
                    <a:pt x="3352" y="1037"/>
                    <a:pt x="3352" y="1037"/>
                  </a:cubicBezTo>
                  <a:cubicBezTo>
                    <a:pt x="3010" y="926"/>
                    <a:pt x="2778" y="1037"/>
                    <a:pt x="2547" y="1158"/>
                  </a:cubicBezTo>
                  <a:cubicBezTo>
                    <a:pt x="2426" y="1158"/>
                    <a:pt x="2195" y="1269"/>
                    <a:pt x="2195" y="1389"/>
                  </a:cubicBezTo>
                  <a:cubicBezTo>
                    <a:pt x="2195" y="1269"/>
                    <a:pt x="2426" y="1037"/>
                    <a:pt x="2426" y="1037"/>
                  </a:cubicBezTo>
                  <a:cubicBezTo>
                    <a:pt x="2547" y="926"/>
                    <a:pt x="2778" y="806"/>
                    <a:pt x="2889" y="806"/>
                  </a:cubicBezTo>
                  <a:cubicBezTo>
                    <a:pt x="2889" y="695"/>
                    <a:pt x="3584" y="343"/>
                    <a:pt x="3704" y="34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1"/>
            <p:cNvSpPr/>
            <p:nvPr/>
          </p:nvSpPr>
          <p:spPr>
            <a:xfrm>
              <a:off x="2170075" y="3379275"/>
              <a:ext cx="104200" cy="69475"/>
            </a:xfrm>
            <a:custGeom>
              <a:avLst/>
              <a:gdLst/>
              <a:ahLst/>
              <a:cxnLst/>
              <a:rect l="l" t="t" r="r" b="b"/>
              <a:pathLst>
                <a:path w="4168" h="2779" extrusionOk="0">
                  <a:moveTo>
                    <a:pt x="3010" y="1621"/>
                  </a:moveTo>
                  <a:cubicBezTo>
                    <a:pt x="2899" y="1621"/>
                    <a:pt x="3010" y="1500"/>
                    <a:pt x="2778" y="1500"/>
                  </a:cubicBezTo>
                  <a:cubicBezTo>
                    <a:pt x="2436" y="1389"/>
                    <a:pt x="1973" y="1500"/>
                    <a:pt x="1621" y="1389"/>
                  </a:cubicBezTo>
                  <a:cubicBezTo>
                    <a:pt x="1278" y="1389"/>
                    <a:pt x="1047" y="1158"/>
                    <a:pt x="926" y="1037"/>
                  </a:cubicBezTo>
                  <a:cubicBezTo>
                    <a:pt x="815" y="926"/>
                    <a:pt x="695" y="695"/>
                    <a:pt x="695" y="574"/>
                  </a:cubicBezTo>
                  <a:lnTo>
                    <a:pt x="815" y="695"/>
                  </a:lnTo>
                  <a:lnTo>
                    <a:pt x="926" y="695"/>
                  </a:lnTo>
                  <a:cubicBezTo>
                    <a:pt x="1389" y="806"/>
                    <a:pt x="2436" y="1158"/>
                    <a:pt x="2778" y="1269"/>
                  </a:cubicBezTo>
                  <a:cubicBezTo>
                    <a:pt x="2899" y="1269"/>
                    <a:pt x="2899" y="1269"/>
                    <a:pt x="2899" y="1389"/>
                  </a:cubicBezTo>
                  <a:cubicBezTo>
                    <a:pt x="3010" y="1389"/>
                    <a:pt x="3010" y="1500"/>
                    <a:pt x="3010" y="1621"/>
                  </a:cubicBezTo>
                  <a:close/>
                  <a:moveTo>
                    <a:pt x="2547" y="463"/>
                  </a:moveTo>
                  <a:cubicBezTo>
                    <a:pt x="2315" y="463"/>
                    <a:pt x="2204" y="463"/>
                    <a:pt x="1973" y="343"/>
                  </a:cubicBezTo>
                  <a:lnTo>
                    <a:pt x="1621" y="343"/>
                  </a:lnTo>
                  <a:cubicBezTo>
                    <a:pt x="1389" y="232"/>
                    <a:pt x="1389" y="0"/>
                    <a:pt x="1278" y="0"/>
                  </a:cubicBezTo>
                  <a:cubicBezTo>
                    <a:pt x="1278" y="111"/>
                    <a:pt x="1389" y="232"/>
                    <a:pt x="1389" y="343"/>
                  </a:cubicBezTo>
                  <a:cubicBezTo>
                    <a:pt x="1510" y="463"/>
                    <a:pt x="1621" y="574"/>
                    <a:pt x="1852" y="574"/>
                  </a:cubicBezTo>
                  <a:cubicBezTo>
                    <a:pt x="1973" y="695"/>
                    <a:pt x="2084" y="695"/>
                    <a:pt x="2204" y="695"/>
                  </a:cubicBezTo>
                  <a:lnTo>
                    <a:pt x="2315" y="806"/>
                  </a:lnTo>
                  <a:lnTo>
                    <a:pt x="1973" y="806"/>
                  </a:lnTo>
                  <a:cubicBezTo>
                    <a:pt x="1852" y="806"/>
                    <a:pt x="1741" y="806"/>
                    <a:pt x="1621" y="695"/>
                  </a:cubicBezTo>
                  <a:lnTo>
                    <a:pt x="1389" y="695"/>
                  </a:lnTo>
                  <a:cubicBezTo>
                    <a:pt x="1158" y="574"/>
                    <a:pt x="926" y="574"/>
                    <a:pt x="695" y="463"/>
                  </a:cubicBezTo>
                  <a:cubicBezTo>
                    <a:pt x="584" y="463"/>
                    <a:pt x="584" y="463"/>
                    <a:pt x="463" y="343"/>
                  </a:cubicBezTo>
                  <a:lnTo>
                    <a:pt x="352" y="343"/>
                  </a:lnTo>
                  <a:cubicBezTo>
                    <a:pt x="352" y="232"/>
                    <a:pt x="232" y="232"/>
                    <a:pt x="232" y="111"/>
                  </a:cubicBezTo>
                  <a:lnTo>
                    <a:pt x="121" y="111"/>
                  </a:lnTo>
                  <a:cubicBezTo>
                    <a:pt x="121" y="0"/>
                    <a:pt x="0" y="111"/>
                    <a:pt x="232" y="343"/>
                  </a:cubicBezTo>
                  <a:cubicBezTo>
                    <a:pt x="352" y="463"/>
                    <a:pt x="463" y="463"/>
                    <a:pt x="463" y="574"/>
                  </a:cubicBezTo>
                  <a:cubicBezTo>
                    <a:pt x="584" y="695"/>
                    <a:pt x="584" y="806"/>
                    <a:pt x="695" y="1037"/>
                  </a:cubicBezTo>
                  <a:cubicBezTo>
                    <a:pt x="815" y="1037"/>
                    <a:pt x="815" y="1158"/>
                    <a:pt x="926" y="1269"/>
                  </a:cubicBezTo>
                  <a:cubicBezTo>
                    <a:pt x="1158" y="1389"/>
                    <a:pt x="1389" y="1500"/>
                    <a:pt x="1741" y="1621"/>
                  </a:cubicBezTo>
                  <a:lnTo>
                    <a:pt x="1852" y="1621"/>
                  </a:lnTo>
                  <a:lnTo>
                    <a:pt x="2084" y="1621"/>
                  </a:lnTo>
                  <a:cubicBezTo>
                    <a:pt x="2084" y="1732"/>
                    <a:pt x="2204" y="1732"/>
                    <a:pt x="2315" y="1732"/>
                  </a:cubicBezTo>
                  <a:lnTo>
                    <a:pt x="2547" y="1963"/>
                  </a:lnTo>
                  <a:cubicBezTo>
                    <a:pt x="2778" y="2084"/>
                    <a:pt x="2899" y="2315"/>
                    <a:pt x="3130" y="2547"/>
                  </a:cubicBezTo>
                  <a:lnTo>
                    <a:pt x="3241" y="2547"/>
                  </a:lnTo>
                  <a:cubicBezTo>
                    <a:pt x="3362" y="2658"/>
                    <a:pt x="3473" y="2778"/>
                    <a:pt x="3593" y="2778"/>
                  </a:cubicBezTo>
                  <a:cubicBezTo>
                    <a:pt x="3593" y="2778"/>
                    <a:pt x="3473" y="2658"/>
                    <a:pt x="3473" y="2547"/>
                  </a:cubicBezTo>
                  <a:cubicBezTo>
                    <a:pt x="3241" y="2426"/>
                    <a:pt x="3130" y="2315"/>
                    <a:pt x="3010" y="2195"/>
                  </a:cubicBezTo>
                  <a:cubicBezTo>
                    <a:pt x="2778" y="1963"/>
                    <a:pt x="2667" y="1732"/>
                    <a:pt x="2315" y="1621"/>
                  </a:cubicBezTo>
                  <a:cubicBezTo>
                    <a:pt x="2547" y="1621"/>
                    <a:pt x="2778" y="1621"/>
                    <a:pt x="2899" y="1732"/>
                  </a:cubicBezTo>
                  <a:cubicBezTo>
                    <a:pt x="3130" y="1732"/>
                    <a:pt x="3130" y="1732"/>
                    <a:pt x="3130" y="1852"/>
                  </a:cubicBezTo>
                  <a:cubicBezTo>
                    <a:pt x="3241" y="1963"/>
                    <a:pt x="3241" y="2084"/>
                    <a:pt x="3362" y="2084"/>
                  </a:cubicBezTo>
                  <a:cubicBezTo>
                    <a:pt x="3473" y="2195"/>
                    <a:pt x="3593" y="2426"/>
                    <a:pt x="3704" y="2426"/>
                  </a:cubicBezTo>
                  <a:cubicBezTo>
                    <a:pt x="3936" y="2426"/>
                    <a:pt x="3704" y="2195"/>
                    <a:pt x="3593" y="2195"/>
                  </a:cubicBezTo>
                  <a:cubicBezTo>
                    <a:pt x="3473" y="2084"/>
                    <a:pt x="3362" y="1963"/>
                    <a:pt x="3241" y="1732"/>
                  </a:cubicBezTo>
                  <a:cubicBezTo>
                    <a:pt x="3241" y="1621"/>
                    <a:pt x="3130" y="1500"/>
                    <a:pt x="3130" y="1389"/>
                  </a:cubicBezTo>
                  <a:cubicBezTo>
                    <a:pt x="3241" y="1500"/>
                    <a:pt x="3473" y="1621"/>
                    <a:pt x="3593" y="1732"/>
                  </a:cubicBezTo>
                  <a:cubicBezTo>
                    <a:pt x="3593" y="1852"/>
                    <a:pt x="3704" y="1852"/>
                    <a:pt x="3704" y="1963"/>
                  </a:cubicBezTo>
                  <a:lnTo>
                    <a:pt x="3825" y="2195"/>
                  </a:lnTo>
                  <a:lnTo>
                    <a:pt x="3825" y="2195"/>
                  </a:lnTo>
                  <a:lnTo>
                    <a:pt x="3936" y="2195"/>
                  </a:lnTo>
                  <a:lnTo>
                    <a:pt x="3936" y="2195"/>
                  </a:lnTo>
                  <a:cubicBezTo>
                    <a:pt x="3936" y="1963"/>
                    <a:pt x="3704" y="1732"/>
                    <a:pt x="3704" y="1621"/>
                  </a:cubicBezTo>
                  <a:cubicBezTo>
                    <a:pt x="3362" y="1269"/>
                    <a:pt x="2778" y="1037"/>
                    <a:pt x="2315" y="926"/>
                  </a:cubicBezTo>
                  <a:lnTo>
                    <a:pt x="2315" y="926"/>
                  </a:lnTo>
                  <a:lnTo>
                    <a:pt x="2899" y="926"/>
                  </a:lnTo>
                  <a:cubicBezTo>
                    <a:pt x="3130" y="926"/>
                    <a:pt x="3241" y="1037"/>
                    <a:pt x="3362" y="1037"/>
                  </a:cubicBezTo>
                  <a:cubicBezTo>
                    <a:pt x="3704" y="1158"/>
                    <a:pt x="3704" y="1158"/>
                    <a:pt x="3936" y="1389"/>
                  </a:cubicBezTo>
                  <a:lnTo>
                    <a:pt x="4056" y="1500"/>
                  </a:lnTo>
                  <a:cubicBezTo>
                    <a:pt x="4056" y="1389"/>
                    <a:pt x="3936" y="1269"/>
                    <a:pt x="3936" y="1269"/>
                  </a:cubicBezTo>
                  <a:lnTo>
                    <a:pt x="3593" y="926"/>
                  </a:lnTo>
                  <a:cubicBezTo>
                    <a:pt x="3362" y="926"/>
                    <a:pt x="3130" y="806"/>
                    <a:pt x="3010" y="806"/>
                  </a:cubicBezTo>
                  <a:cubicBezTo>
                    <a:pt x="2899" y="806"/>
                    <a:pt x="2778" y="806"/>
                    <a:pt x="2667" y="695"/>
                  </a:cubicBezTo>
                  <a:lnTo>
                    <a:pt x="2204" y="574"/>
                  </a:lnTo>
                  <a:cubicBezTo>
                    <a:pt x="2667" y="574"/>
                    <a:pt x="3010" y="463"/>
                    <a:pt x="3473" y="574"/>
                  </a:cubicBezTo>
                  <a:cubicBezTo>
                    <a:pt x="3593" y="695"/>
                    <a:pt x="3704" y="695"/>
                    <a:pt x="3825" y="806"/>
                  </a:cubicBezTo>
                  <a:lnTo>
                    <a:pt x="3936" y="806"/>
                  </a:lnTo>
                  <a:cubicBezTo>
                    <a:pt x="3936" y="926"/>
                    <a:pt x="4056" y="926"/>
                    <a:pt x="4056" y="926"/>
                  </a:cubicBezTo>
                  <a:cubicBezTo>
                    <a:pt x="4056" y="926"/>
                    <a:pt x="4167" y="1037"/>
                    <a:pt x="4167" y="926"/>
                  </a:cubicBezTo>
                  <a:lnTo>
                    <a:pt x="4167" y="926"/>
                  </a:lnTo>
                  <a:cubicBezTo>
                    <a:pt x="4056" y="806"/>
                    <a:pt x="3936" y="695"/>
                    <a:pt x="3825" y="695"/>
                  </a:cubicBezTo>
                  <a:lnTo>
                    <a:pt x="3704" y="463"/>
                  </a:lnTo>
                  <a:cubicBezTo>
                    <a:pt x="3362" y="343"/>
                    <a:pt x="3010" y="343"/>
                    <a:pt x="2547" y="46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1"/>
            <p:cNvSpPr/>
            <p:nvPr/>
          </p:nvSpPr>
          <p:spPr>
            <a:xfrm>
              <a:off x="2155725" y="3275100"/>
              <a:ext cx="109975" cy="63675"/>
            </a:xfrm>
            <a:custGeom>
              <a:avLst/>
              <a:gdLst/>
              <a:ahLst/>
              <a:cxnLst/>
              <a:rect l="l" t="t" r="r" b="b"/>
              <a:pathLst>
                <a:path w="4399" h="2547" extrusionOk="0">
                  <a:moveTo>
                    <a:pt x="806" y="2195"/>
                  </a:moveTo>
                  <a:cubicBezTo>
                    <a:pt x="926" y="2195"/>
                    <a:pt x="1269" y="1963"/>
                    <a:pt x="1389" y="1963"/>
                  </a:cubicBezTo>
                  <a:cubicBezTo>
                    <a:pt x="1500" y="1852"/>
                    <a:pt x="1852" y="1732"/>
                    <a:pt x="1963" y="1621"/>
                  </a:cubicBezTo>
                  <a:lnTo>
                    <a:pt x="2195" y="1500"/>
                  </a:lnTo>
                  <a:cubicBezTo>
                    <a:pt x="2315" y="1389"/>
                    <a:pt x="2778" y="1158"/>
                    <a:pt x="2889" y="1158"/>
                  </a:cubicBezTo>
                  <a:cubicBezTo>
                    <a:pt x="3010" y="1158"/>
                    <a:pt x="3121" y="1158"/>
                    <a:pt x="3241" y="1269"/>
                  </a:cubicBezTo>
                  <a:lnTo>
                    <a:pt x="3121" y="1269"/>
                  </a:lnTo>
                  <a:cubicBezTo>
                    <a:pt x="2778" y="1389"/>
                    <a:pt x="2547" y="1621"/>
                    <a:pt x="2547" y="1732"/>
                  </a:cubicBezTo>
                  <a:lnTo>
                    <a:pt x="2315" y="1852"/>
                  </a:lnTo>
                  <a:cubicBezTo>
                    <a:pt x="2315" y="1963"/>
                    <a:pt x="2195" y="1963"/>
                    <a:pt x="2195" y="2084"/>
                  </a:cubicBezTo>
                  <a:cubicBezTo>
                    <a:pt x="1852" y="2315"/>
                    <a:pt x="1500" y="2426"/>
                    <a:pt x="1037" y="2315"/>
                  </a:cubicBezTo>
                  <a:cubicBezTo>
                    <a:pt x="926" y="2315"/>
                    <a:pt x="806" y="2195"/>
                    <a:pt x="806" y="2195"/>
                  </a:cubicBezTo>
                  <a:close/>
                  <a:moveTo>
                    <a:pt x="1852" y="1158"/>
                  </a:moveTo>
                  <a:lnTo>
                    <a:pt x="1852" y="1037"/>
                  </a:lnTo>
                  <a:cubicBezTo>
                    <a:pt x="1963" y="1037"/>
                    <a:pt x="2195" y="806"/>
                    <a:pt x="2315" y="695"/>
                  </a:cubicBezTo>
                  <a:cubicBezTo>
                    <a:pt x="2426" y="463"/>
                    <a:pt x="2658" y="232"/>
                    <a:pt x="3010" y="111"/>
                  </a:cubicBezTo>
                  <a:lnTo>
                    <a:pt x="3241" y="111"/>
                  </a:lnTo>
                  <a:cubicBezTo>
                    <a:pt x="3352" y="111"/>
                    <a:pt x="3473" y="111"/>
                    <a:pt x="3473" y="0"/>
                  </a:cubicBezTo>
                  <a:lnTo>
                    <a:pt x="3352" y="0"/>
                  </a:lnTo>
                  <a:lnTo>
                    <a:pt x="3121" y="0"/>
                  </a:lnTo>
                  <a:cubicBezTo>
                    <a:pt x="3010" y="0"/>
                    <a:pt x="2889" y="0"/>
                    <a:pt x="2778" y="111"/>
                  </a:cubicBezTo>
                  <a:cubicBezTo>
                    <a:pt x="2547" y="111"/>
                    <a:pt x="2426" y="232"/>
                    <a:pt x="2315" y="343"/>
                  </a:cubicBezTo>
                  <a:cubicBezTo>
                    <a:pt x="2315" y="463"/>
                    <a:pt x="2315" y="463"/>
                    <a:pt x="2195" y="463"/>
                  </a:cubicBezTo>
                  <a:lnTo>
                    <a:pt x="2195" y="463"/>
                  </a:lnTo>
                  <a:cubicBezTo>
                    <a:pt x="2084" y="695"/>
                    <a:pt x="1852" y="926"/>
                    <a:pt x="1732" y="1037"/>
                  </a:cubicBezTo>
                  <a:lnTo>
                    <a:pt x="1389" y="1389"/>
                  </a:lnTo>
                  <a:lnTo>
                    <a:pt x="1158" y="1389"/>
                  </a:lnTo>
                  <a:lnTo>
                    <a:pt x="806" y="1389"/>
                  </a:lnTo>
                  <a:cubicBezTo>
                    <a:pt x="806" y="1500"/>
                    <a:pt x="926" y="1500"/>
                    <a:pt x="926" y="1500"/>
                  </a:cubicBezTo>
                  <a:cubicBezTo>
                    <a:pt x="1158" y="1500"/>
                    <a:pt x="1389" y="1500"/>
                    <a:pt x="1732" y="1389"/>
                  </a:cubicBezTo>
                  <a:cubicBezTo>
                    <a:pt x="1852" y="1269"/>
                    <a:pt x="1963" y="1269"/>
                    <a:pt x="2084" y="1158"/>
                  </a:cubicBezTo>
                  <a:cubicBezTo>
                    <a:pt x="2084" y="1269"/>
                    <a:pt x="1732" y="1500"/>
                    <a:pt x="1621" y="1621"/>
                  </a:cubicBezTo>
                  <a:lnTo>
                    <a:pt x="1389" y="1732"/>
                  </a:lnTo>
                  <a:cubicBezTo>
                    <a:pt x="1269" y="1852"/>
                    <a:pt x="695" y="2195"/>
                    <a:pt x="574" y="2195"/>
                  </a:cubicBezTo>
                  <a:lnTo>
                    <a:pt x="463" y="2195"/>
                  </a:lnTo>
                  <a:lnTo>
                    <a:pt x="463" y="2195"/>
                  </a:lnTo>
                  <a:lnTo>
                    <a:pt x="111" y="2195"/>
                  </a:lnTo>
                  <a:lnTo>
                    <a:pt x="111" y="2195"/>
                  </a:lnTo>
                  <a:cubicBezTo>
                    <a:pt x="0" y="2195"/>
                    <a:pt x="0" y="2315"/>
                    <a:pt x="111" y="2315"/>
                  </a:cubicBezTo>
                  <a:lnTo>
                    <a:pt x="463" y="2315"/>
                  </a:lnTo>
                  <a:lnTo>
                    <a:pt x="806" y="2315"/>
                  </a:lnTo>
                  <a:cubicBezTo>
                    <a:pt x="1037" y="2426"/>
                    <a:pt x="1158" y="2547"/>
                    <a:pt x="1500" y="2547"/>
                  </a:cubicBezTo>
                  <a:cubicBezTo>
                    <a:pt x="1732" y="2547"/>
                    <a:pt x="2084" y="2315"/>
                    <a:pt x="2315" y="2195"/>
                  </a:cubicBezTo>
                  <a:cubicBezTo>
                    <a:pt x="2315" y="2084"/>
                    <a:pt x="2426" y="2084"/>
                    <a:pt x="2426" y="1963"/>
                  </a:cubicBezTo>
                  <a:lnTo>
                    <a:pt x="2547" y="1963"/>
                  </a:lnTo>
                  <a:lnTo>
                    <a:pt x="2658" y="1963"/>
                  </a:lnTo>
                  <a:cubicBezTo>
                    <a:pt x="2778" y="1852"/>
                    <a:pt x="2889" y="1852"/>
                    <a:pt x="3121" y="1852"/>
                  </a:cubicBezTo>
                  <a:lnTo>
                    <a:pt x="3473" y="1852"/>
                  </a:lnTo>
                  <a:lnTo>
                    <a:pt x="4047" y="1852"/>
                  </a:lnTo>
                  <a:lnTo>
                    <a:pt x="4167" y="1732"/>
                  </a:lnTo>
                  <a:cubicBezTo>
                    <a:pt x="4278" y="1732"/>
                    <a:pt x="4399" y="1732"/>
                    <a:pt x="4399" y="1621"/>
                  </a:cubicBezTo>
                  <a:cubicBezTo>
                    <a:pt x="4278" y="1621"/>
                    <a:pt x="4047" y="1732"/>
                    <a:pt x="3936" y="1732"/>
                  </a:cubicBezTo>
                  <a:cubicBezTo>
                    <a:pt x="3704" y="1732"/>
                    <a:pt x="3473" y="1621"/>
                    <a:pt x="3121" y="1621"/>
                  </a:cubicBezTo>
                  <a:cubicBezTo>
                    <a:pt x="3010" y="1621"/>
                    <a:pt x="2778" y="1732"/>
                    <a:pt x="2658" y="1732"/>
                  </a:cubicBezTo>
                  <a:cubicBezTo>
                    <a:pt x="2658" y="1732"/>
                    <a:pt x="2778" y="1621"/>
                    <a:pt x="2889" y="1621"/>
                  </a:cubicBezTo>
                  <a:lnTo>
                    <a:pt x="2889" y="1500"/>
                  </a:lnTo>
                  <a:lnTo>
                    <a:pt x="3121" y="1389"/>
                  </a:lnTo>
                  <a:cubicBezTo>
                    <a:pt x="3121" y="1389"/>
                    <a:pt x="3352" y="1269"/>
                    <a:pt x="3352" y="1389"/>
                  </a:cubicBezTo>
                  <a:lnTo>
                    <a:pt x="4167" y="1389"/>
                  </a:lnTo>
                  <a:lnTo>
                    <a:pt x="4278" y="1269"/>
                  </a:lnTo>
                  <a:lnTo>
                    <a:pt x="4278" y="1269"/>
                  </a:lnTo>
                  <a:cubicBezTo>
                    <a:pt x="4167" y="1269"/>
                    <a:pt x="3815" y="1389"/>
                    <a:pt x="3352" y="1158"/>
                  </a:cubicBezTo>
                  <a:lnTo>
                    <a:pt x="3121" y="1037"/>
                  </a:lnTo>
                  <a:lnTo>
                    <a:pt x="3704" y="1037"/>
                  </a:lnTo>
                  <a:lnTo>
                    <a:pt x="4167" y="1037"/>
                  </a:lnTo>
                  <a:lnTo>
                    <a:pt x="4167" y="1037"/>
                  </a:lnTo>
                  <a:cubicBezTo>
                    <a:pt x="3815" y="806"/>
                    <a:pt x="3473" y="806"/>
                    <a:pt x="3121" y="926"/>
                  </a:cubicBezTo>
                  <a:cubicBezTo>
                    <a:pt x="2889" y="1037"/>
                    <a:pt x="2547" y="1158"/>
                    <a:pt x="2426" y="1269"/>
                  </a:cubicBezTo>
                  <a:cubicBezTo>
                    <a:pt x="2315" y="1269"/>
                    <a:pt x="2195" y="1389"/>
                    <a:pt x="2195" y="1389"/>
                  </a:cubicBezTo>
                  <a:cubicBezTo>
                    <a:pt x="2195" y="1269"/>
                    <a:pt x="2547" y="1037"/>
                    <a:pt x="2658" y="926"/>
                  </a:cubicBezTo>
                  <a:cubicBezTo>
                    <a:pt x="3352" y="343"/>
                    <a:pt x="3584" y="574"/>
                    <a:pt x="3815" y="463"/>
                  </a:cubicBezTo>
                  <a:cubicBezTo>
                    <a:pt x="3815" y="343"/>
                    <a:pt x="3584" y="343"/>
                    <a:pt x="3473" y="343"/>
                  </a:cubicBezTo>
                  <a:cubicBezTo>
                    <a:pt x="3241" y="343"/>
                    <a:pt x="3121" y="343"/>
                    <a:pt x="3010" y="463"/>
                  </a:cubicBezTo>
                  <a:cubicBezTo>
                    <a:pt x="2778" y="574"/>
                    <a:pt x="2658" y="695"/>
                    <a:pt x="2547" y="695"/>
                  </a:cubicBezTo>
                  <a:lnTo>
                    <a:pt x="2547" y="806"/>
                  </a:lnTo>
                  <a:lnTo>
                    <a:pt x="2195" y="926"/>
                  </a:lnTo>
                  <a:cubicBezTo>
                    <a:pt x="2195" y="926"/>
                    <a:pt x="1963" y="1158"/>
                    <a:pt x="1852" y="11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1"/>
            <p:cNvSpPr/>
            <p:nvPr/>
          </p:nvSpPr>
          <p:spPr>
            <a:xfrm>
              <a:off x="2031175" y="3442925"/>
              <a:ext cx="69475" cy="104200"/>
            </a:xfrm>
            <a:custGeom>
              <a:avLst/>
              <a:gdLst/>
              <a:ahLst/>
              <a:cxnLst/>
              <a:rect l="l" t="t" r="r" b="b"/>
              <a:pathLst>
                <a:path w="2779" h="4168" extrusionOk="0">
                  <a:moveTo>
                    <a:pt x="1158" y="3010"/>
                  </a:moveTo>
                  <a:cubicBezTo>
                    <a:pt x="1158" y="2890"/>
                    <a:pt x="1278" y="2890"/>
                    <a:pt x="1278" y="2890"/>
                  </a:cubicBezTo>
                  <a:cubicBezTo>
                    <a:pt x="1389" y="2427"/>
                    <a:pt x="1278" y="1733"/>
                    <a:pt x="1510" y="1390"/>
                  </a:cubicBezTo>
                  <a:cubicBezTo>
                    <a:pt x="1510" y="1269"/>
                    <a:pt x="1510" y="1158"/>
                    <a:pt x="1621" y="1038"/>
                  </a:cubicBezTo>
                  <a:lnTo>
                    <a:pt x="1741" y="927"/>
                  </a:lnTo>
                  <a:cubicBezTo>
                    <a:pt x="1852" y="806"/>
                    <a:pt x="1973" y="695"/>
                    <a:pt x="2084" y="695"/>
                  </a:cubicBezTo>
                  <a:lnTo>
                    <a:pt x="2204" y="575"/>
                  </a:lnTo>
                  <a:lnTo>
                    <a:pt x="2204" y="806"/>
                  </a:lnTo>
                  <a:cubicBezTo>
                    <a:pt x="1973" y="1158"/>
                    <a:pt x="1973" y="1501"/>
                    <a:pt x="1852" y="1853"/>
                  </a:cubicBezTo>
                  <a:cubicBezTo>
                    <a:pt x="1741" y="1964"/>
                    <a:pt x="1741" y="2084"/>
                    <a:pt x="1741" y="2196"/>
                  </a:cubicBezTo>
                  <a:cubicBezTo>
                    <a:pt x="1621" y="2316"/>
                    <a:pt x="1621" y="2427"/>
                    <a:pt x="1621" y="2547"/>
                  </a:cubicBezTo>
                  <a:cubicBezTo>
                    <a:pt x="1621" y="2659"/>
                    <a:pt x="1510" y="2779"/>
                    <a:pt x="1510" y="2890"/>
                  </a:cubicBezTo>
                  <a:cubicBezTo>
                    <a:pt x="1389" y="2890"/>
                    <a:pt x="1278" y="3010"/>
                    <a:pt x="1158" y="3010"/>
                  </a:cubicBezTo>
                  <a:close/>
                  <a:moveTo>
                    <a:pt x="2436" y="464"/>
                  </a:moveTo>
                  <a:lnTo>
                    <a:pt x="2547" y="232"/>
                  </a:lnTo>
                  <a:lnTo>
                    <a:pt x="2667" y="232"/>
                  </a:lnTo>
                  <a:lnTo>
                    <a:pt x="2667" y="112"/>
                  </a:lnTo>
                  <a:lnTo>
                    <a:pt x="2667" y="112"/>
                  </a:lnTo>
                  <a:cubicBezTo>
                    <a:pt x="2778" y="112"/>
                    <a:pt x="2778" y="1"/>
                    <a:pt x="2547" y="112"/>
                  </a:cubicBezTo>
                  <a:cubicBezTo>
                    <a:pt x="2436" y="112"/>
                    <a:pt x="2436" y="232"/>
                    <a:pt x="2315" y="464"/>
                  </a:cubicBezTo>
                  <a:lnTo>
                    <a:pt x="2084" y="464"/>
                  </a:lnTo>
                  <a:cubicBezTo>
                    <a:pt x="1621" y="695"/>
                    <a:pt x="1278" y="1038"/>
                    <a:pt x="1278" y="1733"/>
                  </a:cubicBezTo>
                  <a:cubicBezTo>
                    <a:pt x="1278" y="1733"/>
                    <a:pt x="1278" y="1853"/>
                    <a:pt x="1158" y="1964"/>
                  </a:cubicBezTo>
                  <a:lnTo>
                    <a:pt x="1158" y="2196"/>
                  </a:lnTo>
                  <a:cubicBezTo>
                    <a:pt x="1047" y="2196"/>
                    <a:pt x="1047" y="2316"/>
                    <a:pt x="1047" y="2316"/>
                  </a:cubicBezTo>
                  <a:lnTo>
                    <a:pt x="815" y="2547"/>
                  </a:lnTo>
                  <a:cubicBezTo>
                    <a:pt x="695" y="2659"/>
                    <a:pt x="695" y="2779"/>
                    <a:pt x="584" y="2779"/>
                  </a:cubicBezTo>
                  <a:lnTo>
                    <a:pt x="463" y="3010"/>
                  </a:lnTo>
                  <a:cubicBezTo>
                    <a:pt x="232" y="3122"/>
                    <a:pt x="121" y="3242"/>
                    <a:pt x="0" y="3473"/>
                  </a:cubicBezTo>
                  <a:cubicBezTo>
                    <a:pt x="0" y="3585"/>
                    <a:pt x="0" y="3585"/>
                    <a:pt x="121" y="3473"/>
                  </a:cubicBezTo>
                  <a:lnTo>
                    <a:pt x="232" y="3353"/>
                  </a:lnTo>
                  <a:cubicBezTo>
                    <a:pt x="463" y="3122"/>
                    <a:pt x="815" y="2890"/>
                    <a:pt x="1047" y="2659"/>
                  </a:cubicBezTo>
                  <a:cubicBezTo>
                    <a:pt x="1047" y="2547"/>
                    <a:pt x="1047" y="2547"/>
                    <a:pt x="1158" y="2427"/>
                  </a:cubicBezTo>
                  <a:lnTo>
                    <a:pt x="1158" y="2316"/>
                  </a:lnTo>
                  <a:cubicBezTo>
                    <a:pt x="1158" y="2547"/>
                    <a:pt x="1158" y="2779"/>
                    <a:pt x="1047" y="3010"/>
                  </a:cubicBezTo>
                  <a:cubicBezTo>
                    <a:pt x="1047" y="3122"/>
                    <a:pt x="1047" y="3010"/>
                    <a:pt x="926" y="3122"/>
                  </a:cubicBezTo>
                  <a:cubicBezTo>
                    <a:pt x="815" y="3242"/>
                    <a:pt x="352" y="3585"/>
                    <a:pt x="463" y="3816"/>
                  </a:cubicBezTo>
                  <a:cubicBezTo>
                    <a:pt x="463" y="3705"/>
                    <a:pt x="584" y="3585"/>
                    <a:pt x="584" y="3585"/>
                  </a:cubicBezTo>
                  <a:cubicBezTo>
                    <a:pt x="815" y="3353"/>
                    <a:pt x="926" y="3353"/>
                    <a:pt x="1047" y="3242"/>
                  </a:cubicBezTo>
                  <a:cubicBezTo>
                    <a:pt x="1158" y="3242"/>
                    <a:pt x="1158" y="3122"/>
                    <a:pt x="1158" y="3122"/>
                  </a:cubicBezTo>
                  <a:lnTo>
                    <a:pt x="1389" y="3122"/>
                  </a:lnTo>
                  <a:cubicBezTo>
                    <a:pt x="1389" y="3122"/>
                    <a:pt x="1278" y="3242"/>
                    <a:pt x="1278" y="3353"/>
                  </a:cubicBezTo>
                  <a:cubicBezTo>
                    <a:pt x="1047" y="3473"/>
                    <a:pt x="1047" y="3585"/>
                    <a:pt x="815" y="3705"/>
                  </a:cubicBezTo>
                  <a:lnTo>
                    <a:pt x="695" y="3705"/>
                  </a:lnTo>
                  <a:cubicBezTo>
                    <a:pt x="695" y="3816"/>
                    <a:pt x="584" y="3816"/>
                    <a:pt x="584" y="3816"/>
                  </a:cubicBezTo>
                  <a:cubicBezTo>
                    <a:pt x="695" y="3936"/>
                    <a:pt x="926" y="3705"/>
                    <a:pt x="1047" y="3705"/>
                  </a:cubicBezTo>
                  <a:lnTo>
                    <a:pt x="1158" y="3585"/>
                  </a:lnTo>
                  <a:cubicBezTo>
                    <a:pt x="1278" y="3585"/>
                    <a:pt x="1389" y="3242"/>
                    <a:pt x="1510" y="3122"/>
                  </a:cubicBezTo>
                  <a:cubicBezTo>
                    <a:pt x="1621" y="2890"/>
                    <a:pt x="1741" y="2659"/>
                    <a:pt x="1741" y="2427"/>
                  </a:cubicBezTo>
                  <a:cubicBezTo>
                    <a:pt x="1852" y="2427"/>
                    <a:pt x="1852" y="2196"/>
                    <a:pt x="1852" y="2196"/>
                  </a:cubicBezTo>
                  <a:lnTo>
                    <a:pt x="1852" y="2779"/>
                  </a:lnTo>
                  <a:cubicBezTo>
                    <a:pt x="1852" y="3122"/>
                    <a:pt x="1741" y="3473"/>
                    <a:pt x="1621" y="3705"/>
                  </a:cubicBezTo>
                  <a:cubicBezTo>
                    <a:pt x="1510" y="3816"/>
                    <a:pt x="1389" y="3936"/>
                    <a:pt x="1389" y="4048"/>
                  </a:cubicBezTo>
                  <a:cubicBezTo>
                    <a:pt x="1389" y="4048"/>
                    <a:pt x="1389" y="3936"/>
                    <a:pt x="1510" y="3936"/>
                  </a:cubicBezTo>
                  <a:cubicBezTo>
                    <a:pt x="1852" y="3705"/>
                    <a:pt x="1973" y="3353"/>
                    <a:pt x="1973" y="2890"/>
                  </a:cubicBezTo>
                  <a:cubicBezTo>
                    <a:pt x="1973" y="2890"/>
                    <a:pt x="2204" y="2196"/>
                    <a:pt x="2204" y="2084"/>
                  </a:cubicBezTo>
                  <a:lnTo>
                    <a:pt x="2204" y="2316"/>
                  </a:lnTo>
                  <a:cubicBezTo>
                    <a:pt x="2204" y="2659"/>
                    <a:pt x="2315" y="3010"/>
                    <a:pt x="2315" y="3242"/>
                  </a:cubicBezTo>
                  <a:cubicBezTo>
                    <a:pt x="2204" y="3585"/>
                    <a:pt x="2084" y="3705"/>
                    <a:pt x="1973" y="3936"/>
                  </a:cubicBezTo>
                  <a:cubicBezTo>
                    <a:pt x="1852" y="3936"/>
                    <a:pt x="1852" y="4048"/>
                    <a:pt x="1852" y="4168"/>
                  </a:cubicBezTo>
                  <a:lnTo>
                    <a:pt x="1973" y="4048"/>
                  </a:lnTo>
                  <a:cubicBezTo>
                    <a:pt x="2315" y="3705"/>
                    <a:pt x="2436" y="3353"/>
                    <a:pt x="2436" y="2779"/>
                  </a:cubicBezTo>
                  <a:cubicBezTo>
                    <a:pt x="2315" y="2196"/>
                    <a:pt x="2315" y="2316"/>
                    <a:pt x="2436" y="1733"/>
                  </a:cubicBezTo>
                  <a:lnTo>
                    <a:pt x="2436" y="1621"/>
                  </a:lnTo>
                  <a:cubicBezTo>
                    <a:pt x="2436" y="1501"/>
                    <a:pt x="2667" y="1390"/>
                    <a:pt x="2667" y="1390"/>
                  </a:cubicBezTo>
                  <a:lnTo>
                    <a:pt x="2667" y="1269"/>
                  </a:lnTo>
                  <a:lnTo>
                    <a:pt x="2778" y="1269"/>
                  </a:lnTo>
                  <a:cubicBezTo>
                    <a:pt x="2778" y="1158"/>
                    <a:pt x="2667" y="1269"/>
                    <a:pt x="2667" y="1269"/>
                  </a:cubicBezTo>
                  <a:cubicBezTo>
                    <a:pt x="2436" y="1390"/>
                    <a:pt x="2204" y="1621"/>
                    <a:pt x="2204" y="1964"/>
                  </a:cubicBezTo>
                  <a:cubicBezTo>
                    <a:pt x="2084" y="1964"/>
                    <a:pt x="2084" y="1964"/>
                    <a:pt x="2084" y="2084"/>
                  </a:cubicBezTo>
                  <a:lnTo>
                    <a:pt x="2084" y="2196"/>
                  </a:lnTo>
                  <a:cubicBezTo>
                    <a:pt x="2084" y="1621"/>
                    <a:pt x="2084" y="1390"/>
                    <a:pt x="2315" y="806"/>
                  </a:cubicBezTo>
                  <a:lnTo>
                    <a:pt x="2315" y="575"/>
                  </a:lnTo>
                  <a:cubicBezTo>
                    <a:pt x="2436" y="575"/>
                    <a:pt x="2436" y="464"/>
                    <a:pt x="2436" y="464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1"/>
            <p:cNvSpPr/>
            <p:nvPr/>
          </p:nvSpPr>
          <p:spPr>
            <a:xfrm>
              <a:off x="2144150" y="3428350"/>
              <a:ext cx="60675" cy="110000"/>
            </a:xfrm>
            <a:custGeom>
              <a:avLst/>
              <a:gdLst/>
              <a:ahLst/>
              <a:cxnLst/>
              <a:rect l="l" t="t" r="r" b="b"/>
              <a:pathLst>
                <a:path w="2427" h="4400" extrusionOk="0">
                  <a:moveTo>
                    <a:pt x="111" y="1278"/>
                  </a:moveTo>
                  <a:cubicBezTo>
                    <a:pt x="111" y="1158"/>
                    <a:pt x="111" y="815"/>
                    <a:pt x="232" y="695"/>
                  </a:cubicBezTo>
                  <a:lnTo>
                    <a:pt x="232" y="815"/>
                  </a:lnTo>
                  <a:lnTo>
                    <a:pt x="232" y="815"/>
                  </a:lnTo>
                  <a:lnTo>
                    <a:pt x="232" y="815"/>
                  </a:lnTo>
                  <a:lnTo>
                    <a:pt x="574" y="1389"/>
                  </a:lnTo>
                  <a:cubicBezTo>
                    <a:pt x="574" y="1389"/>
                    <a:pt x="574" y="1510"/>
                    <a:pt x="695" y="1621"/>
                  </a:cubicBezTo>
                  <a:cubicBezTo>
                    <a:pt x="806" y="1852"/>
                    <a:pt x="1269" y="2667"/>
                    <a:pt x="1269" y="2779"/>
                  </a:cubicBezTo>
                  <a:cubicBezTo>
                    <a:pt x="1269" y="2899"/>
                    <a:pt x="1269" y="3130"/>
                    <a:pt x="1158" y="3130"/>
                  </a:cubicBezTo>
                  <a:lnTo>
                    <a:pt x="1158" y="3010"/>
                  </a:lnTo>
                  <a:cubicBezTo>
                    <a:pt x="1158" y="2899"/>
                    <a:pt x="1037" y="2779"/>
                    <a:pt x="926" y="2779"/>
                  </a:cubicBezTo>
                  <a:cubicBezTo>
                    <a:pt x="926" y="2667"/>
                    <a:pt x="574" y="2316"/>
                    <a:pt x="574" y="2316"/>
                  </a:cubicBezTo>
                  <a:lnTo>
                    <a:pt x="463" y="2204"/>
                  </a:lnTo>
                  <a:lnTo>
                    <a:pt x="463" y="2084"/>
                  </a:lnTo>
                  <a:lnTo>
                    <a:pt x="232" y="1852"/>
                  </a:lnTo>
                  <a:cubicBezTo>
                    <a:pt x="111" y="1741"/>
                    <a:pt x="111" y="1510"/>
                    <a:pt x="111" y="1278"/>
                  </a:cubicBezTo>
                  <a:close/>
                  <a:moveTo>
                    <a:pt x="232" y="121"/>
                  </a:moveTo>
                  <a:lnTo>
                    <a:pt x="232" y="0"/>
                  </a:lnTo>
                  <a:lnTo>
                    <a:pt x="111" y="0"/>
                  </a:lnTo>
                  <a:lnTo>
                    <a:pt x="111" y="121"/>
                  </a:lnTo>
                  <a:lnTo>
                    <a:pt x="111" y="584"/>
                  </a:lnTo>
                  <a:lnTo>
                    <a:pt x="0" y="926"/>
                  </a:lnTo>
                  <a:lnTo>
                    <a:pt x="0" y="1278"/>
                  </a:lnTo>
                  <a:cubicBezTo>
                    <a:pt x="0" y="1621"/>
                    <a:pt x="111" y="1973"/>
                    <a:pt x="343" y="2204"/>
                  </a:cubicBezTo>
                  <a:cubicBezTo>
                    <a:pt x="463" y="2316"/>
                    <a:pt x="463" y="2316"/>
                    <a:pt x="463" y="2436"/>
                  </a:cubicBezTo>
                  <a:cubicBezTo>
                    <a:pt x="463" y="2547"/>
                    <a:pt x="574" y="2667"/>
                    <a:pt x="574" y="2779"/>
                  </a:cubicBezTo>
                  <a:cubicBezTo>
                    <a:pt x="695" y="3010"/>
                    <a:pt x="695" y="3242"/>
                    <a:pt x="695" y="3362"/>
                  </a:cubicBezTo>
                  <a:cubicBezTo>
                    <a:pt x="574" y="3593"/>
                    <a:pt x="574" y="3825"/>
                    <a:pt x="695" y="3936"/>
                  </a:cubicBezTo>
                  <a:cubicBezTo>
                    <a:pt x="695" y="4056"/>
                    <a:pt x="695" y="4399"/>
                    <a:pt x="806" y="4399"/>
                  </a:cubicBezTo>
                  <a:lnTo>
                    <a:pt x="806" y="4288"/>
                  </a:lnTo>
                  <a:lnTo>
                    <a:pt x="806" y="3936"/>
                  </a:lnTo>
                  <a:lnTo>
                    <a:pt x="806" y="2899"/>
                  </a:lnTo>
                  <a:cubicBezTo>
                    <a:pt x="695" y="2779"/>
                    <a:pt x="695" y="2667"/>
                    <a:pt x="695" y="2667"/>
                  </a:cubicBezTo>
                  <a:cubicBezTo>
                    <a:pt x="806" y="2667"/>
                    <a:pt x="926" y="2779"/>
                    <a:pt x="926" y="2899"/>
                  </a:cubicBezTo>
                  <a:cubicBezTo>
                    <a:pt x="1037" y="3010"/>
                    <a:pt x="1158" y="3242"/>
                    <a:pt x="1158" y="3362"/>
                  </a:cubicBezTo>
                  <a:cubicBezTo>
                    <a:pt x="1158" y="3362"/>
                    <a:pt x="926" y="3705"/>
                    <a:pt x="1158" y="4168"/>
                  </a:cubicBezTo>
                  <a:lnTo>
                    <a:pt x="1158" y="4288"/>
                  </a:lnTo>
                  <a:cubicBezTo>
                    <a:pt x="1269" y="4168"/>
                    <a:pt x="1158" y="3825"/>
                    <a:pt x="1158" y="3705"/>
                  </a:cubicBezTo>
                  <a:cubicBezTo>
                    <a:pt x="1158" y="3473"/>
                    <a:pt x="1389" y="3242"/>
                    <a:pt x="1389" y="3130"/>
                  </a:cubicBezTo>
                  <a:lnTo>
                    <a:pt x="1389" y="3130"/>
                  </a:lnTo>
                  <a:cubicBezTo>
                    <a:pt x="1500" y="3362"/>
                    <a:pt x="1500" y="3473"/>
                    <a:pt x="1500" y="3705"/>
                  </a:cubicBezTo>
                  <a:cubicBezTo>
                    <a:pt x="1500" y="3825"/>
                    <a:pt x="1389" y="4056"/>
                    <a:pt x="1389" y="4168"/>
                  </a:cubicBezTo>
                  <a:cubicBezTo>
                    <a:pt x="1500" y="4168"/>
                    <a:pt x="1500" y="3936"/>
                    <a:pt x="1500" y="3936"/>
                  </a:cubicBezTo>
                  <a:cubicBezTo>
                    <a:pt x="1621" y="3473"/>
                    <a:pt x="1621" y="3130"/>
                    <a:pt x="1389" y="2779"/>
                  </a:cubicBezTo>
                  <a:cubicBezTo>
                    <a:pt x="1389" y="2667"/>
                    <a:pt x="1269" y="2547"/>
                    <a:pt x="1269" y="2436"/>
                  </a:cubicBezTo>
                  <a:lnTo>
                    <a:pt x="1158" y="2084"/>
                  </a:lnTo>
                  <a:lnTo>
                    <a:pt x="1269" y="2204"/>
                  </a:lnTo>
                  <a:cubicBezTo>
                    <a:pt x="1389" y="2316"/>
                    <a:pt x="1389" y="2436"/>
                    <a:pt x="1500" y="2436"/>
                  </a:cubicBezTo>
                  <a:cubicBezTo>
                    <a:pt x="1621" y="2667"/>
                    <a:pt x="1732" y="2779"/>
                    <a:pt x="1852" y="2899"/>
                  </a:cubicBezTo>
                  <a:lnTo>
                    <a:pt x="1852" y="3130"/>
                  </a:lnTo>
                  <a:cubicBezTo>
                    <a:pt x="1963" y="3362"/>
                    <a:pt x="1963" y="3473"/>
                    <a:pt x="1963" y="3705"/>
                  </a:cubicBezTo>
                  <a:cubicBezTo>
                    <a:pt x="2084" y="3825"/>
                    <a:pt x="2084" y="3705"/>
                    <a:pt x="2084" y="3593"/>
                  </a:cubicBezTo>
                  <a:cubicBezTo>
                    <a:pt x="2084" y="3362"/>
                    <a:pt x="2084" y="3130"/>
                    <a:pt x="1963" y="2899"/>
                  </a:cubicBezTo>
                  <a:cubicBezTo>
                    <a:pt x="1852" y="2667"/>
                    <a:pt x="1732" y="2547"/>
                    <a:pt x="1621" y="2436"/>
                  </a:cubicBezTo>
                  <a:cubicBezTo>
                    <a:pt x="1500" y="2204"/>
                    <a:pt x="1500" y="2084"/>
                    <a:pt x="1389" y="1852"/>
                  </a:cubicBezTo>
                  <a:lnTo>
                    <a:pt x="1269" y="1852"/>
                  </a:lnTo>
                  <a:lnTo>
                    <a:pt x="1389" y="1852"/>
                  </a:lnTo>
                  <a:lnTo>
                    <a:pt x="1621" y="2084"/>
                  </a:lnTo>
                  <a:cubicBezTo>
                    <a:pt x="1732" y="2204"/>
                    <a:pt x="1963" y="2316"/>
                    <a:pt x="2084" y="2436"/>
                  </a:cubicBezTo>
                  <a:cubicBezTo>
                    <a:pt x="2315" y="2779"/>
                    <a:pt x="2315" y="2899"/>
                    <a:pt x="2315" y="3242"/>
                  </a:cubicBezTo>
                  <a:lnTo>
                    <a:pt x="2426" y="3473"/>
                  </a:lnTo>
                  <a:lnTo>
                    <a:pt x="2426" y="3362"/>
                  </a:lnTo>
                  <a:lnTo>
                    <a:pt x="2426" y="3242"/>
                  </a:lnTo>
                  <a:cubicBezTo>
                    <a:pt x="2426" y="2899"/>
                    <a:pt x="2426" y="2547"/>
                    <a:pt x="2084" y="2316"/>
                  </a:cubicBezTo>
                  <a:cubicBezTo>
                    <a:pt x="1963" y="2084"/>
                    <a:pt x="1732" y="2084"/>
                    <a:pt x="1621" y="1852"/>
                  </a:cubicBezTo>
                  <a:cubicBezTo>
                    <a:pt x="1500" y="1741"/>
                    <a:pt x="1389" y="1741"/>
                    <a:pt x="1389" y="1621"/>
                  </a:cubicBezTo>
                  <a:cubicBezTo>
                    <a:pt x="1269" y="1510"/>
                    <a:pt x="1269" y="1510"/>
                    <a:pt x="1269" y="1389"/>
                  </a:cubicBezTo>
                  <a:cubicBezTo>
                    <a:pt x="1158" y="1278"/>
                    <a:pt x="1037" y="1278"/>
                    <a:pt x="1037" y="1047"/>
                  </a:cubicBezTo>
                  <a:cubicBezTo>
                    <a:pt x="1037" y="926"/>
                    <a:pt x="1158" y="815"/>
                    <a:pt x="1037" y="815"/>
                  </a:cubicBezTo>
                  <a:lnTo>
                    <a:pt x="1037" y="926"/>
                  </a:lnTo>
                  <a:cubicBezTo>
                    <a:pt x="926" y="1158"/>
                    <a:pt x="926" y="1389"/>
                    <a:pt x="1037" y="1621"/>
                  </a:cubicBezTo>
                  <a:lnTo>
                    <a:pt x="1269" y="1973"/>
                  </a:lnTo>
                  <a:cubicBezTo>
                    <a:pt x="1158" y="1973"/>
                    <a:pt x="1158" y="1852"/>
                    <a:pt x="1037" y="1852"/>
                  </a:cubicBezTo>
                  <a:lnTo>
                    <a:pt x="926" y="1741"/>
                  </a:lnTo>
                  <a:cubicBezTo>
                    <a:pt x="926" y="1621"/>
                    <a:pt x="695" y="1389"/>
                    <a:pt x="695" y="1278"/>
                  </a:cubicBezTo>
                  <a:lnTo>
                    <a:pt x="574" y="1158"/>
                  </a:lnTo>
                  <a:cubicBezTo>
                    <a:pt x="463" y="926"/>
                    <a:pt x="463" y="815"/>
                    <a:pt x="343" y="695"/>
                  </a:cubicBezTo>
                  <a:cubicBezTo>
                    <a:pt x="232" y="463"/>
                    <a:pt x="343" y="584"/>
                    <a:pt x="343" y="463"/>
                  </a:cubicBezTo>
                  <a:cubicBezTo>
                    <a:pt x="343" y="463"/>
                    <a:pt x="232" y="463"/>
                    <a:pt x="232" y="35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1"/>
            <p:cNvSpPr/>
            <p:nvPr/>
          </p:nvSpPr>
          <p:spPr>
            <a:xfrm>
              <a:off x="2265675" y="3301025"/>
              <a:ext cx="17400" cy="40525"/>
            </a:xfrm>
            <a:custGeom>
              <a:avLst/>
              <a:gdLst/>
              <a:ahLst/>
              <a:cxnLst/>
              <a:rect l="l" t="t" r="r" b="b"/>
              <a:pathLst>
                <a:path w="696" h="1621" extrusionOk="0">
                  <a:moveTo>
                    <a:pt x="343" y="232"/>
                  </a:moveTo>
                  <a:cubicBezTo>
                    <a:pt x="232" y="232"/>
                    <a:pt x="232" y="121"/>
                    <a:pt x="112" y="0"/>
                  </a:cubicBezTo>
                  <a:lnTo>
                    <a:pt x="1" y="0"/>
                  </a:lnTo>
                  <a:cubicBezTo>
                    <a:pt x="1" y="0"/>
                    <a:pt x="112" y="121"/>
                    <a:pt x="112" y="232"/>
                  </a:cubicBezTo>
                  <a:cubicBezTo>
                    <a:pt x="112" y="232"/>
                    <a:pt x="112" y="352"/>
                    <a:pt x="232" y="352"/>
                  </a:cubicBezTo>
                  <a:cubicBezTo>
                    <a:pt x="232" y="584"/>
                    <a:pt x="464" y="926"/>
                    <a:pt x="464" y="1158"/>
                  </a:cubicBezTo>
                  <a:lnTo>
                    <a:pt x="575" y="1510"/>
                  </a:lnTo>
                  <a:lnTo>
                    <a:pt x="575" y="1621"/>
                  </a:lnTo>
                  <a:cubicBezTo>
                    <a:pt x="695" y="1389"/>
                    <a:pt x="464" y="463"/>
                    <a:pt x="343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1"/>
            <p:cNvSpPr/>
            <p:nvPr/>
          </p:nvSpPr>
          <p:spPr>
            <a:xfrm>
              <a:off x="2074700" y="3552900"/>
              <a:ext cx="43300" cy="5800"/>
            </a:xfrm>
            <a:custGeom>
              <a:avLst/>
              <a:gdLst/>
              <a:ahLst/>
              <a:cxnLst/>
              <a:rect l="l" t="t" r="r" b="b"/>
              <a:pathLst>
                <a:path w="1732" h="232" extrusionOk="0">
                  <a:moveTo>
                    <a:pt x="1389" y="232"/>
                  </a:moveTo>
                  <a:lnTo>
                    <a:pt x="1500" y="232"/>
                  </a:lnTo>
                  <a:lnTo>
                    <a:pt x="1621" y="232"/>
                  </a:lnTo>
                  <a:cubicBezTo>
                    <a:pt x="1732" y="232"/>
                    <a:pt x="1732" y="112"/>
                    <a:pt x="1621" y="112"/>
                  </a:cubicBezTo>
                  <a:cubicBezTo>
                    <a:pt x="1500" y="112"/>
                    <a:pt x="463" y="0"/>
                    <a:pt x="343" y="0"/>
                  </a:cubicBezTo>
                  <a:cubicBezTo>
                    <a:pt x="232" y="0"/>
                    <a:pt x="111" y="0"/>
                    <a:pt x="0" y="112"/>
                  </a:cubicBezTo>
                  <a:lnTo>
                    <a:pt x="111" y="112"/>
                  </a:lnTo>
                  <a:lnTo>
                    <a:pt x="343" y="11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1"/>
            <p:cNvSpPr/>
            <p:nvPr/>
          </p:nvSpPr>
          <p:spPr>
            <a:xfrm>
              <a:off x="2100625" y="3387825"/>
              <a:ext cx="5800" cy="26200"/>
            </a:xfrm>
            <a:custGeom>
              <a:avLst/>
              <a:gdLst/>
              <a:ahLst/>
              <a:cxnLst/>
              <a:rect l="l" t="t" r="r" b="b"/>
              <a:pathLst>
                <a:path w="232" h="1048" extrusionOk="0">
                  <a:moveTo>
                    <a:pt x="0" y="584"/>
                  </a:moveTo>
                  <a:cubicBezTo>
                    <a:pt x="0" y="695"/>
                    <a:pt x="0" y="927"/>
                    <a:pt x="121" y="927"/>
                  </a:cubicBezTo>
                  <a:cubicBezTo>
                    <a:pt x="121" y="1047"/>
                    <a:pt x="121" y="927"/>
                    <a:pt x="121" y="927"/>
                  </a:cubicBezTo>
                  <a:cubicBezTo>
                    <a:pt x="232" y="816"/>
                    <a:pt x="232" y="232"/>
                    <a:pt x="121" y="121"/>
                  </a:cubicBezTo>
                  <a:lnTo>
                    <a:pt x="121" y="1"/>
                  </a:lnTo>
                  <a:cubicBezTo>
                    <a:pt x="0" y="1"/>
                    <a:pt x="0" y="121"/>
                    <a:pt x="0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1"/>
            <p:cNvSpPr/>
            <p:nvPr/>
          </p:nvSpPr>
          <p:spPr>
            <a:xfrm>
              <a:off x="2222150" y="3237350"/>
              <a:ext cx="17400" cy="17400"/>
            </a:xfrm>
            <a:custGeom>
              <a:avLst/>
              <a:gdLst/>
              <a:ahLst/>
              <a:cxnLst/>
              <a:rect l="l" t="t" r="r" b="b"/>
              <a:pathLst>
                <a:path w="696" h="696" extrusionOk="0">
                  <a:moveTo>
                    <a:pt x="1" y="1"/>
                  </a:moveTo>
                  <a:cubicBezTo>
                    <a:pt x="1" y="121"/>
                    <a:pt x="121" y="232"/>
                    <a:pt x="121" y="232"/>
                  </a:cubicBezTo>
                  <a:lnTo>
                    <a:pt x="464" y="584"/>
                  </a:lnTo>
                  <a:cubicBezTo>
                    <a:pt x="584" y="695"/>
                    <a:pt x="695" y="695"/>
                    <a:pt x="695" y="695"/>
                  </a:cubicBezTo>
                  <a:cubicBezTo>
                    <a:pt x="695" y="584"/>
                    <a:pt x="695" y="584"/>
                    <a:pt x="584" y="464"/>
                  </a:cubicBezTo>
                  <a:lnTo>
                    <a:pt x="584" y="353"/>
                  </a:lnTo>
                  <a:cubicBezTo>
                    <a:pt x="464" y="353"/>
                    <a:pt x="353" y="232"/>
                    <a:pt x="232" y="121"/>
                  </a:cubicBezTo>
                  <a:cubicBezTo>
                    <a:pt x="232" y="121"/>
                    <a:pt x="121" y="1"/>
                    <a:pt x="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1"/>
            <p:cNvSpPr/>
            <p:nvPr/>
          </p:nvSpPr>
          <p:spPr>
            <a:xfrm>
              <a:off x="2210575" y="3500800"/>
              <a:ext cx="14625" cy="17400"/>
            </a:xfrm>
            <a:custGeom>
              <a:avLst/>
              <a:gdLst/>
              <a:ahLst/>
              <a:cxnLst/>
              <a:rect l="l" t="t" r="r" b="b"/>
              <a:pathLst>
                <a:path w="585" h="696" extrusionOk="0">
                  <a:moveTo>
                    <a:pt x="584" y="1"/>
                  </a:moveTo>
                  <a:cubicBezTo>
                    <a:pt x="464" y="1"/>
                    <a:pt x="464" y="232"/>
                    <a:pt x="353" y="464"/>
                  </a:cubicBezTo>
                  <a:cubicBezTo>
                    <a:pt x="232" y="464"/>
                    <a:pt x="121" y="575"/>
                    <a:pt x="121" y="695"/>
                  </a:cubicBezTo>
                  <a:cubicBezTo>
                    <a:pt x="1" y="695"/>
                    <a:pt x="1" y="695"/>
                    <a:pt x="121" y="695"/>
                  </a:cubicBezTo>
                  <a:cubicBezTo>
                    <a:pt x="121" y="695"/>
                    <a:pt x="232" y="575"/>
                    <a:pt x="353" y="575"/>
                  </a:cubicBezTo>
                  <a:cubicBezTo>
                    <a:pt x="464" y="464"/>
                    <a:pt x="584" y="464"/>
                    <a:pt x="584" y="232"/>
                  </a:cubicBezTo>
                  <a:lnTo>
                    <a:pt x="58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1"/>
            <p:cNvSpPr/>
            <p:nvPr/>
          </p:nvSpPr>
          <p:spPr>
            <a:xfrm>
              <a:off x="2103625" y="3347325"/>
              <a:ext cx="2800" cy="20400"/>
            </a:xfrm>
            <a:custGeom>
              <a:avLst/>
              <a:gdLst/>
              <a:ahLst/>
              <a:cxnLst/>
              <a:rect l="l" t="t" r="r" b="b"/>
              <a:pathLst>
                <a:path w="112" h="816" extrusionOk="0">
                  <a:moveTo>
                    <a:pt x="1" y="0"/>
                  </a:moveTo>
                  <a:lnTo>
                    <a:pt x="1" y="352"/>
                  </a:lnTo>
                  <a:lnTo>
                    <a:pt x="1" y="695"/>
                  </a:lnTo>
                  <a:lnTo>
                    <a:pt x="1" y="815"/>
                  </a:lnTo>
                  <a:cubicBezTo>
                    <a:pt x="112" y="815"/>
                    <a:pt x="112" y="695"/>
                    <a:pt x="112" y="584"/>
                  </a:cubicBezTo>
                  <a:lnTo>
                    <a:pt x="112" y="352"/>
                  </a:lnTo>
                  <a:lnTo>
                    <a:pt x="112" y="12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1"/>
            <p:cNvSpPr/>
            <p:nvPr/>
          </p:nvSpPr>
          <p:spPr>
            <a:xfrm>
              <a:off x="2274250" y="3376250"/>
              <a:ext cx="11600" cy="14625"/>
            </a:xfrm>
            <a:custGeom>
              <a:avLst/>
              <a:gdLst/>
              <a:ahLst/>
              <a:cxnLst/>
              <a:rect l="l" t="t" r="r" b="b"/>
              <a:pathLst>
                <a:path w="464" h="585" extrusionOk="0">
                  <a:moveTo>
                    <a:pt x="352" y="232"/>
                  </a:moveTo>
                  <a:cubicBezTo>
                    <a:pt x="232" y="121"/>
                    <a:pt x="0" y="1"/>
                    <a:pt x="0" y="121"/>
                  </a:cubicBezTo>
                  <a:cubicBezTo>
                    <a:pt x="0" y="232"/>
                    <a:pt x="232" y="232"/>
                    <a:pt x="232" y="464"/>
                  </a:cubicBezTo>
                  <a:cubicBezTo>
                    <a:pt x="232" y="584"/>
                    <a:pt x="232" y="584"/>
                    <a:pt x="352" y="584"/>
                  </a:cubicBezTo>
                  <a:cubicBezTo>
                    <a:pt x="463" y="584"/>
                    <a:pt x="352" y="353"/>
                    <a:pt x="35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1"/>
            <p:cNvSpPr/>
            <p:nvPr/>
          </p:nvSpPr>
          <p:spPr>
            <a:xfrm>
              <a:off x="1941575" y="3451500"/>
              <a:ext cx="2800" cy="3025"/>
            </a:xfrm>
            <a:custGeom>
              <a:avLst/>
              <a:gdLst/>
              <a:ahLst/>
              <a:cxnLst/>
              <a:rect l="l" t="t" r="r" b="b"/>
              <a:pathLst>
                <a:path w="112" h="121" extrusionOk="0">
                  <a:moveTo>
                    <a:pt x="1" y="121"/>
                  </a:moveTo>
                  <a:lnTo>
                    <a:pt x="1" y="121"/>
                  </a:lnTo>
                  <a:lnTo>
                    <a:pt x="112" y="121"/>
                  </a:lnTo>
                  <a:lnTo>
                    <a:pt x="112" y="0"/>
                  </a:lnTo>
                  <a:lnTo>
                    <a:pt x="112" y="0"/>
                  </a:lnTo>
                  <a:cubicBezTo>
                    <a:pt x="112" y="0"/>
                    <a:pt x="1" y="0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1"/>
            <p:cNvSpPr/>
            <p:nvPr/>
          </p:nvSpPr>
          <p:spPr>
            <a:xfrm>
              <a:off x="2083250" y="3356125"/>
              <a:ext cx="8825" cy="17375"/>
            </a:xfrm>
            <a:custGeom>
              <a:avLst/>
              <a:gdLst/>
              <a:ahLst/>
              <a:cxnLst/>
              <a:rect l="l" t="t" r="r" b="b"/>
              <a:pathLst>
                <a:path w="353" h="695" extrusionOk="0">
                  <a:moveTo>
                    <a:pt x="121" y="695"/>
                  </a:moveTo>
                  <a:cubicBezTo>
                    <a:pt x="232" y="695"/>
                    <a:pt x="353" y="463"/>
                    <a:pt x="353" y="463"/>
                  </a:cubicBezTo>
                  <a:cubicBezTo>
                    <a:pt x="353" y="111"/>
                    <a:pt x="232" y="0"/>
                    <a:pt x="232" y="232"/>
                  </a:cubicBezTo>
                  <a:cubicBezTo>
                    <a:pt x="121" y="343"/>
                    <a:pt x="232" y="343"/>
                    <a:pt x="121" y="343"/>
                  </a:cubicBezTo>
                  <a:cubicBezTo>
                    <a:pt x="121" y="463"/>
                    <a:pt x="1" y="695"/>
                    <a:pt x="121" y="69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1"/>
            <p:cNvSpPr/>
            <p:nvPr/>
          </p:nvSpPr>
          <p:spPr>
            <a:xfrm>
              <a:off x="2277250" y="3364675"/>
              <a:ext cx="8600" cy="11600"/>
            </a:xfrm>
            <a:custGeom>
              <a:avLst/>
              <a:gdLst/>
              <a:ahLst/>
              <a:cxnLst/>
              <a:rect l="l" t="t" r="r" b="b"/>
              <a:pathLst>
                <a:path w="344" h="464" extrusionOk="0">
                  <a:moveTo>
                    <a:pt x="343" y="121"/>
                  </a:moveTo>
                  <a:cubicBezTo>
                    <a:pt x="343" y="1"/>
                    <a:pt x="232" y="1"/>
                    <a:pt x="232" y="121"/>
                  </a:cubicBezTo>
                  <a:cubicBezTo>
                    <a:pt x="1" y="353"/>
                    <a:pt x="232" y="464"/>
                    <a:pt x="232" y="353"/>
                  </a:cubicBezTo>
                  <a:cubicBezTo>
                    <a:pt x="343" y="232"/>
                    <a:pt x="343" y="232"/>
                    <a:pt x="34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1"/>
            <p:cNvSpPr/>
            <p:nvPr/>
          </p:nvSpPr>
          <p:spPr>
            <a:xfrm>
              <a:off x="2112200" y="3361900"/>
              <a:ext cx="8825" cy="8600"/>
            </a:xfrm>
            <a:custGeom>
              <a:avLst/>
              <a:gdLst/>
              <a:ahLst/>
              <a:cxnLst/>
              <a:rect l="l" t="t" r="r" b="b"/>
              <a:pathLst>
                <a:path w="353" h="344" extrusionOk="0">
                  <a:moveTo>
                    <a:pt x="0" y="343"/>
                  </a:moveTo>
                  <a:cubicBezTo>
                    <a:pt x="121" y="343"/>
                    <a:pt x="121" y="232"/>
                    <a:pt x="121" y="232"/>
                  </a:cubicBezTo>
                  <a:lnTo>
                    <a:pt x="121" y="232"/>
                  </a:lnTo>
                  <a:cubicBezTo>
                    <a:pt x="232" y="232"/>
                    <a:pt x="352" y="1"/>
                    <a:pt x="232" y="1"/>
                  </a:cubicBezTo>
                  <a:cubicBezTo>
                    <a:pt x="232" y="1"/>
                    <a:pt x="121" y="1"/>
                    <a:pt x="121" y="112"/>
                  </a:cubicBezTo>
                  <a:cubicBezTo>
                    <a:pt x="0" y="112"/>
                    <a:pt x="0" y="112"/>
                    <a:pt x="0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1"/>
            <p:cNvSpPr/>
            <p:nvPr/>
          </p:nvSpPr>
          <p:spPr>
            <a:xfrm>
              <a:off x="2117975" y="3552900"/>
              <a:ext cx="11600" cy="5800"/>
            </a:xfrm>
            <a:custGeom>
              <a:avLst/>
              <a:gdLst/>
              <a:ahLst/>
              <a:cxnLst/>
              <a:rect l="l" t="t" r="r" b="b"/>
              <a:pathLst>
                <a:path w="464" h="232" extrusionOk="0">
                  <a:moveTo>
                    <a:pt x="121" y="232"/>
                  </a:moveTo>
                  <a:lnTo>
                    <a:pt x="353" y="232"/>
                  </a:lnTo>
                  <a:lnTo>
                    <a:pt x="464" y="232"/>
                  </a:lnTo>
                  <a:cubicBezTo>
                    <a:pt x="464" y="0"/>
                    <a:pt x="232" y="112"/>
                    <a:pt x="232" y="112"/>
                  </a:cubicBezTo>
                  <a:cubicBezTo>
                    <a:pt x="121" y="112"/>
                    <a:pt x="1" y="112"/>
                    <a:pt x="121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1"/>
            <p:cNvSpPr/>
            <p:nvPr/>
          </p:nvSpPr>
          <p:spPr>
            <a:xfrm>
              <a:off x="2199000" y="3520950"/>
              <a:ext cx="8825" cy="882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353" y="121"/>
                  </a:moveTo>
                  <a:lnTo>
                    <a:pt x="232" y="1"/>
                  </a:lnTo>
                  <a:lnTo>
                    <a:pt x="1" y="232"/>
                  </a:lnTo>
                  <a:cubicBezTo>
                    <a:pt x="1" y="232"/>
                    <a:pt x="121" y="352"/>
                    <a:pt x="121" y="232"/>
                  </a:cubicBezTo>
                  <a:cubicBezTo>
                    <a:pt x="232" y="232"/>
                    <a:pt x="353" y="121"/>
                    <a:pt x="353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1"/>
            <p:cNvSpPr/>
            <p:nvPr/>
          </p:nvSpPr>
          <p:spPr>
            <a:xfrm>
              <a:off x="1944350" y="3463075"/>
              <a:ext cx="8825" cy="11600"/>
            </a:xfrm>
            <a:custGeom>
              <a:avLst/>
              <a:gdLst/>
              <a:ahLst/>
              <a:cxnLst/>
              <a:rect l="l" t="t" r="r" b="b"/>
              <a:pathLst>
                <a:path w="353" h="464" extrusionOk="0">
                  <a:moveTo>
                    <a:pt x="121" y="121"/>
                  </a:moveTo>
                  <a:cubicBezTo>
                    <a:pt x="121" y="463"/>
                    <a:pt x="353" y="352"/>
                    <a:pt x="232" y="232"/>
                  </a:cubicBezTo>
                  <a:lnTo>
                    <a:pt x="232" y="121"/>
                  </a:lnTo>
                  <a:cubicBezTo>
                    <a:pt x="121" y="0"/>
                    <a:pt x="1" y="121"/>
                    <a:pt x="12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1"/>
            <p:cNvSpPr/>
            <p:nvPr/>
          </p:nvSpPr>
          <p:spPr>
            <a:xfrm>
              <a:off x="2112200" y="3382050"/>
              <a:ext cx="8825" cy="5800"/>
            </a:xfrm>
            <a:custGeom>
              <a:avLst/>
              <a:gdLst/>
              <a:ahLst/>
              <a:cxnLst/>
              <a:rect l="l" t="t" r="r" b="b"/>
              <a:pathLst>
                <a:path w="353" h="232" extrusionOk="0">
                  <a:moveTo>
                    <a:pt x="352" y="232"/>
                  </a:moveTo>
                  <a:lnTo>
                    <a:pt x="352" y="121"/>
                  </a:lnTo>
                  <a:cubicBezTo>
                    <a:pt x="352" y="0"/>
                    <a:pt x="232" y="0"/>
                    <a:pt x="121" y="121"/>
                  </a:cubicBezTo>
                  <a:cubicBezTo>
                    <a:pt x="0" y="121"/>
                    <a:pt x="232" y="232"/>
                    <a:pt x="232" y="23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1"/>
            <p:cNvSpPr/>
            <p:nvPr/>
          </p:nvSpPr>
          <p:spPr>
            <a:xfrm>
              <a:off x="2242525" y="3260500"/>
              <a:ext cx="5825" cy="8825"/>
            </a:xfrm>
            <a:custGeom>
              <a:avLst/>
              <a:gdLst/>
              <a:ahLst/>
              <a:cxnLst/>
              <a:rect l="l" t="t" r="r" b="b"/>
              <a:pathLst>
                <a:path w="233" h="353" extrusionOk="0">
                  <a:moveTo>
                    <a:pt x="1" y="121"/>
                  </a:moveTo>
                  <a:cubicBezTo>
                    <a:pt x="1" y="121"/>
                    <a:pt x="112" y="353"/>
                    <a:pt x="232" y="353"/>
                  </a:cubicBezTo>
                  <a:lnTo>
                    <a:pt x="232" y="232"/>
                  </a:lnTo>
                  <a:lnTo>
                    <a:pt x="232" y="121"/>
                  </a:lnTo>
                  <a:cubicBezTo>
                    <a:pt x="112" y="1"/>
                    <a:pt x="1" y="121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1"/>
            <p:cNvSpPr/>
            <p:nvPr/>
          </p:nvSpPr>
          <p:spPr>
            <a:xfrm>
              <a:off x="2109425" y="3387825"/>
              <a:ext cx="5800" cy="8825"/>
            </a:xfrm>
            <a:custGeom>
              <a:avLst/>
              <a:gdLst/>
              <a:ahLst/>
              <a:cxnLst/>
              <a:rect l="l" t="t" r="r" b="b"/>
              <a:pathLst>
                <a:path w="232" h="353" extrusionOk="0">
                  <a:moveTo>
                    <a:pt x="111" y="1"/>
                  </a:moveTo>
                  <a:cubicBezTo>
                    <a:pt x="111" y="121"/>
                    <a:pt x="0" y="121"/>
                    <a:pt x="111" y="121"/>
                  </a:cubicBezTo>
                  <a:cubicBezTo>
                    <a:pt x="111" y="232"/>
                    <a:pt x="232" y="353"/>
                    <a:pt x="232" y="232"/>
                  </a:cubicBezTo>
                  <a:cubicBezTo>
                    <a:pt x="232" y="121"/>
                    <a:pt x="232" y="1"/>
                    <a:pt x="11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1"/>
            <p:cNvSpPr/>
            <p:nvPr/>
          </p:nvSpPr>
          <p:spPr>
            <a:xfrm>
              <a:off x="2115200" y="3373475"/>
              <a:ext cx="8600" cy="5825"/>
            </a:xfrm>
            <a:custGeom>
              <a:avLst/>
              <a:gdLst/>
              <a:ahLst/>
              <a:cxnLst/>
              <a:rect l="l" t="t" r="r" b="b"/>
              <a:pathLst>
                <a:path w="344" h="233" extrusionOk="0">
                  <a:moveTo>
                    <a:pt x="343" y="112"/>
                  </a:moveTo>
                  <a:cubicBezTo>
                    <a:pt x="232" y="1"/>
                    <a:pt x="1" y="112"/>
                    <a:pt x="1" y="232"/>
                  </a:cubicBezTo>
                  <a:lnTo>
                    <a:pt x="232" y="232"/>
                  </a:lnTo>
                  <a:cubicBezTo>
                    <a:pt x="343" y="232"/>
                    <a:pt x="343" y="232"/>
                    <a:pt x="343" y="11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1"/>
            <p:cNvSpPr/>
            <p:nvPr/>
          </p:nvSpPr>
          <p:spPr>
            <a:xfrm>
              <a:off x="2089050" y="339085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232" y="111"/>
                  </a:moveTo>
                  <a:cubicBezTo>
                    <a:pt x="232" y="0"/>
                    <a:pt x="232" y="0"/>
                    <a:pt x="121" y="0"/>
                  </a:cubicBezTo>
                  <a:lnTo>
                    <a:pt x="121" y="111"/>
                  </a:lnTo>
                  <a:cubicBezTo>
                    <a:pt x="0" y="232"/>
                    <a:pt x="232" y="232"/>
                    <a:pt x="232" y="11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1"/>
            <p:cNvSpPr/>
            <p:nvPr/>
          </p:nvSpPr>
          <p:spPr>
            <a:xfrm>
              <a:off x="2083250" y="3382050"/>
              <a:ext cx="3050" cy="5800"/>
            </a:xfrm>
            <a:custGeom>
              <a:avLst/>
              <a:gdLst/>
              <a:ahLst/>
              <a:cxnLst/>
              <a:rect l="l" t="t" r="r" b="b"/>
              <a:pathLst>
                <a:path w="122" h="232" extrusionOk="0">
                  <a:moveTo>
                    <a:pt x="1" y="121"/>
                  </a:moveTo>
                  <a:cubicBezTo>
                    <a:pt x="1" y="232"/>
                    <a:pt x="121" y="232"/>
                    <a:pt x="121" y="121"/>
                  </a:cubicBezTo>
                  <a:cubicBezTo>
                    <a:pt x="121" y="0"/>
                    <a:pt x="1" y="0"/>
                    <a:pt x="1" y="1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1"/>
            <p:cNvSpPr/>
            <p:nvPr/>
          </p:nvSpPr>
          <p:spPr>
            <a:xfrm>
              <a:off x="2283050" y="3396625"/>
              <a:ext cx="2800" cy="2800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111" y="112"/>
                  </a:moveTo>
                  <a:lnTo>
                    <a:pt x="111" y="1"/>
                  </a:lnTo>
                  <a:lnTo>
                    <a:pt x="0" y="1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0" name="Google Shape;5180;p41"/>
          <p:cNvSpPr txBox="1"/>
          <p:nvPr/>
        </p:nvSpPr>
        <p:spPr>
          <a:xfrm>
            <a:off x="730199" y="1528550"/>
            <a:ext cx="1253975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User Interface Design and Development:</a:t>
            </a:r>
            <a:endParaRPr sz="1200" dirty="0">
              <a:solidFill>
                <a:schemeClr val="bg1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81" name="Google Shape;5181;p41"/>
          <p:cNvSpPr txBox="1"/>
          <p:nvPr/>
        </p:nvSpPr>
        <p:spPr>
          <a:xfrm>
            <a:off x="1984174" y="1528550"/>
            <a:ext cx="2733599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Understanding the use of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+mj-lt"/>
              </a:rPr>
              <a:t>SceneBuilder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, FXML, JavaFX, and CSS to create custom UI components and styles</a:t>
            </a:r>
            <a:endParaRPr sz="1200" dirty="0">
              <a:solidFill>
                <a:schemeClr val="bg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182" name="Google Shape;5182;p41"/>
          <p:cNvSpPr txBox="1"/>
          <p:nvPr/>
        </p:nvSpPr>
        <p:spPr>
          <a:xfrm>
            <a:off x="730200" y="2311754"/>
            <a:ext cx="1075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Backend Development and Integration</a:t>
            </a:r>
            <a:endParaRPr sz="1200" dirty="0">
              <a:solidFill>
                <a:schemeClr val="bg1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83" name="Google Shape;5183;p41"/>
          <p:cNvSpPr txBox="1"/>
          <p:nvPr/>
        </p:nvSpPr>
        <p:spPr>
          <a:xfrm>
            <a:off x="1984175" y="2311754"/>
            <a:ext cx="2733598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Integrating frontend components with backend services, fostering better collaboration between different layers of the application</a:t>
            </a:r>
            <a:endParaRPr sz="1200" dirty="0">
              <a:solidFill>
                <a:schemeClr val="bg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184" name="Google Shape;5184;p41"/>
          <p:cNvSpPr txBox="1"/>
          <p:nvPr/>
        </p:nvSpPr>
        <p:spPr>
          <a:xfrm>
            <a:off x="730200" y="3117345"/>
            <a:ext cx="1075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Agile Project Management</a:t>
            </a:r>
            <a:endParaRPr sz="1200" dirty="0">
              <a:solidFill>
                <a:schemeClr val="bg1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85" name="Google Shape;5185;p41"/>
          <p:cNvSpPr txBox="1"/>
          <p:nvPr/>
        </p:nvSpPr>
        <p:spPr>
          <a:xfrm>
            <a:off x="1984175" y="3117346"/>
            <a:ext cx="280251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Breaking down the project into smaller tasks and maintaining a backlog using Trello for better task management and tracking</a:t>
            </a:r>
            <a:endParaRPr sz="1200" dirty="0">
              <a:solidFill>
                <a:schemeClr val="bg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186" name="Google Shape;5186;p41"/>
          <p:cNvSpPr txBox="1"/>
          <p:nvPr/>
        </p:nvSpPr>
        <p:spPr>
          <a:xfrm>
            <a:off x="730200" y="3922923"/>
            <a:ext cx="10755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Collaboration and Version Control:</a:t>
            </a:r>
            <a:endParaRPr sz="1200" dirty="0">
              <a:solidFill>
                <a:schemeClr val="bg1"/>
              </a:solidFill>
              <a:latin typeface="+mj-lt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87" name="Google Shape;5187;p41"/>
          <p:cNvSpPr txBox="1"/>
          <p:nvPr/>
        </p:nvSpPr>
        <p:spPr>
          <a:xfrm>
            <a:off x="1984174" y="3922925"/>
            <a:ext cx="2802509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lt"/>
              </a:rPr>
              <a:t>Using Git and GitHub for efficient version control and collaboration among team members</a:t>
            </a:r>
            <a:endParaRPr sz="1200" dirty="0">
              <a:solidFill>
                <a:schemeClr val="bg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29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Scope</a:t>
            </a:r>
            <a:endParaRPr dirty="0"/>
          </a:p>
        </p:txBody>
      </p:sp>
      <p:grpSp>
        <p:nvGrpSpPr>
          <p:cNvPr id="3002" name="Google Shape;3002;p29"/>
          <p:cNvGrpSpPr/>
          <p:nvPr/>
        </p:nvGrpSpPr>
        <p:grpSpPr>
          <a:xfrm>
            <a:off x="493492" y="1941456"/>
            <a:ext cx="2159738" cy="2159738"/>
            <a:chOff x="3273275" y="1575400"/>
            <a:chExt cx="2597400" cy="2597400"/>
          </a:xfrm>
        </p:grpSpPr>
        <p:sp>
          <p:nvSpPr>
            <p:cNvPr id="3003" name="Google Shape;3003;p29"/>
            <p:cNvSpPr/>
            <p:nvPr/>
          </p:nvSpPr>
          <p:spPr>
            <a:xfrm>
              <a:off x="3273275" y="1575400"/>
              <a:ext cx="2597400" cy="25974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9"/>
            <p:cNvSpPr/>
            <p:nvPr/>
          </p:nvSpPr>
          <p:spPr>
            <a:xfrm>
              <a:off x="3307350" y="1609475"/>
              <a:ext cx="2529300" cy="25293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9"/>
            <p:cNvSpPr/>
            <p:nvPr/>
          </p:nvSpPr>
          <p:spPr>
            <a:xfrm>
              <a:off x="3647975" y="1950100"/>
              <a:ext cx="1848000" cy="184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9"/>
            <p:cNvSpPr/>
            <p:nvPr/>
          </p:nvSpPr>
          <p:spPr>
            <a:xfrm>
              <a:off x="3685375" y="1987525"/>
              <a:ext cx="1773300" cy="17733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9"/>
            <p:cNvSpPr/>
            <p:nvPr/>
          </p:nvSpPr>
          <p:spPr>
            <a:xfrm>
              <a:off x="3719525" y="2021675"/>
              <a:ext cx="1704900" cy="1704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8" name="Google Shape;3008;p29"/>
          <p:cNvSpPr/>
          <p:nvPr/>
        </p:nvSpPr>
        <p:spPr>
          <a:xfrm>
            <a:off x="-536928" y="1383013"/>
            <a:ext cx="3874500" cy="3874200"/>
          </a:xfrm>
          <a:prstGeom prst="arc">
            <a:avLst>
              <a:gd name="adj1" fmla="val 19353448"/>
              <a:gd name="adj2" fmla="val 2040973"/>
            </a:avLst>
          </a:prstGeom>
          <a:noFill/>
          <a:ln w="2857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29"/>
          <p:cNvSpPr/>
          <p:nvPr/>
        </p:nvSpPr>
        <p:spPr>
          <a:xfrm>
            <a:off x="2670946" y="1583256"/>
            <a:ext cx="654300" cy="654300"/>
          </a:xfrm>
          <a:prstGeom prst="ellipse">
            <a:avLst/>
          </a:prstGeom>
          <a:solidFill>
            <a:srgbClr val="721B65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29"/>
          <p:cNvSpPr/>
          <p:nvPr/>
        </p:nvSpPr>
        <p:spPr>
          <a:xfrm>
            <a:off x="3085281" y="2706684"/>
            <a:ext cx="654300" cy="654300"/>
          </a:xfrm>
          <a:prstGeom prst="ellipse">
            <a:avLst/>
          </a:prstGeom>
          <a:solidFill>
            <a:srgbClr val="721B65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29"/>
          <p:cNvSpPr/>
          <p:nvPr/>
        </p:nvSpPr>
        <p:spPr>
          <a:xfrm>
            <a:off x="2670946" y="3830113"/>
            <a:ext cx="654300" cy="654300"/>
          </a:xfrm>
          <a:prstGeom prst="ellipse">
            <a:avLst/>
          </a:prstGeom>
          <a:solidFill>
            <a:srgbClr val="721B65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3" name="Google Shape;3013;p29"/>
          <p:cNvGrpSpPr/>
          <p:nvPr/>
        </p:nvGrpSpPr>
        <p:grpSpPr>
          <a:xfrm>
            <a:off x="4128302" y="2776970"/>
            <a:ext cx="348264" cy="339770"/>
            <a:chOff x="1190625" y="238125"/>
            <a:chExt cx="5349675" cy="5219200"/>
          </a:xfrm>
        </p:grpSpPr>
        <p:sp>
          <p:nvSpPr>
            <p:cNvPr id="3014" name="Google Shape;3014;p29"/>
            <p:cNvSpPr/>
            <p:nvPr/>
          </p:nvSpPr>
          <p:spPr>
            <a:xfrm>
              <a:off x="1190625" y="238125"/>
              <a:ext cx="5349675" cy="5219200"/>
            </a:xfrm>
            <a:custGeom>
              <a:avLst/>
              <a:gdLst/>
              <a:ahLst/>
              <a:cxnLst/>
              <a:rect l="l" t="t" r="r" b="b"/>
              <a:pathLst>
                <a:path w="213987" h="208768" extrusionOk="0">
                  <a:moveTo>
                    <a:pt x="167574" y="12329"/>
                  </a:moveTo>
                  <a:cubicBezTo>
                    <a:pt x="176213" y="12329"/>
                    <a:pt x="184878" y="13426"/>
                    <a:pt x="193305" y="15462"/>
                  </a:cubicBezTo>
                  <a:cubicBezTo>
                    <a:pt x="198524" y="36926"/>
                    <a:pt x="197154" y="58194"/>
                    <a:pt x="189913" y="75906"/>
                  </a:cubicBezTo>
                  <a:cubicBezTo>
                    <a:pt x="173603" y="73754"/>
                    <a:pt x="160229" y="67882"/>
                    <a:pt x="150117" y="58357"/>
                  </a:cubicBezTo>
                  <a:lnTo>
                    <a:pt x="150084" y="58324"/>
                  </a:lnTo>
                  <a:cubicBezTo>
                    <a:pt x="139972" y="49060"/>
                    <a:pt x="133024" y="36339"/>
                    <a:pt x="129370" y="20453"/>
                  </a:cubicBezTo>
                  <a:cubicBezTo>
                    <a:pt x="141438" y="14851"/>
                    <a:pt x="154477" y="12329"/>
                    <a:pt x="167574" y="12329"/>
                  </a:cubicBezTo>
                  <a:close/>
                  <a:moveTo>
                    <a:pt x="83115" y="48669"/>
                  </a:moveTo>
                  <a:cubicBezTo>
                    <a:pt x="77342" y="58944"/>
                    <a:pt x="72905" y="70067"/>
                    <a:pt x="69448" y="81419"/>
                  </a:cubicBezTo>
                  <a:lnTo>
                    <a:pt x="51768" y="61227"/>
                  </a:lnTo>
                  <a:lnTo>
                    <a:pt x="83115" y="48669"/>
                  </a:lnTo>
                  <a:close/>
                  <a:moveTo>
                    <a:pt x="118247" y="26781"/>
                  </a:moveTo>
                  <a:cubicBezTo>
                    <a:pt x="122683" y="43482"/>
                    <a:pt x="130545" y="57117"/>
                    <a:pt x="141733" y="67360"/>
                  </a:cubicBezTo>
                  <a:cubicBezTo>
                    <a:pt x="152824" y="77798"/>
                    <a:pt x="167046" y="84551"/>
                    <a:pt x="184009" y="87454"/>
                  </a:cubicBezTo>
                  <a:cubicBezTo>
                    <a:pt x="181171" y="92021"/>
                    <a:pt x="177876" y="96196"/>
                    <a:pt x="174125" y="99947"/>
                  </a:cubicBezTo>
                  <a:cubicBezTo>
                    <a:pt x="154064" y="120041"/>
                    <a:pt x="116192" y="133644"/>
                    <a:pt x="71894" y="136873"/>
                  </a:cubicBezTo>
                  <a:cubicBezTo>
                    <a:pt x="75124" y="92575"/>
                    <a:pt x="88726" y="54704"/>
                    <a:pt x="108787" y="34610"/>
                  </a:cubicBezTo>
                  <a:cubicBezTo>
                    <a:pt x="111658" y="31772"/>
                    <a:pt x="114822" y="29162"/>
                    <a:pt x="118247" y="26781"/>
                  </a:cubicBezTo>
                  <a:close/>
                  <a:moveTo>
                    <a:pt x="30505" y="127495"/>
                  </a:moveTo>
                  <a:cubicBezTo>
                    <a:pt x="36736" y="127495"/>
                    <a:pt x="43036" y="129837"/>
                    <a:pt x="47919" y="134720"/>
                  </a:cubicBezTo>
                  <a:lnTo>
                    <a:pt x="56074" y="142875"/>
                  </a:lnTo>
                  <a:cubicBezTo>
                    <a:pt x="52275" y="145125"/>
                    <a:pt x="47925" y="146284"/>
                    <a:pt x="43542" y="146284"/>
                  </a:cubicBezTo>
                  <a:cubicBezTo>
                    <a:pt x="37311" y="146284"/>
                    <a:pt x="31011" y="143941"/>
                    <a:pt x="26129" y="139058"/>
                  </a:cubicBezTo>
                  <a:lnTo>
                    <a:pt x="17974" y="130904"/>
                  </a:lnTo>
                  <a:cubicBezTo>
                    <a:pt x="21772" y="128654"/>
                    <a:pt x="26122" y="127495"/>
                    <a:pt x="30505" y="127495"/>
                  </a:cubicBezTo>
                  <a:close/>
                  <a:moveTo>
                    <a:pt x="160098" y="125619"/>
                  </a:moveTo>
                  <a:lnTo>
                    <a:pt x="147507" y="156999"/>
                  </a:lnTo>
                  <a:lnTo>
                    <a:pt x="127348" y="139319"/>
                  </a:lnTo>
                  <a:cubicBezTo>
                    <a:pt x="138667" y="135862"/>
                    <a:pt x="149823" y="131425"/>
                    <a:pt x="160098" y="125619"/>
                  </a:cubicBezTo>
                  <a:close/>
                  <a:moveTo>
                    <a:pt x="65860" y="152694"/>
                  </a:moveTo>
                  <a:lnTo>
                    <a:pt x="74047" y="160849"/>
                  </a:lnTo>
                  <a:cubicBezTo>
                    <a:pt x="82137" y="168938"/>
                    <a:pt x="83409" y="181334"/>
                    <a:pt x="77831" y="190794"/>
                  </a:cubicBezTo>
                  <a:lnTo>
                    <a:pt x="69676" y="182639"/>
                  </a:lnTo>
                  <a:cubicBezTo>
                    <a:pt x="61391" y="174321"/>
                    <a:pt x="60412" y="161892"/>
                    <a:pt x="65860" y="152694"/>
                  </a:cubicBezTo>
                  <a:close/>
                  <a:moveTo>
                    <a:pt x="167601" y="0"/>
                  </a:moveTo>
                  <a:cubicBezTo>
                    <a:pt x="141146" y="0"/>
                    <a:pt x="116551" y="9460"/>
                    <a:pt x="100078" y="25900"/>
                  </a:cubicBezTo>
                  <a:cubicBezTo>
                    <a:pt x="98708" y="27270"/>
                    <a:pt x="97403" y="28705"/>
                    <a:pt x="96098" y="30206"/>
                  </a:cubicBezTo>
                  <a:lnTo>
                    <a:pt x="31021" y="56302"/>
                  </a:lnTo>
                  <a:lnTo>
                    <a:pt x="65631" y="95739"/>
                  </a:lnTo>
                  <a:cubicBezTo>
                    <a:pt x="62793" y="107939"/>
                    <a:pt x="61130" y="119584"/>
                    <a:pt x="60151" y="129566"/>
                  </a:cubicBezTo>
                  <a:lnTo>
                    <a:pt x="56628" y="126011"/>
                  </a:lnTo>
                  <a:cubicBezTo>
                    <a:pt x="49403" y="118785"/>
                    <a:pt x="39943" y="115173"/>
                    <a:pt x="30487" y="115173"/>
                  </a:cubicBezTo>
                  <a:cubicBezTo>
                    <a:pt x="21032" y="115173"/>
                    <a:pt x="11580" y="118785"/>
                    <a:pt x="4371" y="126011"/>
                  </a:cubicBezTo>
                  <a:lnTo>
                    <a:pt x="0" y="130349"/>
                  </a:lnTo>
                  <a:lnTo>
                    <a:pt x="17419" y="147801"/>
                  </a:lnTo>
                  <a:cubicBezTo>
                    <a:pt x="24538" y="154894"/>
                    <a:pt x="33914" y="158614"/>
                    <a:pt x="43501" y="158614"/>
                  </a:cubicBezTo>
                  <a:cubicBezTo>
                    <a:pt x="45950" y="158614"/>
                    <a:pt x="48412" y="158371"/>
                    <a:pt x="50854" y="157880"/>
                  </a:cubicBezTo>
                  <a:lnTo>
                    <a:pt x="50854" y="157880"/>
                  </a:lnTo>
                  <a:cubicBezTo>
                    <a:pt x="48473" y="169884"/>
                    <a:pt x="52029" y="182378"/>
                    <a:pt x="60967" y="191348"/>
                  </a:cubicBezTo>
                  <a:lnTo>
                    <a:pt x="78386" y="208767"/>
                  </a:lnTo>
                  <a:lnTo>
                    <a:pt x="82757" y="204396"/>
                  </a:lnTo>
                  <a:cubicBezTo>
                    <a:pt x="97175" y="189978"/>
                    <a:pt x="97175" y="166557"/>
                    <a:pt x="82757" y="152139"/>
                  </a:cubicBezTo>
                  <a:lnTo>
                    <a:pt x="79201" y="148583"/>
                  </a:lnTo>
                  <a:cubicBezTo>
                    <a:pt x="89183" y="147638"/>
                    <a:pt x="100795" y="145974"/>
                    <a:pt x="113028" y="143136"/>
                  </a:cubicBezTo>
                  <a:lnTo>
                    <a:pt x="152465" y="177713"/>
                  </a:lnTo>
                  <a:lnTo>
                    <a:pt x="178561" y="112669"/>
                  </a:lnTo>
                  <a:cubicBezTo>
                    <a:pt x="180062" y="111364"/>
                    <a:pt x="181464" y="110027"/>
                    <a:pt x="182834" y="108657"/>
                  </a:cubicBezTo>
                  <a:cubicBezTo>
                    <a:pt x="208376" y="83148"/>
                    <a:pt x="213986" y="43972"/>
                    <a:pt x="204298" y="8742"/>
                  </a:cubicBezTo>
                  <a:lnTo>
                    <a:pt x="203385" y="5382"/>
                  </a:lnTo>
                  <a:cubicBezTo>
                    <a:pt x="201199" y="4926"/>
                    <a:pt x="186814" y="0"/>
                    <a:pt x="167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15" name="Google Shape;3015;p29"/>
            <p:cNvSpPr/>
            <p:nvPr/>
          </p:nvSpPr>
          <p:spPr>
            <a:xfrm>
              <a:off x="4941075" y="821200"/>
              <a:ext cx="435500" cy="435500"/>
            </a:xfrm>
            <a:custGeom>
              <a:avLst/>
              <a:gdLst/>
              <a:ahLst/>
              <a:cxnLst/>
              <a:rect l="l" t="t" r="r" b="b"/>
              <a:pathLst>
                <a:path w="17420" h="17420" extrusionOk="0">
                  <a:moveTo>
                    <a:pt x="8710" y="0"/>
                  </a:moveTo>
                  <a:lnTo>
                    <a:pt x="1" y="8710"/>
                  </a:lnTo>
                  <a:lnTo>
                    <a:pt x="8710" y="17419"/>
                  </a:lnTo>
                  <a:lnTo>
                    <a:pt x="17420" y="8710"/>
                  </a:lnTo>
                  <a:lnTo>
                    <a:pt x="8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016" name="Google Shape;3016;p29"/>
          <p:cNvGrpSpPr/>
          <p:nvPr/>
        </p:nvGrpSpPr>
        <p:grpSpPr>
          <a:xfrm>
            <a:off x="3733647" y="3909013"/>
            <a:ext cx="309141" cy="322547"/>
            <a:chOff x="1312525" y="238125"/>
            <a:chExt cx="5002275" cy="5219200"/>
          </a:xfrm>
        </p:grpSpPr>
        <p:sp>
          <p:nvSpPr>
            <p:cNvPr id="3017" name="Google Shape;3017;p29"/>
            <p:cNvSpPr/>
            <p:nvPr/>
          </p:nvSpPr>
          <p:spPr>
            <a:xfrm>
              <a:off x="1312525" y="238125"/>
              <a:ext cx="5002275" cy="5219200"/>
            </a:xfrm>
            <a:custGeom>
              <a:avLst/>
              <a:gdLst/>
              <a:ahLst/>
              <a:cxnLst/>
              <a:rect l="l" t="t" r="r" b="b"/>
              <a:pathLst>
                <a:path w="200091" h="208768" extrusionOk="0">
                  <a:moveTo>
                    <a:pt x="36829" y="36828"/>
                  </a:moveTo>
                  <a:lnTo>
                    <a:pt x="36829" y="49126"/>
                  </a:lnTo>
                  <a:lnTo>
                    <a:pt x="24564" y="49126"/>
                  </a:lnTo>
                  <a:lnTo>
                    <a:pt x="24564" y="36828"/>
                  </a:lnTo>
                  <a:close/>
                  <a:moveTo>
                    <a:pt x="84454" y="61391"/>
                  </a:moveTo>
                  <a:lnTo>
                    <a:pt x="84454" y="104384"/>
                  </a:lnTo>
                  <a:lnTo>
                    <a:pt x="59891" y="104384"/>
                  </a:lnTo>
                  <a:cubicBezTo>
                    <a:pt x="35198" y="104384"/>
                    <a:pt x="15463" y="85953"/>
                    <a:pt x="12625" y="61391"/>
                  </a:cubicBezTo>
                  <a:close/>
                  <a:moveTo>
                    <a:pt x="120825" y="61391"/>
                  </a:moveTo>
                  <a:cubicBezTo>
                    <a:pt x="134884" y="61391"/>
                    <a:pt x="148486" y="65957"/>
                    <a:pt x="159707" y="74308"/>
                  </a:cubicBezTo>
                  <a:lnTo>
                    <a:pt x="136874" y="106439"/>
                  </a:lnTo>
                  <a:cubicBezTo>
                    <a:pt x="133448" y="105101"/>
                    <a:pt x="129795" y="104384"/>
                    <a:pt x="126011" y="104384"/>
                  </a:cubicBezTo>
                  <a:lnTo>
                    <a:pt x="96719" y="104384"/>
                  </a:lnTo>
                  <a:lnTo>
                    <a:pt x="96719" y="61391"/>
                  </a:lnTo>
                  <a:close/>
                  <a:moveTo>
                    <a:pt x="168906" y="82561"/>
                  </a:moveTo>
                  <a:cubicBezTo>
                    <a:pt x="179866" y="94598"/>
                    <a:pt x="186260" y="110908"/>
                    <a:pt x="186260" y="127544"/>
                  </a:cubicBezTo>
                  <a:cubicBezTo>
                    <a:pt x="186260" y="128000"/>
                    <a:pt x="186227" y="128457"/>
                    <a:pt x="186227" y="128946"/>
                  </a:cubicBezTo>
                  <a:lnTo>
                    <a:pt x="155891" y="128946"/>
                  </a:lnTo>
                  <a:cubicBezTo>
                    <a:pt x="154651" y="123140"/>
                    <a:pt x="151716" y="117660"/>
                    <a:pt x="147149" y="113158"/>
                  </a:cubicBezTo>
                  <a:lnTo>
                    <a:pt x="168906" y="82561"/>
                  </a:lnTo>
                  <a:close/>
                  <a:moveTo>
                    <a:pt x="184792" y="141211"/>
                  </a:moveTo>
                  <a:cubicBezTo>
                    <a:pt x="181367" y="158239"/>
                    <a:pt x="171646" y="172951"/>
                    <a:pt x="158239" y="182900"/>
                  </a:cubicBezTo>
                  <a:lnTo>
                    <a:pt x="144376" y="159805"/>
                  </a:lnTo>
                  <a:cubicBezTo>
                    <a:pt x="150737" y="155140"/>
                    <a:pt x="154749" y="148486"/>
                    <a:pt x="156087" y="141211"/>
                  </a:cubicBezTo>
                  <a:close/>
                  <a:moveTo>
                    <a:pt x="133155" y="164959"/>
                  </a:moveTo>
                  <a:lnTo>
                    <a:pt x="147801" y="189326"/>
                  </a:lnTo>
                  <a:cubicBezTo>
                    <a:pt x="138831" y="193795"/>
                    <a:pt x="128784" y="196339"/>
                    <a:pt x="118182" y="196469"/>
                  </a:cubicBezTo>
                  <a:lnTo>
                    <a:pt x="118182" y="165774"/>
                  </a:lnTo>
                  <a:lnTo>
                    <a:pt x="126044" y="165774"/>
                  </a:lnTo>
                  <a:cubicBezTo>
                    <a:pt x="128458" y="165774"/>
                    <a:pt x="130871" y="165513"/>
                    <a:pt x="133155" y="164959"/>
                  </a:cubicBezTo>
                  <a:close/>
                  <a:moveTo>
                    <a:pt x="105917" y="165774"/>
                  </a:moveTo>
                  <a:lnTo>
                    <a:pt x="105917" y="196502"/>
                  </a:lnTo>
                  <a:lnTo>
                    <a:pt x="93489" y="196502"/>
                  </a:lnTo>
                  <a:cubicBezTo>
                    <a:pt x="77081" y="196469"/>
                    <a:pt x="61294" y="182997"/>
                    <a:pt x="58260" y="165774"/>
                  </a:cubicBezTo>
                  <a:close/>
                  <a:moveTo>
                    <a:pt x="36829" y="0"/>
                  </a:moveTo>
                  <a:lnTo>
                    <a:pt x="36829" y="24563"/>
                  </a:lnTo>
                  <a:lnTo>
                    <a:pt x="12266" y="24563"/>
                  </a:lnTo>
                  <a:lnTo>
                    <a:pt x="12266" y="49126"/>
                  </a:lnTo>
                  <a:lnTo>
                    <a:pt x="1" y="49126"/>
                  </a:lnTo>
                  <a:lnTo>
                    <a:pt x="1" y="55258"/>
                  </a:lnTo>
                  <a:cubicBezTo>
                    <a:pt x="1" y="89052"/>
                    <a:pt x="25836" y="116681"/>
                    <a:pt x="59891" y="116681"/>
                  </a:cubicBezTo>
                  <a:lnTo>
                    <a:pt x="126044" y="116681"/>
                  </a:lnTo>
                  <a:cubicBezTo>
                    <a:pt x="135960" y="116681"/>
                    <a:pt x="144343" y="125326"/>
                    <a:pt x="144343" y="135601"/>
                  </a:cubicBezTo>
                  <a:cubicBezTo>
                    <a:pt x="144343" y="145648"/>
                    <a:pt x="136286" y="153509"/>
                    <a:pt x="126044" y="153509"/>
                  </a:cubicBezTo>
                  <a:lnTo>
                    <a:pt x="12266" y="153509"/>
                  </a:lnTo>
                  <a:lnTo>
                    <a:pt x="12266" y="165774"/>
                  </a:lnTo>
                  <a:lnTo>
                    <a:pt x="45832" y="165774"/>
                  </a:lnTo>
                  <a:cubicBezTo>
                    <a:pt x="46386" y="170015"/>
                    <a:pt x="47495" y="174157"/>
                    <a:pt x="49126" y="178072"/>
                  </a:cubicBezTo>
                  <a:lnTo>
                    <a:pt x="12266" y="178072"/>
                  </a:lnTo>
                  <a:lnTo>
                    <a:pt x="12266" y="190337"/>
                  </a:lnTo>
                  <a:lnTo>
                    <a:pt x="56466" y="190337"/>
                  </a:lnTo>
                  <a:cubicBezTo>
                    <a:pt x="65469" y="201526"/>
                    <a:pt x="78549" y="208376"/>
                    <a:pt x="92282" y="208735"/>
                  </a:cubicBezTo>
                  <a:lnTo>
                    <a:pt x="92282" y="208767"/>
                  </a:lnTo>
                  <a:lnTo>
                    <a:pt x="117334" y="208767"/>
                  </a:lnTo>
                  <a:cubicBezTo>
                    <a:pt x="159968" y="208767"/>
                    <a:pt x="195328" y="175756"/>
                    <a:pt x="198264" y="133187"/>
                  </a:cubicBezTo>
                  <a:cubicBezTo>
                    <a:pt x="200091" y="107417"/>
                    <a:pt x="189228" y="83376"/>
                    <a:pt x="171809" y="68273"/>
                  </a:cubicBezTo>
                  <a:cubicBezTo>
                    <a:pt x="157815" y="56041"/>
                    <a:pt x="139777" y="49126"/>
                    <a:pt x="120792" y="49126"/>
                  </a:cubicBezTo>
                  <a:lnTo>
                    <a:pt x="49126" y="49126"/>
                  </a:lnTo>
                  <a:lnTo>
                    <a:pt x="49126" y="36828"/>
                  </a:lnTo>
                  <a:lnTo>
                    <a:pt x="122814" y="36828"/>
                  </a:lnTo>
                  <a:lnTo>
                    <a:pt x="122814" y="24563"/>
                  </a:lnTo>
                  <a:lnTo>
                    <a:pt x="49126" y="24563"/>
                  </a:lnTo>
                  <a:lnTo>
                    <a:pt x="49126" y="12298"/>
                  </a:lnTo>
                  <a:lnTo>
                    <a:pt x="141212" y="12298"/>
                  </a:lnTo>
                  <a:lnTo>
                    <a:pt x="141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18" name="Google Shape;3018;p29"/>
            <p:cNvSpPr/>
            <p:nvPr/>
          </p:nvSpPr>
          <p:spPr>
            <a:xfrm>
              <a:off x="2540675" y="208032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0" y="0"/>
                  </a:move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019" name="Google Shape;3019;p29"/>
          <p:cNvSpPr/>
          <p:nvPr/>
        </p:nvSpPr>
        <p:spPr>
          <a:xfrm>
            <a:off x="3683410" y="1697509"/>
            <a:ext cx="409432" cy="251724"/>
          </a:xfrm>
          <a:custGeom>
            <a:avLst/>
            <a:gdLst/>
            <a:ahLst/>
            <a:cxnLst/>
            <a:rect l="l" t="t" r="r" b="b"/>
            <a:pathLst>
              <a:path w="290377" h="178528" extrusionOk="0">
                <a:moveTo>
                  <a:pt x="91677" y="26067"/>
                </a:moveTo>
                <a:lnTo>
                  <a:pt x="91677" y="26067"/>
                </a:lnTo>
                <a:cubicBezTo>
                  <a:pt x="91855" y="28069"/>
                  <a:pt x="90654" y="20195"/>
                  <a:pt x="111204" y="143543"/>
                </a:cubicBezTo>
                <a:cubicBezTo>
                  <a:pt x="111189" y="143526"/>
                  <a:pt x="111184" y="143521"/>
                  <a:pt x="111184" y="143521"/>
                </a:cubicBezTo>
                <a:lnTo>
                  <a:pt x="111184" y="143521"/>
                </a:lnTo>
                <a:cubicBezTo>
                  <a:pt x="111183" y="143521"/>
                  <a:pt x="111205" y="143548"/>
                  <a:pt x="111205" y="143548"/>
                </a:cubicBezTo>
                <a:cubicBezTo>
                  <a:pt x="111202" y="143548"/>
                  <a:pt x="108456" y="140325"/>
                  <a:pt x="42213" y="63565"/>
                </a:cubicBezTo>
                <a:lnTo>
                  <a:pt x="42213" y="63609"/>
                </a:lnTo>
                <a:cubicBezTo>
                  <a:pt x="42169" y="63520"/>
                  <a:pt x="40256" y="61786"/>
                  <a:pt x="40745" y="58761"/>
                </a:cubicBezTo>
                <a:cubicBezTo>
                  <a:pt x="40879" y="57782"/>
                  <a:pt x="41457" y="55959"/>
                  <a:pt x="43414" y="54758"/>
                </a:cubicBezTo>
                <a:lnTo>
                  <a:pt x="89275" y="26868"/>
                </a:lnTo>
                <a:cubicBezTo>
                  <a:pt x="90031" y="26423"/>
                  <a:pt x="90832" y="26156"/>
                  <a:pt x="91677" y="26067"/>
                </a:cubicBezTo>
                <a:close/>
                <a:moveTo>
                  <a:pt x="198922" y="26067"/>
                </a:moveTo>
                <a:cubicBezTo>
                  <a:pt x="199767" y="26156"/>
                  <a:pt x="200612" y="26423"/>
                  <a:pt x="201369" y="26868"/>
                </a:cubicBezTo>
                <a:lnTo>
                  <a:pt x="247229" y="54758"/>
                </a:lnTo>
                <a:cubicBezTo>
                  <a:pt x="250254" y="56626"/>
                  <a:pt x="250921" y="60718"/>
                  <a:pt x="248608" y="63387"/>
                </a:cubicBezTo>
                <a:lnTo>
                  <a:pt x="248252" y="63787"/>
                </a:lnTo>
                <a:lnTo>
                  <a:pt x="248163" y="63565"/>
                </a:lnTo>
                <a:lnTo>
                  <a:pt x="179350" y="143676"/>
                </a:lnTo>
                <a:lnTo>
                  <a:pt x="179350" y="143676"/>
                </a:lnTo>
                <a:cubicBezTo>
                  <a:pt x="198477" y="28647"/>
                  <a:pt x="198700" y="28202"/>
                  <a:pt x="198922" y="26067"/>
                </a:cubicBezTo>
                <a:close/>
                <a:moveTo>
                  <a:pt x="175035" y="16726"/>
                </a:moveTo>
                <a:cubicBezTo>
                  <a:pt x="179217" y="16726"/>
                  <a:pt x="182508" y="20240"/>
                  <a:pt x="182286" y="24377"/>
                </a:cubicBezTo>
                <a:cubicBezTo>
                  <a:pt x="182197" y="25355"/>
                  <a:pt x="183265" y="18550"/>
                  <a:pt x="161513" y="148836"/>
                </a:cubicBezTo>
                <a:cubicBezTo>
                  <a:pt x="160935" y="152306"/>
                  <a:pt x="157999" y="154930"/>
                  <a:pt x="154396" y="154930"/>
                </a:cubicBezTo>
                <a:lnTo>
                  <a:pt x="136203" y="154930"/>
                </a:lnTo>
                <a:cubicBezTo>
                  <a:pt x="134513" y="154930"/>
                  <a:pt x="132956" y="154352"/>
                  <a:pt x="131710" y="153329"/>
                </a:cubicBezTo>
                <a:cubicBezTo>
                  <a:pt x="131443" y="152973"/>
                  <a:pt x="129575" y="151638"/>
                  <a:pt x="129130" y="148836"/>
                </a:cubicBezTo>
                <a:lnTo>
                  <a:pt x="108491" y="25177"/>
                </a:lnTo>
                <a:cubicBezTo>
                  <a:pt x="108135" y="23220"/>
                  <a:pt x="108713" y="21930"/>
                  <a:pt x="108802" y="21263"/>
                </a:cubicBezTo>
                <a:cubicBezTo>
                  <a:pt x="109870" y="18683"/>
                  <a:pt x="112405" y="16726"/>
                  <a:pt x="115563" y="16726"/>
                </a:cubicBezTo>
                <a:close/>
                <a:moveTo>
                  <a:pt x="44971" y="92433"/>
                </a:moveTo>
                <a:lnTo>
                  <a:pt x="89230" y="143899"/>
                </a:lnTo>
                <a:lnTo>
                  <a:pt x="46483" y="160446"/>
                </a:lnTo>
                <a:cubicBezTo>
                  <a:pt x="44215" y="161335"/>
                  <a:pt x="41813" y="161780"/>
                  <a:pt x="39366" y="161780"/>
                </a:cubicBezTo>
                <a:cubicBezTo>
                  <a:pt x="33584" y="161780"/>
                  <a:pt x="28113" y="159289"/>
                  <a:pt x="24332" y="154886"/>
                </a:cubicBezTo>
                <a:cubicBezTo>
                  <a:pt x="18860" y="148569"/>
                  <a:pt x="18015" y="139406"/>
                  <a:pt x="22152" y="132155"/>
                </a:cubicBezTo>
                <a:lnTo>
                  <a:pt x="44971" y="92433"/>
                </a:lnTo>
                <a:close/>
                <a:moveTo>
                  <a:pt x="245494" y="92567"/>
                </a:moveTo>
                <a:lnTo>
                  <a:pt x="268224" y="132155"/>
                </a:lnTo>
                <a:cubicBezTo>
                  <a:pt x="272361" y="139406"/>
                  <a:pt x="271516" y="148569"/>
                  <a:pt x="266045" y="154886"/>
                </a:cubicBezTo>
                <a:cubicBezTo>
                  <a:pt x="262234" y="159352"/>
                  <a:pt x="256713" y="161801"/>
                  <a:pt x="251053" y="161801"/>
                </a:cubicBezTo>
                <a:cubicBezTo>
                  <a:pt x="248651" y="161801"/>
                  <a:pt x="246225" y="161360"/>
                  <a:pt x="243893" y="160446"/>
                </a:cubicBezTo>
                <a:lnTo>
                  <a:pt x="201191" y="143943"/>
                </a:lnTo>
                <a:lnTo>
                  <a:pt x="245494" y="92567"/>
                </a:lnTo>
                <a:close/>
                <a:moveTo>
                  <a:pt x="115563" y="1"/>
                </a:moveTo>
                <a:cubicBezTo>
                  <a:pt x="108091" y="1"/>
                  <a:pt x="100929" y="3470"/>
                  <a:pt x="96303" y="9698"/>
                </a:cubicBezTo>
                <a:cubicBezTo>
                  <a:pt x="94936" y="9446"/>
                  <a:pt x="93571" y="9324"/>
                  <a:pt x="92222" y="9324"/>
                </a:cubicBezTo>
                <a:cubicBezTo>
                  <a:pt x="88084" y="9324"/>
                  <a:pt x="84090" y="10476"/>
                  <a:pt x="80601" y="12589"/>
                </a:cubicBezTo>
                <a:lnTo>
                  <a:pt x="34740" y="40479"/>
                </a:lnTo>
                <a:cubicBezTo>
                  <a:pt x="22908" y="47685"/>
                  <a:pt x="20328" y="63832"/>
                  <a:pt x="29403" y="74329"/>
                </a:cubicBezTo>
                <a:lnTo>
                  <a:pt x="33406" y="78956"/>
                </a:lnTo>
                <a:lnTo>
                  <a:pt x="7695" y="123837"/>
                </a:lnTo>
                <a:cubicBezTo>
                  <a:pt x="0" y="137226"/>
                  <a:pt x="1602" y="154085"/>
                  <a:pt x="11654" y="165784"/>
                </a:cubicBezTo>
                <a:cubicBezTo>
                  <a:pt x="18766" y="174080"/>
                  <a:pt x="28961" y="178528"/>
                  <a:pt x="39357" y="178528"/>
                </a:cubicBezTo>
                <a:cubicBezTo>
                  <a:pt x="43787" y="178528"/>
                  <a:pt x="48253" y="177720"/>
                  <a:pt x="52533" y="176059"/>
                </a:cubicBezTo>
                <a:lnTo>
                  <a:pt x="100973" y="157288"/>
                </a:lnTo>
                <a:lnTo>
                  <a:pt x="103331" y="160001"/>
                </a:lnTo>
                <a:cubicBezTo>
                  <a:pt x="107549" y="164889"/>
                  <a:pt x="113758" y="167751"/>
                  <a:pt x="120317" y="167751"/>
                </a:cubicBezTo>
                <a:cubicBezTo>
                  <a:pt x="121160" y="167751"/>
                  <a:pt x="122008" y="167703"/>
                  <a:pt x="122858" y="167607"/>
                </a:cubicBezTo>
                <a:cubicBezTo>
                  <a:pt x="126684" y="170143"/>
                  <a:pt x="131310" y="171611"/>
                  <a:pt x="136203" y="171611"/>
                </a:cubicBezTo>
                <a:lnTo>
                  <a:pt x="154396" y="171611"/>
                </a:lnTo>
                <a:cubicBezTo>
                  <a:pt x="159289" y="171611"/>
                  <a:pt x="163871" y="170143"/>
                  <a:pt x="167696" y="167607"/>
                </a:cubicBezTo>
                <a:cubicBezTo>
                  <a:pt x="168583" y="167712"/>
                  <a:pt x="169467" y="167763"/>
                  <a:pt x="170343" y="167763"/>
                </a:cubicBezTo>
                <a:cubicBezTo>
                  <a:pt x="176935" y="167763"/>
                  <a:pt x="183116" y="164870"/>
                  <a:pt x="187357" y="160001"/>
                </a:cubicBezTo>
                <a:lnTo>
                  <a:pt x="189581" y="157376"/>
                </a:lnTo>
                <a:lnTo>
                  <a:pt x="237843" y="176059"/>
                </a:lnTo>
                <a:cubicBezTo>
                  <a:pt x="242126" y="177711"/>
                  <a:pt x="246582" y="178511"/>
                  <a:pt x="250995" y="178511"/>
                </a:cubicBezTo>
                <a:cubicBezTo>
                  <a:pt x="261431" y="178511"/>
                  <a:pt x="271625" y="174037"/>
                  <a:pt x="278722" y="165784"/>
                </a:cubicBezTo>
                <a:cubicBezTo>
                  <a:pt x="288775" y="154085"/>
                  <a:pt x="290376" y="137226"/>
                  <a:pt x="282681" y="123837"/>
                </a:cubicBezTo>
                <a:lnTo>
                  <a:pt x="257060" y="79178"/>
                </a:lnTo>
                <a:lnTo>
                  <a:pt x="261241" y="74329"/>
                </a:lnTo>
                <a:cubicBezTo>
                  <a:pt x="270315" y="63832"/>
                  <a:pt x="267780" y="47685"/>
                  <a:pt x="255947" y="40479"/>
                </a:cubicBezTo>
                <a:lnTo>
                  <a:pt x="210087" y="12589"/>
                </a:lnTo>
                <a:cubicBezTo>
                  <a:pt x="206593" y="10493"/>
                  <a:pt x="202602" y="9343"/>
                  <a:pt x="198486" y="9343"/>
                </a:cubicBezTo>
                <a:cubicBezTo>
                  <a:pt x="197099" y="9343"/>
                  <a:pt x="195697" y="9473"/>
                  <a:pt x="194296" y="9742"/>
                </a:cubicBezTo>
                <a:cubicBezTo>
                  <a:pt x="189581" y="3381"/>
                  <a:pt x="182375" y="1"/>
                  <a:pt x="1750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020" name="Google Shape;3020;p29"/>
          <p:cNvSpPr txBox="1"/>
          <p:nvPr/>
        </p:nvSpPr>
        <p:spPr>
          <a:xfrm>
            <a:off x="4568200" y="1390125"/>
            <a:ext cx="37572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721B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Order Groceries</a:t>
            </a:r>
            <a:endParaRPr sz="1700" dirty="0">
              <a:solidFill>
                <a:srgbClr val="721B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21" name="Google Shape;3021;p29"/>
          <p:cNvSpPr txBox="1"/>
          <p:nvPr/>
        </p:nvSpPr>
        <p:spPr>
          <a:xfrm>
            <a:off x="4921025" y="2561200"/>
            <a:ext cx="37572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721B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Get Notification on Expiry </a:t>
            </a:r>
            <a:endParaRPr sz="1700" dirty="0">
              <a:solidFill>
                <a:srgbClr val="721B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22" name="Google Shape;3022;p29"/>
          <p:cNvSpPr txBox="1"/>
          <p:nvPr/>
        </p:nvSpPr>
        <p:spPr>
          <a:xfrm>
            <a:off x="4658050" y="3685675"/>
            <a:ext cx="37572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721B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Nutrition Count</a:t>
            </a:r>
            <a:endParaRPr sz="1700" dirty="0">
              <a:solidFill>
                <a:srgbClr val="721B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24" name="Google Shape;3024;p29"/>
          <p:cNvSpPr txBox="1"/>
          <p:nvPr/>
        </p:nvSpPr>
        <p:spPr>
          <a:xfrm>
            <a:off x="4568200" y="1805775"/>
            <a:ext cx="37572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Order your groceries from your pantry </a:t>
            </a:r>
            <a:endParaRPr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025" name="Google Shape;3025;p29"/>
          <p:cNvSpPr txBox="1"/>
          <p:nvPr/>
        </p:nvSpPr>
        <p:spPr>
          <a:xfrm>
            <a:off x="4864975" y="2937013"/>
            <a:ext cx="37572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Get Notifications when the items are near to expiry</a:t>
            </a:r>
            <a:endParaRPr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026" name="Google Shape;3026;p29"/>
          <p:cNvSpPr txBox="1"/>
          <p:nvPr/>
        </p:nvSpPr>
        <p:spPr>
          <a:xfrm>
            <a:off x="4864975" y="4041812"/>
            <a:ext cx="4136982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 dirty="0"/>
              <a:t>Dietary recommendations based on user preferences, restrictions, or health goals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39"/>
          <p:cNvSpPr/>
          <p:nvPr/>
        </p:nvSpPr>
        <p:spPr>
          <a:xfrm>
            <a:off x="3570913" y="1595490"/>
            <a:ext cx="1592406" cy="502416"/>
          </a:xfrm>
          <a:prstGeom prst="flowChartTerminator">
            <a:avLst/>
          </a:pr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2" name="Google Shape;4262;p39"/>
          <p:cNvSpPr/>
          <p:nvPr/>
        </p:nvSpPr>
        <p:spPr>
          <a:xfrm>
            <a:off x="6405805" y="1589731"/>
            <a:ext cx="1592406" cy="502416"/>
          </a:xfrm>
          <a:prstGeom prst="flowChartTerminator">
            <a:avLst/>
          </a:pr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3" name="Google Shape;4263;p39"/>
          <p:cNvSpPr/>
          <p:nvPr/>
        </p:nvSpPr>
        <p:spPr>
          <a:xfrm>
            <a:off x="899236" y="1587252"/>
            <a:ext cx="1592406" cy="502416"/>
          </a:xfrm>
          <a:prstGeom prst="flowChartTerminator">
            <a:avLst/>
          </a:pr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4" name="Google Shape;4264;p39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Team Contributions</a:t>
            </a:r>
            <a:endParaRPr dirty="0"/>
          </a:p>
        </p:txBody>
      </p:sp>
      <p:sp>
        <p:nvSpPr>
          <p:cNvPr id="4278" name="Google Shape;4278;p39"/>
          <p:cNvSpPr txBox="1"/>
          <p:nvPr/>
        </p:nvSpPr>
        <p:spPr>
          <a:xfrm>
            <a:off x="457200" y="2498372"/>
            <a:ext cx="3012958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</a:rPr>
              <a:t>Design and Developed Recipe Screen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+mj-l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Text to Speech integration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+mj-lt"/>
              <a:ea typeface="Roboto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Meal </a:t>
            </a:r>
            <a:r>
              <a:rPr lang="en-US" sz="1100" dirty="0" err="1">
                <a:latin typeface="+mj-lt"/>
                <a:ea typeface="Roboto"/>
                <a:cs typeface="Roboto"/>
                <a:sym typeface="Roboto"/>
              </a:rPr>
              <a:t>Api</a:t>
            </a: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 Integration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+mj-lt"/>
              <a:ea typeface="Roboto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 err="1">
                <a:latin typeface="+mj-lt"/>
                <a:ea typeface="Roboto"/>
                <a:cs typeface="Roboto"/>
                <a:sym typeface="Roboto"/>
              </a:rPr>
              <a:t>Sql</a:t>
            </a: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 Integrations for Recipe Screen</a:t>
            </a:r>
            <a:endParaRPr sz="11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4279" name="Google Shape;4279;p39"/>
          <p:cNvSpPr txBox="1"/>
          <p:nvPr/>
        </p:nvSpPr>
        <p:spPr>
          <a:xfrm>
            <a:off x="3187083" y="2718750"/>
            <a:ext cx="2769833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</a:rPr>
              <a:t>Design and Developed Pantry, Menu Favorite Screen and</a:t>
            </a:r>
          </a:p>
          <a:p>
            <a:endParaRPr lang="en-US" sz="11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CRUD operations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+mj-lt"/>
              <a:ea typeface="Roboto"/>
              <a:cs typeface="Roboto"/>
              <a:sym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+mj-lt"/>
                <a:ea typeface="Roboto"/>
                <a:cs typeface="Roboto"/>
                <a:sym typeface="Roboto"/>
              </a:rPr>
              <a:t>Sql</a:t>
            </a: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 Integrations for Pantry and Favorite Screen</a:t>
            </a:r>
          </a:p>
          <a:p>
            <a:endParaRPr lang="en-US" sz="1100" dirty="0">
              <a:latin typeface="+mj-lt"/>
              <a:ea typeface="Roboto"/>
              <a:cs typeface="Roboto"/>
              <a:sym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4280" name="Google Shape;4280;p39"/>
          <p:cNvSpPr txBox="1"/>
          <p:nvPr/>
        </p:nvSpPr>
        <p:spPr>
          <a:xfrm>
            <a:off x="6051938" y="2718750"/>
            <a:ext cx="2621787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</a:rPr>
              <a:t>Design and Developed Login Screen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+mj-lt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SHA 256 based password hashing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100" dirty="0">
              <a:latin typeface="+mj-lt"/>
              <a:ea typeface="Roboto"/>
              <a:cs typeface="Roboto"/>
              <a:sym typeface="Roboto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Integrated you tube video for recipes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+mj-lt"/>
              <a:ea typeface="Roboto"/>
              <a:cs typeface="Roboto"/>
              <a:sym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+mj-lt"/>
                <a:ea typeface="Roboto"/>
                <a:cs typeface="Roboto"/>
                <a:sym typeface="Roboto"/>
              </a:rPr>
              <a:t>Sql</a:t>
            </a:r>
            <a:r>
              <a:rPr lang="en-US" sz="1100" dirty="0">
                <a:latin typeface="+mj-lt"/>
                <a:ea typeface="Roboto"/>
                <a:cs typeface="Roboto"/>
                <a:sym typeface="Roboto"/>
              </a:rPr>
              <a:t> Integrations for Login Screen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4281" name="Google Shape;4281;p39"/>
          <p:cNvSpPr txBox="1"/>
          <p:nvPr/>
        </p:nvSpPr>
        <p:spPr>
          <a:xfrm>
            <a:off x="3559376" y="1652239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Taru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82" name="Google Shape;4282;p39"/>
          <p:cNvSpPr txBox="1"/>
          <p:nvPr/>
        </p:nvSpPr>
        <p:spPr>
          <a:xfrm>
            <a:off x="6405811" y="1652239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Shobhit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83" name="Google Shape;4283;p39"/>
          <p:cNvSpPr txBox="1"/>
          <p:nvPr/>
        </p:nvSpPr>
        <p:spPr>
          <a:xfrm>
            <a:off x="910779" y="1645725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 err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Rishab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77" name="Google Shape;6677;p45"/>
          <p:cNvCxnSpPr/>
          <p:nvPr/>
        </p:nvCxnSpPr>
        <p:spPr>
          <a:xfrm>
            <a:off x="698300" y="2886825"/>
            <a:ext cx="76725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78" name="Google Shape;6678;p45"/>
          <p:cNvSpPr/>
          <p:nvPr/>
        </p:nvSpPr>
        <p:spPr>
          <a:xfrm>
            <a:off x="5330838" y="2661225"/>
            <a:ext cx="153300" cy="4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9" name="Google Shape;6679;p45"/>
          <p:cNvSpPr/>
          <p:nvPr/>
        </p:nvSpPr>
        <p:spPr>
          <a:xfrm>
            <a:off x="3549400" y="2628900"/>
            <a:ext cx="153300" cy="4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0" name="Google Shape;6680;p45"/>
          <p:cNvSpPr/>
          <p:nvPr/>
        </p:nvSpPr>
        <p:spPr>
          <a:xfrm>
            <a:off x="1822375" y="3542550"/>
            <a:ext cx="1328400" cy="338400"/>
          </a:xfrm>
          <a:prstGeom prst="roundRect">
            <a:avLst>
              <a:gd name="adj" fmla="val 50000"/>
            </a:avLst>
          </a:pr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1" name="Google Shape;6681;p45"/>
          <p:cNvSpPr txBox="1">
            <a:spLocks noGrp="1"/>
          </p:cNvSpPr>
          <p:nvPr>
            <p:ph type="title"/>
          </p:nvPr>
        </p:nvSpPr>
        <p:spPr>
          <a:xfrm>
            <a:off x="-242515" y="37696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dirty="0">
                <a:latin typeface="+mj-lt"/>
              </a:rPr>
              <a:t>		        THANK YOU </a:t>
            </a:r>
            <a:endParaRPr sz="4000" dirty="0">
              <a:latin typeface="+mj-lt"/>
            </a:endParaRPr>
          </a:p>
        </p:txBody>
      </p:sp>
      <p:grpSp>
        <p:nvGrpSpPr>
          <p:cNvPr id="6682" name="Google Shape;6682;p45"/>
          <p:cNvGrpSpPr/>
          <p:nvPr/>
        </p:nvGrpSpPr>
        <p:grpSpPr>
          <a:xfrm rot="10800000">
            <a:off x="5262860" y="2775646"/>
            <a:ext cx="289254" cy="1407926"/>
            <a:chOff x="2402795" y="1737226"/>
            <a:chExt cx="495892" cy="2413726"/>
          </a:xfrm>
        </p:grpSpPr>
        <p:sp>
          <p:nvSpPr>
            <p:cNvPr id="6683" name="Google Shape;6683;p45"/>
            <p:cNvSpPr/>
            <p:nvPr/>
          </p:nvSpPr>
          <p:spPr>
            <a:xfrm>
              <a:off x="2402795" y="1737226"/>
              <a:ext cx="495892" cy="2413726"/>
            </a:xfrm>
            <a:custGeom>
              <a:avLst/>
              <a:gdLst/>
              <a:ahLst/>
              <a:cxnLst/>
              <a:rect l="l" t="t" r="r" b="b"/>
              <a:pathLst>
                <a:path w="11225" h="54637" extrusionOk="0">
                  <a:moveTo>
                    <a:pt x="6826" y="39709"/>
                  </a:moveTo>
                  <a:cubicBezTo>
                    <a:pt x="6483" y="39589"/>
                    <a:pt x="6020" y="39589"/>
                    <a:pt x="5437" y="39589"/>
                  </a:cubicBezTo>
                  <a:lnTo>
                    <a:pt x="5437" y="53479"/>
                  </a:lnTo>
                  <a:cubicBezTo>
                    <a:pt x="5437" y="53599"/>
                    <a:pt x="5557" y="53831"/>
                    <a:pt x="5668" y="53942"/>
                  </a:cubicBezTo>
                  <a:cubicBezTo>
                    <a:pt x="5789" y="54062"/>
                    <a:pt x="5900" y="54062"/>
                    <a:pt x="6131" y="54062"/>
                  </a:cubicBezTo>
                  <a:cubicBezTo>
                    <a:pt x="6363" y="54062"/>
                    <a:pt x="6483" y="54062"/>
                    <a:pt x="6594" y="53942"/>
                  </a:cubicBezTo>
                  <a:cubicBezTo>
                    <a:pt x="6715" y="53831"/>
                    <a:pt x="6826" y="53599"/>
                    <a:pt x="6826" y="53479"/>
                  </a:cubicBezTo>
                  <a:close/>
                  <a:moveTo>
                    <a:pt x="4974" y="39709"/>
                  </a:moveTo>
                  <a:cubicBezTo>
                    <a:pt x="4631" y="39820"/>
                    <a:pt x="4168" y="39940"/>
                    <a:pt x="3816" y="40052"/>
                  </a:cubicBezTo>
                  <a:cubicBezTo>
                    <a:pt x="1622" y="41098"/>
                    <a:pt x="1853" y="39014"/>
                    <a:pt x="1964" y="38431"/>
                  </a:cubicBezTo>
                  <a:cubicBezTo>
                    <a:pt x="1622" y="38088"/>
                    <a:pt x="464" y="36699"/>
                    <a:pt x="1038" y="35310"/>
                  </a:cubicBezTo>
                  <a:cubicBezTo>
                    <a:pt x="807" y="34847"/>
                    <a:pt x="1" y="33458"/>
                    <a:pt x="1159" y="32764"/>
                  </a:cubicBezTo>
                  <a:cubicBezTo>
                    <a:pt x="1038" y="32412"/>
                    <a:pt x="807" y="31838"/>
                    <a:pt x="1038" y="31254"/>
                  </a:cubicBezTo>
                  <a:cubicBezTo>
                    <a:pt x="807" y="30791"/>
                    <a:pt x="112" y="29523"/>
                    <a:pt x="1270" y="28597"/>
                  </a:cubicBezTo>
                  <a:cubicBezTo>
                    <a:pt x="1038" y="28134"/>
                    <a:pt x="575" y="26745"/>
                    <a:pt x="1501" y="25587"/>
                  </a:cubicBezTo>
                  <a:cubicBezTo>
                    <a:pt x="1038" y="25235"/>
                    <a:pt x="344" y="24198"/>
                    <a:pt x="807" y="23152"/>
                  </a:cubicBezTo>
                  <a:cubicBezTo>
                    <a:pt x="575" y="22809"/>
                    <a:pt x="233" y="21651"/>
                    <a:pt x="1038" y="20837"/>
                  </a:cubicBezTo>
                  <a:cubicBezTo>
                    <a:pt x="696" y="20262"/>
                    <a:pt x="1" y="18290"/>
                    <a:pt x="1501" y="17021"/>
                  </a:cubicBezTo>
                  <a:cubicBezTo>
                    <a:pt x="1390" y="16669"/>
                    <a:pt x="1038" y="15975"/>
                    <a:pt x="1501" y="15169"/>
                  </a:cubicBezTo>
                  <a:cubicBezTo>
                    <a:pt x="1159" y="14706"/>
                    <a:pt x="464" y="13317"/>
                    <a:pt x="1501" y="12271"/>
                  </a:cubicBezTo>
                  <a:cubicBezTo>
                    <a:pt x="1390" y="11697"/>
                    <a:pt x="927" y="10076"/>
                    <a:pt x="1964" y="9261"/>
                  </a:cubicBezTo>
                  <a:cubicBezTo>
                    <a:pt x="1733" y="8798"/>
                    <a:pt x="1501" y="7872"/>
                    <a:pt x="2196" y="7409"/>
                  </a:cubicBezTo>
                  <a:cubicBezTo>
                    <a:pt x="1964" y="6835"/>
                    <a:pt x="1622" y="5557"/>
                    <a:pt x="2659" y="4751"/>
                  </a:cubicBezTo>
                  <a:cubicBezTo>
                    <a:pt x="2659" y="4168"/>
                    <a:pt x="2659" y="2899"/>
                    <a:pt x="3937" y="2668"/>
                  </a:cubicBezTo>
                  <a:cubicBezTo>
                    <a:pt x="4048" y="2668"/>
                    <a:pt x="4279" y="2548"/>
                    <a:pt x="4400" y="2548"/>
                  </a:cubicBezTo>
                  <a:cubicBezTo>
                    <a:pt x="4631" y="2436"/>
                    <a:pt x="4863" y="2205"/>
                    <a:pt x="4863" y="2085"/>
                  </a:cubicBezTo>
                  <a:cubicBezTo>
                    <a:pt x="4974" y="1853"/>
                    <a:pt x="4974" y="1622"/>
                    <a:pt x="4974" y="1390"/>
                  </a:cubicBezTo>
                  <a:cubicBezTo>
                    <a:pt x="4974" y="1279"/>
                    <a:pt x="4863" y="1159"/>
                    <a:pt x="4863" y="927"/>
                  </a:cubicBezTo>
                  <a:cubicBezTo>
                    <a:pt x="4631" y="696"/>
                    <a:pt x="4742" y="464"/>
                    <a:pt x="4863" y="232"/>
                  </a:cubicBezTo>
                  <a:cubicBezTo>
                    <a:pt x="5094" y="121"/>
                    <a:pt x="5326" y="1"/>
                    <a:pt x="5557" y="1"/>
                  </a:cubicBezTo>
                  <a:cubicBezTo>
                    <a:pt x="5789" y="1"/>
                    <a:pt x="6131" y="1"/>
                    <a:pt x="6363" y="232"/>
                  </a:cubicBezTo>
                  <a:cubicBezTo>
                    <a:pt x="6946" y="464"/>
                    <a:pt x="7520" y="1159"/>
                    <a:pt x="7520" y="2205"/>
                  </a:cubicBezTo>
                  <a:cubicBezTo>
                    <a:pt x="8104" y="2205"/>
                    <a:pt x="9261" y="2316"/>
                    <a:pt x="9372" y="3825"/>
                  </a:cubicBezTo>
                  <a:cubicBezTo>
                    <a:pt x="9724" y="4057"/>
                    <a:pt x="10530" y="4863"/>
                    <a:pt x="9724" y="6252"/>
                  </a:cubicBezTo>
                  <a:cubicBezTo>
                    <a:pt x="9956" y="6604"/>
                    <a:pt x="10298" y="7178"/>
                    <a:pt x="9956" y="7872"/>
                  </a:cubicBezTo>
                  <a:cubicBezTo>
                    <a:pt x="10187" y="8224"/>
                    <a:pt x="10650" y="9030"/>
                    <a:pt x="9835" y="10187"/>
                  </a:cubicBezTo>
                  <a:cubicBezTo>
                    <a:pt x="10298" y="10539"/>
                    <a:pt x="10882" y="11345"/>
                    <a:pt x="10419" y="12623"/>
                  </a:cubicBezTo>
                  <a:cubicBezTo>
                    <a:pt x="10067" y="13428"/>
                    <a:pt x="9956" y="13780"/>
                    <a:pt x="9956" y="14243"/>
                  </a:cubicBezTo>
                  <a:cubicBezTo>
                    <a:pt x="9956" y="14586"/>
                    <a:pt x="10067" y="14938"/>
                    <a:pt x="10298" y="15512"/>
                  </a:cubicBezTo>
                  <a:cubicBezTo>
                    <a:pt x="10530" y="16095"/>
                    <a:pt x="10530" y="16790"/>
                    <a:pt x="10419" y="17595"/>
                  </a:cubicBezTo>
                  <a:cubicBezTo>
                    <a:pt x="10419" y="18179"/>
                    <a:pt x="10187" y="18642"/>
                    <a:pt x="9835" y="19105"/>
                  </a:cubicBezTo>
                  <a:cubicBezTo>
                    <a:pt x="10298" y="19568"/>
                    <a:pt x="11224" y="20725"/>
                    <a:pt x="9835" y="22346"/>
                  </a:cubicBezTo>
                  <a:cubicBezTo>
                    <a:pt x="9835" y="22577"/>
                    <a:pt x="9835" y="23503"/>
                    <a:pt x="10187" y="24541"/>
                  </a:cubicBezTo>
                  <a:cubicBezTo>
                    <a:pt x="10419" y="25235"/>
                    <a:pt x="10530" y="25698"/>
                    <a:pt x="10530" y="26050"/>
                  </a:cubicBezTo>
                  <a:cubicBezTo>
                    <a:pt x="10419" y="26393"/>
                    <a:pt x="10298" y="26624"/>
                    <a:pt x="10067" y="26856"/>
                  </a:cubicBezTo>
                  <a:cubicBezTo>
                    <a:pt x="10419" y="27319"/>
                    <a:pt x="10993" y="28134"/>
                    <a:pt x="10187" y="29634"/>
                  </a:cubicBezTo>
                  <a:cubicBezTo>
                    <a:pt x="10419" y="29986"/>
                    <a:pt x="10761" y="30791"/>
                    <a:pt x="9724" y="31838"/>
                  </a:cubicBezTo>
                  <a:cubicBezTo>
                    <a:pt x="10298" y="32180"/>
                    <a:pt x="10993" y="32875"/>
                    <a:pt x="10419" y="34727"/>
                  </a:cubicBezTo>
                  <a:cubicBezTo>
                    <a:pt x="10187" y="35773"/>
                    <a:pt x="10298" y="36579"/>
                    <a:pt x="10530" y="37162"/>
                  </a:cubicBezTo>
                  <a:cubicBezTo>
                    <a:pt x="10761" y="37857"/>
                    <a:pt x="10882" y="38320"/>
                    <a:pt x="10187" y="38783"/>
                  </a:cubicBezTo>
                  <a:cubicBezTo>
                    <a:pt x="10067" y="39246"/>
                    <a:pt x="9604" y="40866"/>
                    <a:pt x="7289" y="39820"/>
                  </a:cubicBezTo>
                  <a:lnTo>
                    <a:pt x="7289" y="53479"/>
                  </a:lnTo>
                  <a:cubicBezTo>
                    <a:pt x="7289" y="53831"/>
                    <a:pt x="7178" y="54062"/>
                    <a:pt x="6946" y="54294"/>
                  </a:cubicBezTo>
                  <a:cubicBezTo>
                    <a:pt x="6715" y="54525"/>
                    <a:pt x="6483" y="54636"/>
                    <a:pt x="6131" y="54636"/>
                  </a:cubicBezTo>
                  <a:cubicBezTo>
                    <a:pt x="5789" y="54636"/>
                    <a:pt x="5557" y="54525"/>
                    <a:pt x="5326" y="54294"/>
                  </a:cubicBezTo>
                  <a:cubicBezTo>
                    <a:pt x="5094" y="54062"/>
                    <a:pt x="4974" y="53831"/>
                    <a:pt x="4974" y="53479"/>
                  </a:cubicBezTo>
                  <a:close/>
                  <a:moveTo>
                    <a:pt x="7057" y="39126"/>
                  </a:moveTo>
                  <a:cubicBezTo>
                    <a:pt x="6715" y="39126"/>
                    <a:pt x="6020" y="39014"/>
                    <a:pt x="5205" y="39126"/>
                  </a:cubicBezTo>
                  <a:lnTo>
                    <a:pt x="5094" y="39126"/>
                  </a:lnTo>
                  <a:cubicBezTo>
                    <a:pt x="4631" y="39246"/>
                    <a:pt x="4168" y="39357"/>
                    <a:pt x="3585" y="39589"/>
                  </a:cubicBezTo>
                  <a:cubicBezTo>
                    <a:pt x="2085" y="40283"/>
                    <a:pt x="2548" y="38431"/>
                    <a:pt x="2548" y="38431"/>
                  </a:cubicBezTo>
                  <a:cubicBezTo>
                    <a:pt x="2548" y="38320"/>
                    <a:pt x="2548" y="38199"/>
                    <a:pt x="2427" y="38199"/>
                  </a:cubicBezTo>
                  <a:lnTo>
                    <a:pt x="2548" y="38199"/>
                  </a:lnTo>
                  <a:cubicBezTo>
                    <a:pt x="2427" y="38088"/>
                    <a:pt x="927" y="36810"/>
                    <a:pt x="1622" y="35421"/>
                  </a:cubicBezTo>
                  <a:cubicBezTo>
                    <a:pt x="1733" y="35310"/>
                    <a:pt x="1622" y="35190"/>
                    <a:pt x="1622" y="35079"/>
                  </a:cubicBezTo>
                  <a:cubicBezTo>
                    <a:pt x="1501" y="34958"/>
                    <a:pt x="575" y="33458"/>
                    <a:pt x="1733" y="33106"/>
                  </a:cubicBezTo>
                  <a:cubicBezTo>
                    <a:pt x="1853" y="32995"/>
                    <a:pt x="1964" y="32875"/>
                    <a:pt x="1853" y="32764"/>
                  </a:cubicBezTo>
                  <a:lnTo>
                    <a:pt x="1853" y="32643"/>
                  </a:lnTo>
                  <a:cubicBezTo>
                    <a:pt x="1733" y="32532"/>
                    <a:pt x="1270" y="32069"/>
                    <a:pt x="1622" y="31375"/>
                  </a:cubicBezTo>
                  <a:lnTo>
                    <a:pt x="1622" y="31143"/>
                  </a:lnTo>
                  <a:lnTo>
                    <a:pt x="1622" y="31143"/>
                  </a:lnTo>
                  <a:cubicBezTo>
                    <a:pt x="1622" y="31023"/>
                    <a:pt x="575" y="29754"/>
                    <a:pt x="1853" y="28939"/>
                  </a:cubicBezTo>
                  <a:cubicBezTo>
                    <a:pt x="1964" y="28939"/>
                    <a:pt x="1964" y="28708"/>
                    <a:pt x="1964" y="28597"/>
                  </a:cubicBezTo>
                  <a:cubicBezTo>
                    <a:pt x="1853" y="28476"/>
                    <a:pt x="1038" y="26856"/>
                    <a:pt x="2085" y="25698"/>
                  </a:cubicBezTo>
                  <a:cubicBezTo>
                    <a:pt x="2196" y="25698"/>
                    <a:pt x="2196" y="25467"/>
                    <a:pt x="2085" y="25356"/>
                  </a:cubicBezTo>
                  <a:lnTo>
                    <a:pt x="1964" y="25356"/>
                  </a:lnTo>
                  <a:lnTo>
                    <a:pt x="1964" y="25356"/>
                  </a:lnTo>
                  <a:cubicBezTo>
                    <a:pt x="1964" y="25356"/>
                    <a:pt x="807" y="24309"/>
                    <a:pt x="1390" y="23383"/>
                  </a:cubicBezTo>
                  <a:lnTo>
                    <a:pt x="1390" y="23040"/>
                  </a:lnTo>
                  <a:cubicBezTo>
                    <a:pt x="1270" y="22920"/>
                    <a:pt x="696" y="21651"/>
                    <a:pt x="1501" y="21188"/>
                  </a:cubicBezTo>
                  <a:cubicBezTo>
                    <a:pt x="1622" y="21188"/>
                    <a:pt x="1733" y="20957"/>
                    <a:pt x="1622" y="20837"/>
                  </a:cubicBezTo>
                  <a:lnTo>
                    <a:pt x="1622" y="20837"/>
                  </a:lnTo>
                  <a:cubicBezTo>
                    <a:pt x="1501" y="20605"/>
                    <a:pt x="464" y="18410"/>
                    <a:pt x="2085" y="17364"/>
                  </a:cubicBezTo>
                  <a:cubicBezTo>
                    <a:pt x="2196" y="17253"/>
                    <a:pt x="2316" y="17132"/>
                    <a:pt x="2196" y="16901"/>
                  </a:cubicBezTo>
                  <a:lnTo>
                    <a:pt x="2085" y="16901"/>
                  </a:lnTo>
                  <a:cubicBezTo>
                    <a:pt x="2085" y="16790"/>
                    <a:pt x="1501" y="16206"/>
                    <a:pt x="1964" y="15280"/>
                  </a:cubicBezTo>
                  <a:cubicBezTo>
                    <a:pt x="2085" y="15280"/>
                    <a:pt x="2085" y="15169"/>
                    <a:pt x="1964" y="15049"/>
                  </a:cubicBezTo>
                  <a:lnTo>
                    <a:pt x="1964" y="15049"/>
                  </a:lnTo>
                  <a:cubicBezTo>
                    <a:pt x="1964" y="15049"/>
                    <a:pt x="927" y="13549"/>
                    <a:pt x="1964" y="12502"/>
                  </a:cubicBezTo>
                  <a:cubicBezTo>
                    <a:pt x="2085" y="12502"/>
                    <a:pt x="2085" y="12391"/>
                    <a:pt x="2085" y="12271"/>
                  </a:cubicBezTo>
                  <a:lnTo>
                    <a:pt x="2085" y="12271"/>
                  </a:lnTo>
                  <a:cubicBezTo>
                    <a:pt x="2085" y="12271"/>
                    <a:pt x="1390" y="10187"/>
                    <a:pt x="2427" y="9613"/>
                  </a:cubicBezTo>
                  <a:cubicBezTo>
                    <a:pt x="2548" y="9493"/>
                    <a:pt x="2659" y="9382"/>
                    <a:pt x="2548" y="9261"/>
                  </a:cubicBezTo>
                  <a:lnTo>
                    <a:pt x="2548" y="9261"/>
                  </a:lnTo>
                  <a:cubicBezTo>
                    <a:pt x="2548" y="9261"/>
                    <a:pt x="1853" y="8104"/>
                    <a:pt x="2659" y="7761"/>
                  </a:cubicBezTo>
                  <a:cubicBezTo>
                    <a:pt x="2779" y="7761"/>
                    <a:pt x="2890" y="7641"/>
                    <a:pt x="2779" y="7409"/>
                  </a:cubicBezTo>
                  <a:lnTo>
                    <a:pt x="2779" y="7409"/>
                  </a:lnTo>
                  <a:cubicBezTo>
                    <a:pt x="2779" y="7298"/>
                    <a:pt x="1964" y="5789"/>
                    <a:pt x="3122" y="5094"/>
                  </a:cubicBezTo>
                  <a:cubicBezTo>
                    <a:pt x="3242" y="4983"/>
                    <a:pt x="3242" y="4863"/>
                    <a:pt x="3242" y="4751"/>
                  </a:cubicBezTo>
                  <a:cubicBezTo>
                    <a:pt x="3242" y="4631"/>
                    <a:pt x="3122" y="3362"/>
                    <a:pt x="4048" y="3242"/>
                  </a:cubicBezTo>
                  <a:cubicBezTo>
                    <a:pt x="4279" y="3242"/>
                    <a:pt x="4511" y="3131"/>
                    <a:pt x="4631" y="3011"/>
                  </a:cubicBezTo>
                  <a:cubicBezTo>
                    <a:pt x="4974" y="2899"/>
                    <a:pt x="5205" y="2548"/>
                    <a:pt x="5437" y="2316"/>
                  </a:cubicBezTo>
                  <a:cubicBezTo>
                    <a:pt x="5557" y="1973"/>
                    <a:pt x="5557" y="1622"/>
                    <a:pt x="5557" y="1279"/>
                  </a:cubicBezTo>
                  <a:cubicBezTo>
                    <a:pt x="5437" y="1159"/>
                    <a:pt x="5437" y="927"/>
                    <a:pt x="5326" y="696"/>
                  </a:cubicBezTo>
                  <a:lnTo>
                    <a:pt x="5326" y="584"/>
                  </a:lnTo>
                  <a:lnTo>
                    <a:pt x="5557" y="584"/>
                  </a:lnTo>
                  <a:cubicBezTo>
                    <a:pt x="5789" y="584"/>
                    <a:pt x="5900" y="584"/>
                    <a:pt x="6131" y="696"/>
                  </a:cubicBezTo>
                  <a:cubicBezTo>
                    <a:pt x="6594" y="927"/>
                    <a:pt x="7057" y="1510"/>
                    <a:pt x="7057" y="2436"/>
                  </a:cubicBezTo>
                  <a:cubicBezTo>
                    <a:pt x="7057" y="2668"/>
                    <a:pt x="7178" y="2779"/>
                    <a:pt x="7289" y="2779"/>
                  </a:cubicBezTo>
                  <a:lnTo>
                    <a:pt x="7409" y="2779"/>
                  </a:lnTo>
                  <a:lnTo>
                    <a:pt x="7409" y="2779"/>
                  </a:lnTo>
                  <a:cubicBezTo>
                    <a:pt x="7409" y="2779"/>
                    <a:pt x="8798" y="2436"/>
                    <a:pt x="8798" y="3937"/>
                  </a:cubicBezTo>
                  <a:cubicBezTo>
                    <a:pt x="8798" y="4057"/>
                    <a:pt x="8909" y="4168"/>
                    <a:pt x="8909" y="4288"/>
                  </a:cubicBezTo>
                  <a:cubicBezTo>
                    <a:pt x="8909" y="4288"/>
                    <a:pt x="9956" y="4751"/>
                    <a:pt x="9141" y="6141"/>
                  </a:cubicBezTo>
                  <a:cubicBezTo>
                    <a:pt x="9141" y="6252"/>
                    <a:pt x="9141" y="6372"/>
                    <a:pt x="9261" y="6483"/>
                  </a:cubicBezTo>
                  <a:cubicBezTo>
                    <a:pt x="9372" y="6604"/>
                    <a:pt x="9835" y="7178"/>
                    <a:pt x="9372" y="7641"/>
                  </a:cubicBezTo>
                  <a:cubicBezTo>
                    <a:pt x="9261" y="7761"/>
                    <a:pt x="9261" y="7993"/>
                    <a:pt x="9372" y="8104"/>
                  </a:cubicBezTo>
                  <a:lnTo>
                    <a:pt x="9372" y="8104"/>
                  </a:lnTo>
                  <a:cubicBezTo>
                    <a:pt x="9372" y="8104"/>
                    <a:pt x="10187" y="8919"/>
                    <a:pt x="9261" y="10076"/>
                  </a:cubicBezTo>
                  <a:cubicBezTo>
                    <a:pt x="9141" y="10187"/>
                    <a:pt x="9141" y="10308"/>
                    <a:pt x="9261" y="10419"/>
                  </a:cubicBezTo>
                  <a:lnTo>
                    <a:pt x="9372" y="10419"/>
                  </a:lnTo>
                  <a:lnTo>
                    <a:pt x="9372" y="10419"/>
                  </a:lnTo>
                  <a:cubicBezTo>
                    <a:pt x="9372" y="10419"/>
                    <a:pt x="10419" y="11002"/>
                    <a:pt x="9835" y="12391"/>
                  </a:cubicBezTo>
                  <a:cubicBezTo>
                    <a:pt x="9604" y="13197"/>
                    <a:pt x="9372" y="13780"/>
                    <a:pt x="9372" y="14243"/>
                  </a:cubicBezTo>
                  <a:cubicBezTo>
                    <a:pt x="9372" y="14706"/>
                    <a:pt x="9493" y="15049"/>
                    <a:pt x="9724" y="15632"/>
                  </a:cubicBezTo>
                  <a:cubicBezTo>
                    <a:pt x="9956" y="16206"/>
                    <a:pt x="9956" y="16790"/>
                    <a:pt x="9835" y="17484"/>
                  </a:cubicBezTo>
                  <a:cubicBezTo>
                    <a:pt x="9835" y="18058"/>
                    <a:pt x="9604" y="18642"/>
                    <a:pt x="9261" y="18984"/>
                  </a:cubicBezTo>
                  <a:cubicBezTo>
                    <a:pt x="9141" y="19105"/>
                    <a:pt x="9141" y="19216"/>
                    <a:pt x="9261" y="19336"/>
                  </a:cubicBezTo>
                  <a:lnTo>
                    <a:pt x="9372" y="19447"/>
                  </a:lnTo>
                  <a:cubicBezTo>
                    <a:pt x="9493" y="19447"/>
                    <a:pt x="10761" y="20374"/>
                    <a:pt x="9372" y="21994"/>
                  </a:cubicBezTo>
                  <a:cubicBezTo>
                    <a:pt x="9261" y="22114"/>
                    <a:pt x="9261" y="22114"/>
                    <a:pt x="9261" y="22226"/>
                  </a:cubicBezTo>
                  <a:cubicBezTo>
                    <a:pt x="9261" y="22346"/>
                    <a:pt x="9261" y="23503"/>
                    <a:pt x="9724" y="24661"/>
                  </a:cubicBezTo>
                  <a:cubicBezTo>
                    <a:pt x="9835" y="25356"/>
                    <a:pt x="9956" y="25698"/>
                    <a:pt x="9956" y="25930"/>
                  </a:cubicBezTo>
                  <a:cubicBezTo>
                    <a:pt x="9956" y="26161"/>
                    <a:pt x="9724" y="26393"/>
                    <a:pt x="9372" y="26624"/>
                  </a:cubicBezTo>
                  <a:cubicBezTo>
                    <a:pt x="9261" y="26745"/>
                    <a:pt x="9261" y="26976"/>
                    <a:pt x="9372" y="27087"/>
                  </a:cubicBezTo>
                  <a:lnTo>
                    <a:pt x="9493" y="27087"/>
                  </a:lnTo>
                  <a:cubicBezTo>
                    <a:pt x="9604" y="27208"/>
                    <a:pt x="10530" y="27902"/>
                    <a:pt x="9604" y="29523"/>
                  </a:cubicBezTo>
                  <a:cubicBezTo>
                    <a:pt x="9493" y="29634"/>
                    <a:pt x="9604" y="29754"/>
                    <a:pt x="9604" y="29865"/>
                  </a:cubicBezTo>
                  <a:cubicBezTo>
                    <a:pt x="9724" y="29865"/>
                    <a:pt x="10298" y="30560"/>
                    <a:pt x="9030" y="31717"/>
                  </a:cubicBezTo>
                  <a:cubicBezTo>
                    <a:pt x="8909" y="31717"/>
                    <a:pt x="8909" y="31949"/>
                    <a:pt x="9030" y="32069"/>
                  </a:cubicBezTo>
                  <a:lnTo>
                    <a:pt x="9141" y="32180"/>
                  </a:lnTo>
                  <a:lnTo>
                    <a:pt x="9141" y="32180"/>
                  </a:lnTo>
                  <a:cubicBezTo>
                    <a:pt x="9141" y="32180"/>
                    <a:pt x="10530" y="32532"/>
                    <a:pt x="9956" y="34495"/>
                  </a:cubicBezTo>
                  <a:cubicBezTo>
                    <a:pt x="9493" y="35773"/>
                    <a:pt x="9835" y="36579"/>
                    <a:pt x="9956" y="37273"/>
                  </a:cubicBezTo>
                  <a:cubicBezTo>
                    <a:pt x="10187" y="37736"/>
                    <a:pt x="10187" y="38088"/>
                    <a:pt x="9835" y="38320"/>
                  </a:cubicBezTo>
                  <a:cubicBezTo>
                    <a:pt x="9724" y="38320"/>
                    <a:pt x="9724" y="38431"/>
                    <a:pt x="9724" y="38551"/>
                  </a:cubicBezTo>
                  <a:lnTo>
                    <a:pt x="9724" y="38551"/>
                  </a:lnTo>
                  <a:cubicBezTo>
                    <a:pt x="9724" y="38551"/>
                    <a:pt x="9493" y="40172"/>
                    <a:pt x="7520" y="39246"/>
                  </a:cubicBezTo>
                  <a:lnTo>
                    <a:pt x="7520" y="39246"/>
                  </a:lnTo>
                  <a:cubicBezTo>
                    <a:pt x="7520" y="39246"/>
                    <a:pt x="7409" y="39246"/>
                    <a:pt x="7178" y="39126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5"/>
            <p:cNvSpPr/>
            <p:nvPr/>
          </p:nvSpPr>
          <p:spPr>
            <a:xfrm>
              <a:off x="2627845" y="3158900"/>
              <a:ext cx="235245" cy="220136"/>
            </a:xfrm>
            <a:custGeom>
              <a:avLst/>
              <a:gdLst/>
              <a:ahLst/>
              <a:cxnLst/>
              <a:rect l="l" t="t" r="r" b="b"/>
              <a:pathLst>
                <a:path w="5325" h="4983" extrusionOk="0">
                  <a:moveTo>
                    <a:pt x="5325" y="1389"/>
                  </a:moveTo>
                  <a:lnTo>
                    <a:pt x="5325" y="1158"/>
                  </a:lnTo>
                  <a:lnTo>
                    <a:pt x="5325" y="1158"/>
                  </a:lnTo>
                  <a:lnTo>
                    <a:pt x="5204" y="1047"/>
                  </a:lnTo>
                  <a:cubicBezTo>
                    <a:pt x="5093" y="1047"/>
                    <a:pt x="5325" y="1158"/>
                    <a:pt x="5204" y="1047"/>
                  </a:cubicBezTo>
                  <a:lnTo>
                    <a:pt x="5204" y="1047"/>
                  </a:lnTo>
                  <a:lnTo>
                    <a:pt x="5204" y="1047"/>
                  </a:lnTo>
                  <a:lnTo>
                    <a:pt x="5204" y="695"/>
                  </a:lnTo>
                  <a:cubicBezTo>
                    <a:pt x="5093" y="584"/>
                    <a:pt x="5093" y="352"/>
                    <a:pt x="4973" y="232"/>
                  </a:cubicBezTo>
                  <a:cubicBezTo>
                    <a:pt x="4862" y="0"/>
                    <a:pt x="5093" y="815"/>
                    <a:pt x="4973" y="1047"/>
                  </a:cubicBezTo>
                  <a:cubicBezTo>
                    <a:pt x="4862" y="1278"/>
                    <a:pt x="4510" y="1389"/>
                    <a:pt x="4278" y="1389"/>
                  </a:cubicBezTo>
                  <a:cubicBezTo>
                    <a:pt x="3010" y="1621"/>
                    <a:pt x="2658" y="1389"/>
                    <a:pt x="1500" y="1389"/>
                  </a:cubicBezTo>
                  <a:cubicBezTo>
                    <a:pt x="1158" y="1389"/>
                    <a:pt x="926" y="1389"/>
                    <a:pt x="574" y="1510"/>
                  </a:cubicBezTo>
                  <a:cubicBezTo>
                    <a:pt x="463" y="1621"/>
                    <a:pt x="0" y="1852"/>
                    <a:pt x="111" y="1973"/>
                  </a:cubicBezTo>
                  <a:lnTo>
                    <a:pt x="232" y="1973"/>
                  </a:lnTo>
                  <a:cubicBezTo>
                    <a:pt x="574" y="1741"/>
                    <a:pt x="806" y="1621"/>
                    <a:pt x="1158" y="1621"/>
                  </a:cubicBezTo>
                  <a:cubicBezTo>
                    <a:pt x="2084" y="1621"/>
                    <a:pt x="2547" y="1973"/>
                    <a:pt x="3936" y="1741"/>
                  </a:cubicBezTo>
                  <a:cubicBezTo>
                    <a:pt x="4278" y="1741"/>
                    <a:pt x="4630" y="1621"/>
                    <a:pt x="4973" y="1389"/>
                  </a:cubicBezTo>
                  <a:lnTo>
                    <a:pt x="4973" y="1389"/>
                  </a:lnTo>
                  <a:lnTo>
                    <a:pt x="5093" y="1389"/>
                  </a:lnTo>
                  <a:cubicBezTo>
                    <a:pt x="4973" y="1621"/>
                    <a:pt x="4973" y="1741"/>
                    <a:pt x="4862" y="1973"/>
                  </a:cubicBezTo>
                  <a:lnTo>
                    <a:pt x="4510" y="2315"/>
                  </a:lnTo>
                  <a:cubicBezTo>
                    <a:pt x="4167" y="2547"/>
                    <a:pt x="3936" y="2778"/>
                    <a:pt x="3473" y="2899"/>
                  </a:cubicBezTo>
                  <a:cubicBezTo>
                    <a:pt x="3010" y="2899"/>
                    <a:pt x="695" y="2899"/>
                    <a:pt x="574" y="3010"/>
                  </a:cubicBezTo>
                  <a:cubicBezTo>
                    <a:pt x="574" y="3130"/>
                    <a:pt x="806" y="3130"/>
                    <a:pt x="1037" y="3130"/>
                  </a:cubicBezTo>
                  <a:cubicBezTo>
                    <a:pt x="1500" y="3241"/>
                    <a:pt x="2195" y="3130"/>
                    <a:pt x="2658" y="3130"/>
                  </a:cubicBezTo>
                  <a:cubicBezTo>
                    <a:pt x="3352" y="3130"/>
                    <a:pt x="3815" y="3130"/>
                    <a:pt x="4399" y="2778"/>
                  </a:cubicBezTo>
                  <a:lnTo>
                    <a:pt x="4510" y="2667"/>
                  </a:lnTo>
                  <a:cubicBezTo>
                    <a:pt x="4278" y="3241"/>
                    <a:pt x="3936" y="3825"/>
                    <a:pt x="3936" y="4519"/>
                  </a:cubicBezTo>
                  <a:cubicBezTo>
                    <a:pt x="3936" y="4630"/>
                    <a:pt x="4047" y="4982"/>
                    <a:pt x="4278" y="4982"/>
                  </a:cubicBezTo>
                  <a:cubicBezTo>
                    <a:pt x="4278" y="4862"/>
                    <a:pt x="4167" y="4862"/>
                    <a:pt x="4167" y="4519"/>
                  </a:cubicBezTo>
                  <a:cubicBezTo>
                    <a:pt x="4167" y="4056"/>
                    <a:pt x="4399" y="3473"/>
                    <a:pt x="4630" y="3130"/>
                  </a:cubicBezTo>
                  <a:cubicBezTo>
                    <a:pt x="4741" y="2778"/>
                    <a:pt x="4973" y="2667"/>
                    <a:pt x="5093" y="2315"/>
                  </a:cubicBezTo>
                  <a:cubicBezTo>
                    <a:pt x="5093" y="2204"/>
                    <a:pt x="5204" y="2084"/>
                    <a:pt x="5204" y="1852"/>
                  </a:cubicBezTo>
                  <a:lnTo>
                    <a:pt x="5204" y="1621"/>
                  </a:lnTo>
                  <a:cubicBezTo>
                    <a:pt x="5325" y="1621"/>
                    <a:pt x="5325" y="1510"/>
                    <a:pt x="5325" y="1389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5"/>
            <p:cNvSpPr/>
            <p:nvPr/>
          </p:nvSpPr>
          <p:spPr>
            <a:xfrm>
              <a:off x="2520224" y="2663037"/>
              <a:ext cx="337560" cy="137922"/>
            </a:xfrm>
            <a:custGeom>
              <a:avLst/>
              <a:gdLst/>
              <a:ahLst/>
              <a:cxnLst/>
              <a:rect l="l" t="t" r="r" b="b"/>
              <a:pathLst>
                <a:path w="7641" h="3122" extrusionOk="0">
                  <a:moveTo>
                    <a:pt x="2668" y="1270"/>
                  </a:moveTo>
                  <a:cubicBezTo>
                    <a:pt x="2668" y="1501"/>
                    <a:pt x="3131" y="1621"/>
                    <a:pt x="3242" y="1621"/>
                  </a:cubicBezTo>
                  <a:cubicBezTo>
                    <a:pt x="3594" y="1733"/>
                    <a:pt x="3825" y="1733"/>
                    <a:pt x="4168" y="1733"/>
                  </a:cubicBezTo>
                  <a:cubicBezTo>
                    <a:pt x="4862" y="1733"/>
                    <a:pt x="5446" y="1733"/>
                    <a:pt x="6020" y="1501"/>
                  </a:cubicBezTo>
                  <a:cubicBezTo>
                    <a:pt x="6020" y="1621"/>
                    <a:pt x="5909" y="1621"/>
                    <a:pt x="5909" y="1621"/>
                  </a:cubicBezTo>
                  <a:lnTo>
                    <a:pt x="5214" y="2316"/>
                  </a:lnTo>
                  <a:cubicBezTo>
                    <a:pt x="4631" y="2659"/>
                    <a:pt x="3936" y="2659"/>
                    <a:pt x="3131" y="2779"/>
                  </a:cubicBezTo>
                  <a:lnTo>
                    <a:pt x="2205" y="2779"/>
                  </a:lnTo>
                  <a:cubicBezTo>
                    <a:pt x="1279" y="2659"/>
                    <a:pt x="353" y="1964"/>
                    <a:pt x="1" y="1964"/>
                  </a:cubicBezTo>
                  <a:cubicBezTo>
                    <a:pt x="1" y="2196"/>
                    <a:pt x="121" y="2196"/>
                    <a:pt x="353" y="2316"/>
                  </a:cubicBezTo>
                  <a:cubicBezTo>
                    <a:pt x="816" y="2547"/>
                    <a:pt x="1390" y="2890"/>
                    <a:pt x="1973" y="3010"/>
                  </a:cubicBezTo>
                  <a:cubicBezTo>
                    <a:pt x="2436" y="3122"/>
                    <a:pt x="2779" y="3010"/>
                    <a:pt x="3242" y="3010"/>
                  </a:cubicBezTo>
                  <a:cubicBezTo>
                    <a:pt x="4057" y="3010"/>
                    <a:pt x="4983" y="2890"/>
                    <a:pt x="5557" y="2316"/>
                  </a:cubicBezTo>
                  <a:lnTo>
                    <a:pt x="6251" y="1621"/>
                  </a:lnTo>
                  <a:cubicBezTo>
                    <a:pt x="6372" y="1621"/>
                    <a:pt x="6372" y="1621"/>
                    <a:pt x="6372" y="1501"/>
                  </a:cubicBezTo>
                  <a:lnTo>
                    <a:pt x="6714" y="1270"/>
                  </a:lnTo>
                  <a:lnTo>
                    <a:pt x="6835" y="1158"/>
                  </a:lnTo>
                  <a:cubicBezTo>
                    <a:pt x="7066" y="1038"/>
                    <a:pt x="7298" y="807"/>
                    <a:pt x="7409" y="575"/>
                  </a:cubicBezTo>
                  <a:cubicBezTo>
                    <a:pt x="7409" y="464"/>
                    <a:pt x="7640" y="232"/>
                    <a:pt x="7529" y="1"/>
                  </a:cubicBezTo>
                  <a:cubicBezTo>
                    <a:pt x="7529" y="1"/>
                    <a:pt x="7409" y="112"/>
                    <a:pt x="7409" y="232"/>
                  </a:cubicBezTo>
                  <a:cubicBezTo>
                    <a:pt x="7177" y="464"/>
                    <a:pt x="7066" y="695"/>
                    <a:pt x="6835" y="927"/>
                  </a:cubicBezTo>
                  <a:cubicBezTo>
                    <a:pt x="6020" y="1390"/>
                    <a:pt x="4983" y="1501"/>
                    <a:pt x="4168" y="1501"/>
                  </a:cubicBezTo>
                  <a:cubicBezTo>
                    <a:pt x="3825" y="1501"/>
                    <a:pt x="3594" y="1501"/>
                    <a:pt x="3362" y="1390"/>
                  </a:cubicBezTo>
                  <a:cubicBezTo>
                    <a:pt x="3242" y="1390"/>
                    <a:pt x="2779" y="1270"/>
                    <a:pt x="2668" y="1270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5"/>
            <p:cNvSpPr/>
            <p:nvPr/>
          </p:nvSpPr>
          <p:spPr>
            <a:xfrm>
              <a:off x="2571384" y="2535007"/>
              <a:ext cx="276154" cy="122769"/>
            </a:xfrm>
            <a:custGeom>
              <a:avLst/>
              <a:gdLst/>
              <a:ahLst/>
              <a:cxnLst/>
              <a:rect l="l" t="t" r="r" b="b"/>
              <a:pathLst>
                <a:path w="6251" h="2779" extrusionOk="0">
                  <a:moveTo>
                    <a:pt x="3704" y="1158"/>
                  </a:moveTo>
                  <a:cubicBezTo>
                    <a:pt x="3130" y="1158"/>
                    <a:pt x="2899" y="1158"/>
                    <a:pt x="2315" y="1047"/>
                  </a:cubicBezTo>
                  <a:cubicBezTo>
                    <a:pt x="2204" y="1047"/>
                    <a:pt x="1389" y="815"/>
                    <a:pt x="1278" y="926"/>
                  </a:cubicBezTo>
                  <a:cubicBezTo>
                    <a:pt x="1278" y="1047"/>
                    <a:pt x="1973" y="1278"/>
                    <a:pt x="2084" y="1278"/>
                  </a:cubicBezTo>
                  <a:cubicBezTo>
                    <a:pt x="2436" y="1389"/>
                    <a:pt x="2778" y="1389"/>
                    <a:pt x="3130" y="1389"/>
                  </a:cubicBezTo>
                  <a:cubicBezTo>
                    <a:pt x="3936" y="1510"/>
                    <a:pt x="4630" y="1389"/>
                    <a:pt x="5214" y="1158"/>
                  </a:cubicBezTo>
                  <a:cubicBezTo>
                    <a:pt x="4751" y="1741"/>
                    <a:pt x="4519" y="1741"/>
                    <a:pt x="3825" y="1973"/>
                  </a:cubicBezTo>
                  <a:cubicBezTo>
                    <a:pt x="3362" y="2204"/>
                    <a:pt x="2547" y="2547"/>
                    <a:pt x="2084" y="2547"/>
                  </a:cubicBezTo>
                  <a:lnTo>
                    <a:pt x="1741" y="2547"/>
                  </a:lnTo>
                  <a:cubicBezTo>
                    <a:pt x="1047" y="2547"/>
                    <a:pt x="695" y="2436"/>
                    <a:pt x="0" y="2436"/>
                  </a:cubicBezTo>
                  <a:cubicBezTo>
                    <a:pt x="0" y="2547"/>
                    <a:pt x="0" y="2547"/>
                    <a:pt x="232" y="2547"/>
                  </a:cubicBezTo>
                  <a:cubicBezTo>
                    <a:pt x="584" y="2667"/>
                    <a:pt x="1621" y="2779"/>
                    <a:pt x="1852" y="2779"/>
                  </a:cubicBezTo>
                  <a:cubicBezTo>
                    <a:pt x="2667" y="2779"/>
                    <a:pt x="2778" y="2667"/>
                    <a:pt x="3473" y="2436"/>
                  </a:cubicBezTo>
                  <a:cubicBezTo>
                    <a:pt x="4056" y="2204"/>
                    <a:pt x="4519" y="2084"/>
                    <a:pt x="4982" y="1741"/>
                  </a:cubicBezTo>
                  <a:lnTo>
                    <a:pt x="5556" y="1158"/>
                  </a:lnTo>
                  <a:lnTo>
                    <a:pt x="5788" y="926"/>
                  </a:lnTo>
                  <a:cubicBezTo>
                    <a:pt x="5908" y="815"/>
                    <a:pt x="6251" y="584"/>
                    <a:pt x="6251" y="121"/>
                  </a:cubicBezTo>
                  <a:cubicBezTo>
                    <a:pt x="6251" y="0"/>
                    <a:pt x="6251" y="0"/>
                    <a:pt x="6140" y="0"/>
                  </a:cubicBezTo>
                  <a:cubicBezTo>
                    <a:pt x="6140" y="0"/>
                    <a:pt x="6019" y="121"/>
                    <a:pt x="6019" y="232"/>
                  </a:cubicBezTo>
                  <a:cubicBezTo>
                    <a:pt x="5908" y="584"/>
                    <a:pt x="5677" y="695"/>
                    <a:pt x="5325" y="926"/>
                  </a:cubicBezTo>
                  <a:cubicBezTo>
                    <a:pt x="4862" y="1047"/>
                    <a:pt x="4167" y="1158"/>
                    <a:pt x="3704" y="1158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5"/>
            <p:cNvSpPr/>
            <p:nvPr/>
          </p:nvSpPr>
          <p:spPr>
            <a:xfrm>
              <a:off x="2535775" y="2888084"/>
              <a:ext cx="311761" cy="102315"/>
            </a:xfrm>
            <a:custGeom>
              <a:avLst/>
              <a:gdLst/>
              <a:ahLst/>
              <a:cxnLst/>
              <a:rect l="l" t="t" r="r" b="b"/>
              <a:pathLst>
                <a:path w="7057" h="2316" extrusionOk="0">
                  <a:moveTo>
                    <a:pt x="112" y="1158"/>
                  </a:moveTo>
                  <a:cubicBezTo>
                    <a:pt x="232" y="1158"/>
                    <a:pt x="575" y="1037"/>
                    <a:pt x="806" y="1037"/>
                  </a:cubicBezTo>
                  <a:cubicBezTo>
                    <a:pt x="2427" y="926"/>
                    <a:pt x="4279" y="1621"/>
                    <a:pt x="5899" y="806"/>
                  </a:cubicBezTo>
                  <a:cubicBezTo>
                    <a:pt x="6251" y="695"/>
                    <a:pt x="6362" y="574"/>
                    <a:pt x="6483" y="574"/>
                  </a:cubicBezTo>
                  <a:cubicBezTo>
                    <a:pt x="6483" y="574"/>
                    <a:pt x="6362" y="574"/>
                    <a:pt x="6362" y="695"/>
                  </a:cubicBezTo>
                  <a:cubicBezTo>
                    <a:pt x="6020" y="926"/>
                    <a:pt x="5557" y="1269"/>
                    <a:pt x="5205" y="1500"/>
                  </a:cubicBezTo>
                  <a:cubicBezTo>
                    <a:pt x="4973" y="1621"/>
                    <a:pt x="4742" y="1732"/>
                    <a:pt x="4399" y="1852"/>
                  </a:cubicBezTo>
                  <a:cubicBezTo>
                    <a:pt x="4279" y="1852"/>
                    <a:pt x="4168" y="1963"/>
                    <a:pt x="3936" y="1963"/>
                  </a:cubicBezTo>
                  <a:cubicBezTo>
                    <a:pt x="3816" y="1963"/>
                    <a:pt x="3705" y="2084"/>
                    <a:pt x="3584" y="2195"/>
                  </a:cubicBezTo>
                  <a:cubicBezTo>
                    <a:pt x="3705" y="2315"/>
                    <a:pt x="4047" y="2195"/>
                    <a:pt x="4168" y="2195"/>
                  </a:cubicBezTo>
                  <a:cubicBezTo>
                    <a:pt x="4973" y="2084"/>
                    <a:pt x="5788" y="1500"/>
                    <a:pt x="6362" y="926"/>
                  </a:cubicBezTo>
                  <a:lnTo>
                    <a:pt x="6714" y="695"/>
                  </a:lnTo>
                  <a:cubicBezTo>
                    <a:pt x="6825" y="574"/>
                    <a:pt x="6946" y="343"/>
                    <a:pt x="7057" y="343"/>
                  </a:cubicBezTo>
                  <a:cubicBezTo>
                    <a:pt x="7057" y="232"/>
                    <a:pt x="6946" y="232"/>
                    <a:pt x="6825" y="232"/>
                  </a:cubicBezTo>
                  <a:cubicBezTo>
                    <a:pt x="6825" y="232"/>
                    <a:pt x="6946" y="232"/>
                    <a:pt x="6946" y="111"/>
                  </a:cubicBezTo>
                  <a:cubicBezTo>
                    <a:pt x="7057" y="111"/>
                    <a:pt x="7057" y="111"/>
                    <a:pt x="7057" y="0"/>
                  </a:cubicBezTo>
                  <a:cubicBezTo>
                    <a:pt x="6946" y="0"/>
                    <a:pt x="6483" y="343"/>
                    <a:pt x="6362" y="343"/>
                  </a:cubicBezTo>
                  <a:lnTo>
                    <a:pt x="5668" y="695"/>
                  </a:lnTo>
                  <a:cubicBezTo>
                    <a:pt x="4742" y="1037"/>
                    <a:pt x="3705" y="926"/>
                    <a:pt x="2779" y="806"/>
                  </a:cubicBezTo>
                  <a:cubicBezTo>
                    <a:pt x="1964" y="806"/>
                    <a:pt x="1038" y="695"/>
                    <a:pt x="343" y="926"/>
                  </a:cubicBezTo>
                  <a:cubicBezTo>
                    <a:pt x="232" y="926"/>
                    <a:pt x="1" y="1037"/>
                    <a:pt x="112" y="1158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5"/>
            <p:cNvSpPr/>
            <p:nvPr/>
          </p:nvSpPr>
          <p:spPr>
            <a:xfrm>
              <a:off x="2638051" y="2228185"/>
              <a:ext cx="225040" cy="179228"/>
            </a:xfrm>
            <a:custGeom>
              <a:avLst/>
              <a:gdLst/>
              <a:ahLst/>
              <a:cxnLst/>
              <a:rect l="l" t="t" r="r" b="b"/>
              <a:pathLst>
                <a:path w="5094" h="4057" extrusionOk="0">
                  <a:moveTo>
                    <a:pt x="1964" y="2436"/>
                  </a:moveTo>
                  <a:cubicBezTo>
                    <a:pt x="1501" y="2436"/>
                    <a:pt x="1269" y="2436"/>
                    <a:pt x="806" y="2315"/>
                  </a:cubicBezTo>
                  <a:cubicBezTo>
                    <a:pt x="575" y="2204"/>
                    <a:pt x="112" y="2084"/>
                    <a:pt x="1" y="2084"/>
                  </a:cubicBezTo>
                  <a:lnTo>
                    <a:pt x="1" y="2084"/>
                  </a:lnTo>
                  <a:cubicBezTo>
                    <a:pt x="112" y="2315"/>
                    <a:pt x="575" y="2436"/>
                    <a:pt x="695" y="2547"/>
                  </a:cubicBezTo>
                  <a:cubicBezTo>
                    <a:pt x="1501" y="2778"/>
                    <a:pt x="2427" y="2778"/>
                    <a:pt x="3242" y="2547"/>
                  </a:cubicBezTo>
                  <a:lnTo>
                    <a:pt x="3936" y="2204"/>
                  </a:lnTo>
                  <a:cubicBezTo>
                    <a:pt x="4047" y="2204"/>
                    <a:pt x="4047" y="2204"/>
                    <a:pt x="4168" y="2084"/>
                  </a:cubicBezTo>
                  <a:cubicBezTo>
                    <a:pt x="4168" y="2204"/>
                    <a:pt x="4047" y="2436"/>
                    <a:pt x="3936" y="2436"/>
                  </a:cubicBezTo>
                  <a:cubicBezTo>
                    <a:pt x="3705" y="2778"/>
                    <a:pt x="3473" y="3130"/>
                    <a:pt x="3121" y="3362"/>
                  </a:cubicBezTo>
                  <a:cubicBezTo>
                    <a:pt x="2316" y="3825"/>
                    <a:pt x="1501" y="3704"/>
                    <a:pt x="1390" y="3936"/>
                  </a:cubicBezTo>
                  <a:cubicBezTo>
                    <a:pt x="1390" y="4056"/>
                    <a:pt x="1732" y="4056"/>
                    <a:pt x="1853" y="4056"/>
                  </a:cubicBezTo>
                  <a:cubicBezTo>
                    <a:pt x="2316" y="4056"/>
                    <a:pt x="2890" y="3825"/>
                    <a:pt x="3242" y="3593"/>
                  </a:cubicBezTo>
                  <a:cubicBezTo>
                    <a:pt x="3584" y="3362"/>
                    <a:pt x="3936" y="3010"/>
                    <a:pt x="4168" y="2667"/>
                  </a:cubicBezTo>
                  <a:cubicBezTo>
                    <a:pt x="4279" y="2436"/>
                    <a:pt x="4399" y="2315"/>
                    <a:pt x="4510" y="2084"/>
                  </a:cubicBezTo>
                  <a:cubicBezTo>
                    <a:pt x="4510" y="1973"/>
                    <a:pt x="4510" y="1852"/>
                    <a:pt x="4631" y="1852"/>
                  </a:cubicBezTo>
                  <a:cubicBezTo>
                    <a:pt x="4631" y="1741"/>
                    <a:pt x="4742" y="1621"/>
                    <a:pt x="4862" y="1621"/>
                  </a:cubicBezTo>
                  <a:cubicBezTo>
                    <a:pt x="4973" y="1389"/>
                    <a:pt x="4973" y="1158"/>
                    <a:pt x="4973" y="926"/>
                  </a:cubicBezTo>
                  <a:cubicBezTo>
                    <a:pt x="5094" y="584"/>
                    <a:pt x="5094" y="352"/>
                    <a:pt x="5094" y="0"/>
                  </a:cubicBezTo>
                  <a:lnTo>
                    <a:pt x="4973" y="121"/>
                  </a:lnTo>
                  <a:cubicBezTo>
                    <a:pt x="4862" y="232"/>
                    <a:pt x="4862" y="463"/>
                    <a:pt x="4862" y="584"/>
                  </a:cubicBezTo>
                  <a:cubicBezTo>
                    <a:pt x="4742" y="1158"/>
                    <a:pt x="4742" y="1510"/>
                    <a:pt x="4047" y="1852"/>
                  </a:cubicBezTo>
                  <a:cubicBezTo>
                    <a:pt x="3584" y="2084"/>
                    <a:pt x="2547" y="2436"/>
                    <a:pt x="1964" y="2436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5"/>
            <p:cNvSpPr/>
            <p:nvPr/>
          </p:nvSpPr>
          <p:spPr>
            <a:xfrm>
              <a:off x="2474410" y="2136116"/>
              <a:ext cx="250398" cy="107661"/>
            </a:xfrm>
            <a:custGeom>
              <a:avLst/>
              <a:gdLst/>
              <a:ahLst/>
              <a:cxnLst/>
              <a:rect l="l" t="t" r="r" b="b"/>
              <a:pathLst>
                <a:path w="5668" h="2437" extrusionOk="0">
                  <a:moveTo>
                    <a:pt x="5668" y="2316"/>
                  </a:moveTo>
                  <a:cubicBezTo>
                    <a:pt x="5557" y="2316"/>
                    <a:pt x="5205" y="2205"/>
                    <a:pt x="5094" y="2205"/>
                  </a:cubicBezTo>
                  <a:cubicBezTo>
                    <a:pt x="4631" y="2084"/>
                    <a:pt x="4047" y="1742"/>
                    <a:pt x="3584" y="1510"/>
                  </a:cubicBezTo>
                  <a:cubicBezTo>
                    <a:pt x="3353" y="1390"/>
                    <a:pt x="2195" y="695"/>
                    <a:pt x="1964" y="584"/>
                  </a:cubicBezTo>
                  <a:lnTo>
                    <a:pt x="1853" y="584"/>
                  </a:lnTo>
                  <a:cubicBezTo>
                    <a:pt x="1853" y="584"/>
                    <a:pt x="1853" y="464"/>
                    <a:pt x="1732" y="464"/>
                  </a:cubicBezTo>
                  <a:cubicBezTo>
                    <a:pt x="2084" y="464"/>
                    <a:pt x="3121" y="584"/>
                    <a:pt x="3584" y="584"/>
                  </a:cubicBezTo>
                  <a:cubicBezTo>
                    <a:pt x="3705" y="584"/>
                    <a:pt x="4510" y="695"/>
                    <a:pt x="4510" y="584"/>
                  </a:cubicBezTo>
                  <a:cubicBezTo>
                    <a:pt x="4510" y="464"/>
                    <a:pt x="3816" y="353"/>
                    <a:pt x="3705" y="353"/>
                  </a:cubicBezTo>
                  <a:cubicBezTo>
                    <a:pt x="2547" y="232"/>
                    <a:pt x="1158" y="1"/>
                    <a:pt x="232" y="584"/>
                  </a:cubicBezTo>
                  <a:cubicBezTo>
                    <a:pt x="1" y="695"/>
                    <a:pt x="112" y="816"/>
                    <a:pt x="112" y="816"/>
                  </a:cubicBezTo>
                  <a:cubicBezTo>
                    <a:pt x="232" y="816"/>
                    <a:pt x="232" y="816"/>
                    <a:pt x="343" y="695"/>
                  </a:cubicBezTo>
                  <a:lnTo>
                    <a:pt x="575" y="695"/>
                  </a:lnTo>
                  <a:cubicBezTo>
                    <a:pt x="806" y="584"/>
                    <a:pt x="1158" y="584"/>
                    <a:pt x="1390" y="695"/>
                  </a:cubicBezTo>
                  <a:cubicBezTo>
                    <a:pt x="1732" y="695"/>
                    <a:pt x="1853" y="927"/>
                    <a:pt x="2084" y="1047"/>
                  </a:cubicBezTo>
                  <a:lnTo>
                    <a:pt x="2779" y="1390"/>
                  </a:lnTo>
                  <a:cubicBezTo>
                    <a:pt x="3121" y="1510"/>
                    <a:pt x="4399" y="2316"/>
                    <a:pt x="4742" y="2316"/>
                  </a:cubicBezTo>
                  <a:cubicBezTo>
                    <a:pt x="4973" y="2436"/>
                    <a:pt x="5557" y="2436"/>
                    <a:pt x="5668" y="2316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5"/>
            <p:cNvSpPr/>
            <p:nvPr/>
          </p:nvSpPr>
          <p:spPr>
            <a:xfrm>
              <a:off x="2458859" y="2453187"/>
              <a:ext cx="240591" cy="107616"/>
            </a:xfrm>
            <a:custGeom>
              <a:avLst/>
              <a:gdLst/>
              <a:ahLst/>
              <a:cxnLst/>
              <a:rect l="l" t="t" r="r" b="b"/>
              <a:pathLst>
                <a:path w="5446" h="2436" extrusionOk="0">
                  <a:moveTo>
                    <a:pt x="3594" y="2436"/>
                  </a:moveTo>
                  <a:lnTo>
                    <a:pt x="3936" y="2436"/>
                  </a:lnTo>
                  <a:cubicBezTo>
                    <a:pt x="4288" y="2436"/>
                    <a:pt x="5325" y="2315"/>
                    <a:pt x="5446" y="2084"/>
                  </a:cubicBezTo>
                  <a:cubicBezTo>
                    <a:pt x="5446" y="1973"/>
                    <a:pt x="5325" y="2084"/>
                    <a:pt x="5214" y="2084"/>
                  </a:cubicBezTo>
                  <a:cubicBezTo>
                    <a:pt x="4862" y="2084"/>
                    <a:pt x="4520" y="2204"/>
                    <a:pt x="4057" y="2204"/>
                  </a:cubicBezTo>
                  <a:cubicBezTo>
                    <a:pt x="3594" y="2204"/>
                    <a:pt x="2779" y="2204"/>
                    <a:pt x="2316" y="1973"/>
                  </a:cubicBezTo>
                  <a:cubicBezTo>
                    <a:pt x="2084" y="1852"/>
                    <a:pt x="1853" y="1621"/>
                    <a:pt x="1621" y="1510"/>
                  </a:cubicBezTo>
                  <a:cubicBezTo>
                    <a:pt x="1510" y="1389"/>
                    <a:pt x="1390" y="1389"/>
                    <a:pt x="1390" y="1278"/>
                  </a:cubicBezTo>
                  <a:cubicBezTo>
                    <a:pt x="1853" y="1389"/>
                    <a:pt x="1742" y="1389"/>
                    <a:pt x="2205" y="1389"/>
                  </a:cubicBezTo>
                  <a:cubicBezTo>
                    <a:pt x="2547" y="1389"/>
                    <a:pt x="3131" y="1389"/>
                    <a:pt x="3473" y="1278"/>
                  </a:cubicBezTo>
                  <a:cubicBezTo>
                    <a:pt x="3594" y="1278"/>
                    <a:pt x="3705" y="1278"/>
                    <a:pt x="3705" y="1158"/>
                  </a:cubicBezTo>
                  <a:cubicBezTo>
                    <a:pt x="3705" y="1047"/>
                    <a:pt x="3594" y="1047"/>
                    <a:pt x="3362" y="1047"/>
                  </a:cubicBezTo>
                  <a:cubicBezTo>
                    <a:pt x="2547" y="1047"/>
                    <a:pt x="1621" y="1278"/>
                    <a:pt x="927" y="815"/>
                  </a:cubicBezTo>
                  <a:lnTo>
                    <a:pt x="353" y="232"/>
                  </a:lnTo>
                  <a:cubicBezTo>
                    <a:pt x="1" y="0"/>
                    <a:pt x="121" y="352"/>
                    <a:pt x="584" y="815"/>
                  </a:cubicBezTo>
                  <a:lnTo>
                    <a:pt x="695" y="926"/>
                  </a:lnTo>
                  <a:cubicBezTo>
                    <a:pt x="695" y="1047"/>
                    <a:pt x="695" y="926"/>
                    <a:pt x="816" y="1158"/>
                  </a:cubicBezTo>
                  <a:lnTo>
                    <a:pt x="1510" y="1741"/>
                  </a:lnTo>
                  <a:cubicBezTo>
                    <a:pt x="2084" y="2315"/>
                    <a:pt x="2668" y="2436"/>
                    <a:pt x="3594" y="2436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5"/>
            <p:cNvSpPr/>
            <p:nvPr/>
          </p:nvSpPr>
          <p:spPr>
            <a:xfrm>
              <a:off x="2453955" y="2954352"/>
              <a:ext cx="240193" cy="87162"/>
            </a:xfrm>
            <a:custGeom>
              <a:avLst/>
              <a:gdLst/>
              <a:ahLst/>
              <a:cxnLst/>
              <a:rect l="l" t="t" r="r" b="b"/>
              <a:pathLst>
                <a:path w="5437" h="1973" extrusionOk="0">
                  <a:moveTo>
                    <a:pt x="2316" y="1973"/>
                  </a:moveTo>
                  <a:lnTo>
                    <a:pt x="2547" y="1973"/>
                  </a:lnTo>
                  <a:cubicBezTo>
                    <a:pt x="2547" y="1852"/>
                    <a:pt x="2195" y="1741"/>
                    <a:pt x="2084" y="1741"/>
                  </a:cubicBezTo>
                  <a:cubicBezTo>
                    <a:pt x="1621" y="1621"/>
                    <a:pt x="1038" y="1389"/>
                    <a:pt x="695" y="1047"/>
                  </a:cubicBezTo>
                  <a:cubicBezTo>
                    <a:pt x="1038" y="1158"/>
                    <a:pt x="1038" y="1158"/>
                    <a:pt x="1501" y="1278"/>
                  </a:cubicBezTo>
                  <a:cubicBezTo>
                    <a:pt x="2427" y="1389"/>
                    <a:pt x="3242" y="1389"/>
                    <a:pt x="4168" y="1278"/>
                  </a:cubicBezTo>
                  <a:cubicBezTo>
                    <a:pt x="4399" y="1278"/>
                    <a:pt x="5325" y="1278"/>
                    <a:pt x="5436" y="1158"/>
                  </a:cubicBezTo>
                  <a:cubicBezTo>
                    <a:pt x="5436" y="926"/>
                    <a:pt x="4742" y="1047"/>
                    <a:pt x="4631" y="1047"/>
                  </a:cubicBezTo>
                  <a:lnTo>
                    <a:pt x="2890" y="1047"/>
                  </a:lnTo>
                  <a:cubicBezTo>
                    <a:pt x="2316" y="1047"/>
                    <a:pt x="1501" y="1047"/>
                    <a:pt x="927" y="815"/>
                  </a:cubicBezTo>
                  <a:cubicBezTo>
                    <a:pt x="232" y="584"/>
                    <a:pt x="343" y="121"/>
                    <a:pt x="112" y="0"/>
                  </a:cubicBezTo>
                  <a:cubicBezTo>
                    <a:pt x="1" y="121"/>
                    <a:pt x="112" y="232"/>
                    <a:pt x="112" y="352"/>
                  </a:cubicBezTo>
                  <a:lnTo>
                    <a:pt x="112" y="584"/>
                  </a:lnTo>
                  <a:cubicBezTo>
                    <a:pt x="343" y="1158"/>
                    <a:pt x="806" y="1621"/>
                    <a:pt x="1390" y="1852"/>
                  </a:cubicBezTo>
                  <a:cubicBezTo>
                    <a:pt x="1621" y="1852"/>
                    <a:pt x="2084" y="1973"/>
                    <a:pt x="2316" y="1973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5"/>
            <p:cNvSpPr/>
            <p:nvPr/>
          </p:nvSpPr>
          <p:spPr>
            <a:xfrm>
              <a:off x="2484660" y="2003182"/>
              <a:ext cx="189036" cy="112520"/>
            </a:xfrm>
            <a:custGeom>
              <a:avLst/>
              <a:gdLst/>
              <a:ahLst/>
              <a:cxnLst/>
              <a:rect l="l" t="t" r="r" b="b"/>
              <a:pathLst>
                <a:path w="4279" h="2547" extrusionOk="0">
                  <a:moveTo>
                    <a:pt x="1621" y="1621"/>
                  </a:moveTo>
                  <a:cubicBezTo>
                    <a:pt x="2084" y="1621"/>
                    <a:pt x="2315" y="1510"/>
                    <a:pt x="2658" y="1278"/>
                  </a:cubicBezTo>
                  <a:cubicBezTo>
                    <a:pt x="3010" y="1047"/>
                    <a:pt x="3241" y="926"/>
                    <a:pt x="3584" y="695"/>
                  </a:cubicBezTo>
                  <a:cubicBezTo>
                    <a:pt x="3815" y="584"/>
                    <a:pt x="4278" y="584"/>
                    <a:pt x="4278" y="463"/>
                  </a:cubicBezTo>
                  <a:cubicBezTo>
                    <a:pt x="4167" y="121"/>
                    <a:pt x="3010" y="695"/>
                    <a:pt x="2889" y="815"/>
                  </a:cubicBezTo>
                  <a:cubicBezTo>
                    <a:pt x="2426" y="1047"/>
                    <a:pt x="2195" y="1278"/>
                    <a:pt x="1621" y="1389"/>
                  </a:cubicBezTo>
                  <a:cubicBezTo>
                    <a:pt x="1158" y="1510"/>
                    <a:pt x="1158" y="1510"/>
                    <a:pt x="926" y="1278"/>
                  </a:cubicBezTo>
                  <a:cubicBezTo>
                    <a:pt x="695" y="1158"/>
                    <a:pt x="574" y="926"/>
                    <a:pt x="463" y="695"/>
                  </a:cubicBezTo>
                  <a:cubicBezTo>
                    <a:pt x="343" y="584"/>
                    <a:pt x="343" y="463"/>
                    <a:pt x="343" y="352"/>
                  </a:cubicBezTo>
                  <a:cubicBezTo>
                    <a:pt x="343" y="0"/>
                    <a:pt x="0" y="584"/>
                    <a:pt x="463" y="1158"/>
                  </a:cubicBezTo>
                  <a:cubicBezTo>
                    <a:pt x="463" y="1278"/>
                    <a:pt x="574" y="1389"/>
                    <a:pt x="695" y="1389"/>
                  </a:cubicBezTo>
                  <a:cubicBezTo>
                    <a:pt x="695" y="1510"/>
                    <a:pt x="695" y="1621"/>
                    <a:pt x="926" y="1621"/>
                  </a:cubicBezTo>
                  <a:cubicBezTo>
                    <a:pt x="1037" y="1741"/>
                    <a:pt x="1269" y="1852"/>
                    <a:pt x="1621" y="1973"/>
                  </a:cubicBezTo>
                  <a:cubicBezTo>
                    <a:pt x="1852" y="2084"/>
                    <a:pt x="2084" y="2084"/>
                    <a:pt x="2315" y="2204"/>
                  </a:cubicBezTo>
                  <a:cubicBezTo>
                    <a:pt x="2547" y="2315"/>
                    <a:pt x="2778" y="2315"/>
                    <a:pt x="3010" y="2436"/>
                  </a:cubicBezTo>
                  <a:cubicBezTo>
                    <a:pt x="3241" y="2436"/>
                    <a:pt x="3352" y="2547"/>
                    <a:pt x="3473" y="2547"/>
                  </a:cubicBezTo>
                  <a:cubicBezTo>
                    <a:pt x="3584" y="2547"/>
                    <a:pt x="3936" y="2547"/>
                    <a:pt x="3704" y="2436"/>
                  </a:cubicBezTo>
                  <a:cubicBezTo>
                    <a:pt x="3584" y="2315"/>
                    <a:pt x="2547" y="1973"/>
                    <a:pt x="2315" y="1852"/>
                  </a:cubicBezTo>
                  <a:cubicBezTo>
                    <a:pt x="2195" y="1852"/>
                    <a:pt x="1732" y="1741"/>
                    <a:pt x="1621" y="1621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5"/>
            <p:cNvSpPr/>
            <p:nvPr/>
          </p:nvSpPr>
          <p:spPr>
            <a:xfrm>
              <a:off x="2642954" y="3087286"/>
              <a:ext cx="204586" cy="102315"/>
            </a:xfrm>
            <a:custGeom>
              <a:avLst/>
              <a:gdLst/>
              <a:ahLst/>
              <a:cxnLst/>
              <a:rect l="l" t="t" r="r" b="b"/>
              <a:pathLst>
                <a:path w="4631" h="2316" extrusionOk="0">
                  <a:moveTo>
                    <a:pt x="584" y="1621"/>
                  </a:moveTo>
                  <a:cubicBezTo>
                    <a:pt x="1279" y="1621"/>
                    <a:pt x="2436" y="1510"/>
                    <a:pt x="3131" y="1279"/>
                  </a:cubicBezTo>
                  <a:cubicBezTo>
                    <a:pt x="3242" y="1279"/>
                    <a:pt x="3362" y="1158"/>
                    <a:pt x="3362" y="1158"/>
                  </a:cubicBezTo>
                  <a:cubicBezTo>
                    <a:pt x="3242" y="1390"/>
                    <a:pt x="3010" y="1510"/>
                    <a:pt x="2779" y="1742"/>
                  </a:cubicBezTo>
                  <a:cubicBezTo>
                    <a:pt x="2547" y="1853"/>
                    <a:pt x="1973" y="2084"/>
                    <a:pt x="2084" y="2205"/>
                  </a:cubicBezTo>
                  <a:cubicBezTo>
                    <a:pt x="2205" y="2316"/>
                    <a:pt x="2205" y="2205"/>
                    <a:pt x="2205" y="2205"/>
                  </a:cubicBezTo>
                  <a:lnTo>
                    <a:pt x="2547" y="2084"/>
                  </a:lnTo>
                  <a:cubicBezTo>
                    <a:pt x="2668" y="2084"/>
                    <a:pt x="2779" y="1973"/>
                    <a:pt x="2899" y="1853"/>
                  </a:cubicBezTo>
                  <a:cubicBezTo>
                    <a:pt x="3362" y="1621"/>
                    <a:pt x="3594" y="1390"/>
                    <a:pt x="3936" y="1158"/>
                  </a:cubicBezTo>
                  <a:lnTo>
                    <a:pt x="4057" y="1047"/>
                  </a:lnTo>
                  <a:cubicBezTo>
                    <a:pt x="4520" y="584"/>
                    <a:pt x="4288" y="695"/>
                    <a:pt x="4399" y="584"/>
                  </a:cubicBezTo>
                  <a:cubicBezTo>
                    <a:pt x="4520" y="464"/>
                    <a:pt x="4631" y="121"/>
                    <a:pt x="4520" y="1"/>
                  </a:cubicBezTo>
                  <a:cubicBezTo>
                    <a:pt x="4288" y="1"/>
                    <a:pt x="4631" y="695"/>
                    <a:pt x="2547" y="1158"/>
                  </a:cubicBezTo>
                  <a:cubicBezTo>
                    <a:pt x="2084" y="1279"/>
                    <a:pt x="1621" y="1279"/>
                    <a:pt x="1158" y="1390"/>
                  </a:cubicBezTo>
                  <a:cubicBezTo>
                    <a:pt x="1047" y="1390"/>
                    <a:pt x="1" y="1390"/>
                    <a:pt x="232" y="1621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5"/>
            <p:cNvSpPr/>
            <p:nvPr/>
          </p:nvSpPr>
          <p:spPr>
            <a:xfrm>
              <a:off x="2556230" y="2366464"/>
              <a:ext cx="276198" cy="102315"/>
            </a:xfrm>
            <a:custGeom>
              <a:avLst/>
              <a:gdLst/>
              <a:ahLst/>
              <a:cxnLst/>
              <a:rect l="l" t="t" r="r" b="b"/>
              <a:pathLst>
                <a:path w="6252" h="2316" extrusionOk="0">
                  <a:moveTo>
                    <a:pt x="6020" y="111"/>
                  </a:moveTo>
                  <a:cubicBezTo>
                    <a:pt x="6020" y="232"/>
                    <a:pt x="6251" y="463"/>
                    <a:pt x="5668" y="926"/>
                  </a:cubicBezTo>
                  <a:cubicBezTo>
                    <a:pt x="5094" y="1269"/>
                    <a:pt x="4399" y="1621"/>
                    <a:pt x="3816" y="1852"/>
                  </a:cubicBezTo>
                  <a:cubicBezTo>
                    <a:pt x="3121" y="2084"/>
                    <a:pt x="2890" y="2084"/>
                    <a:pt x="2195" y="2084"/>
                  </a:cubicBezTo>
                  <a:cubicBezTo>
                    <a:pt x="1853" y="2084"/>
                    <a:pt x="464" y="1963"/>
                    <a:pt x="112" y="2084"/>
                  </a:cubicBezTo>
                  <a:cubicBezTo>
                    <a:pt x="1" y="2084"/>
                    <a:pt x="1" y="2084"/>
                    <a:pt x="1" y="2195"/>
                  </a:cubicBezTo>
                  <a:cubicBezTo>
                    <a:pt x="112" y="2315"/>
                    <a:pt x="927" y="2315"/>
                    <a:pt x="1158" y="2315"/>
                  </a:cubicBezTo>
                  <a:lnTo>
                    <a:pt x="2779" y="2315"/>
                  </a:lnTo>
                  <a:cubicBezTo>
                    <a:pt x="3353" y="2315"/>
                    <a:pt x="4279" y="1963"/>
                    <a:pt x="4862" y="1732"/>
                  </a:cubicBezTo>
                  <a:cubicBezTo>
                    <a:pt x="5205" y="1500"/>
                    <a:pt x="6251" y="926"/>
                    <a:pt x="6251" y="463"/>
                  </a:cubicBezTo>
                  <a:cubicBezTo>
                    <a:pt x="6251" y="111"/>
                    <a:pt x="6020" y="0"/>
                    <a:pt x="6020" y="111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5"/>
            <p:cNvSpPr/>
            <p:nvPr/>
          </p:nvSpPr>
          <p:spPr>
            <a:xfrm>
              <a:off x="2576685" y="2202826"/>
              <a:ext cx="276198" cy="92066"/>
            </a:xfrm>
            <a:custGeom>
              <a:avLst/>
              <a:gdLst/>
              <a:ahLst/>
              <a:cxnLst/>
              <a:rect l="l" t="t" r="r" b="b"/>
              <a:pathLst>
                <a:path w="6252" h="2084" extrusionOk="0">
                  <a:moveTo>
                    <a:pt x="6251" y="343"/>
                  </a:moveTo>
                  <a:cubicBezTo>
                    <a:pt x="6251" y="111"/>
                    <a:pt x="6131" y="111"/>
                    <a:pt x="5899" y="0"/>
                  </a:cubicBezTo>
                  <a:lnTo>
                    <a:pt x="5436" y="0"/>
                  </a:lnTo>
                  <a:cubicBezTo>
                    <a:pt x="4862" y="111"/>
                    <a:pt x="4168" y="926"/>
                    <a:pt x="3353" y="1389"/>
                  </a:cubicBezTo>
                  <a:cubicBezTo>
                    <a:pt x="2547" y="1852"/>
                    <a:pt x="1501" y="1621"/>
                    <a:pt x="695" y="1037"/>
                  </a:cubicBezTo>
                  <a:cubicBezTo>
                    <a:pt x="575" y="1037"/>
                    <a:pt x="343" y="806"/>
                    <a:pt x="232" y="695"/>
                  </a:cubicBezTo>
                  <a:cubicBezTo>
                    <a:pt x="232" y="695"/>
                    <a:pt x="112" y="574"/>
                    <a:pt x="112" y="695"/>
                  </a:cubicBezTo>
                  <a:cubicBezTo>
                    <a:pt x="1" y="806"/>
                    <a:pt x="464" y="1269"/>
                    <a:pt x="575" y="1269"/>
                  </a:cubicBezTo>
                  <a:cubicBezTo>
                    <a:pt x="1732" y="1963"/>
                    <a:pt x="2890" y="2084"/>
                    <a:pt x="4047" y="1269"/>
                  </a:cubicBezTo>
                  <a:cubicBezTo>
                    <a:pt x="4168" y="1158"/>
                    <a:pt x="4279" y="1158"/>
                    <a:pt x="4399" y="1037"/>
                  </a:cubicBezTo>
                  <a:cubicBezTo>
                    <a:pt x="4742" y="695"/>
                    <a:pt x="5325" y="111"/>
                    <a:pt x="5788" y="232"/>
                  </a:cubicBezTo>
                  <a:cubicBezTo>
                    <a:pt x="5899" y="232"/>
                    <a:pt x="6131" y="343"/>
                    <a:pt x="6251" y="343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5"/>
            <p:cNvSpPr/>
            <p:nvPr/>
          </p:nvSpPr>
          <p:spPr>
            <a:xfrm>
              <a:off x="2438404" y="3225565"/>
              <a:ext cx="153473" cy="107219"/>
            </a:xfrm>
            <a:custGeom>
              <a:avLst/>
              <a:gdLst/>
              <a:ahLst/>
              <a:cxnLst/>
              <a:rect l="l" t="t" r="r" b="b"/>
              <a:pathLst>
                <a:path w="3474" h="2427" extrusionOk="0">
                  <a:moveTo>
                    <a:pt x="464" y="1269"/>
                  </a:moveTo>
                  <a:cubicBezTo>
                    <a:pt x="464" y="1269"/>
                    <a:pt x="353" y="1269"/>
                    <a:pt x="353" y="1390"/>
                  </a:cubicBezTo>
                  <a:lnTo>
                    <a:pt x="464" y="1501"/>
                  </a:lnTo>
                  <a:cubicBezTo>
                    <a:pt x="584" y="1732"/>
                    <a:pt x="816" y="1853"/>
                    <a:pt x="1158" y="2084"/>
                  </a:cubicBezTo>
                  <a:cubicBezTo>
                    <a:pt x="1279" y="2084"/>
                    <a:pt x="1510" y="2195"/>
                    <a:pt x="1742" y="2316"/>
                  </a:cubicBezTo>
                  <a:cubicBezTo>
                    <a:pt x="1973" y="2316"/>
                    <a:pt x="2316" y="2427"/>
                    <a:pt x="2436" y="2316"/>
                  </a:cubicBezTo>
                  <a:cubicBezTo>
                    <a:pt x="2436" y="2195"/>
                    <a:pt x="2205" y="2084"/>
                    <a:pt x="2084" y="2084"/>
                  </a:cubicBezTo>
                  <a:cubicBezTo>
                    <a:pt x="1853" y="1964"/>
                    <a:pt x="1742" y="1964"/>
                    <a:pt x="1621" y="1964"/>
                  </a:cubicBezTo>
                  <a:cubicBezTo>
                    <a:pt x="1390" y="1853"/>
                    <a:pt x="927" y="1621"/>
                    <a:pt x="816" y="1501"/>
                  </a:cubicBezTo>
                  <a:cubicBezTo>
                    <a:pt x="927" y="1501"/>
                    <a:pt x="927" y="1621"/>
                    <a:pt x="1047" y="1621"/>
                  </a:cubicBezTo>
                  <a:cubicBezTo>
                    <a:pt x="1158" y="1621"/>
                    <a:pt x="1279" y="1621"/>
                    <a:pt x="1390" y="1732"/>
                  </a:cubicBezTo>
                  <a:lnTo>
                    <a:pt x="2899" y="1732"/>
                  </a:lnTo>
                  <a:cubicBezTo>
                    <a:pt x="3010" y="1732"/>
                    <a:pt x="3473" y="1732"/>
                    <a:pt x="3473" y="1621"/>
                  </a:cubicBezTo>
                  <a:cubicBezTo>
                    <a:pt x="3242" y="1269"/>
                    <a:pt x="695" y="1964"/>
                    <a:pt x="232" y="464"/>
                  </a:cubicBezTo>
                  <a:cubicBezTo>
                    <a:pt x="232" y="343"/>
                    <a:pt x="232" y="1"/>
                    <a:pt x="121" y="1"/>
                  </a:cubicBezTo>
                  <a:cubicBezTo>
                    <a:pt x="1" y="1"/>
                    <a:pt x="1" y="1"/>
                    <a:pt x="1" y="112"/>
                  </a:cubicBezTo>
                  <a:cubicBezTo>
                    <a:pt x="1" y="464"/>
                    <a:pt x="121" y="1038"/>
                    <a:pt x="464" y="1269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5"/>
            <p:cNvSpPr/>
            <p:nvPr/>
          </p:nvSpPr>
          <p:spPr>
            <a:xfrm>
              <a:off x="2458859" y="3389204"/>
              <a:ext cx="261045" cy="51202"/>
            </a:xfrm>
            <a:custGeom>
              <a:avLst/>
              <a:gdLst/>
              <a:ahLst/>
              <a:cxnLst/>
              <a:rect l="l" t="t" r="r" b="b"/>
              <a:pathLst>
                <a:path w="5909" h="1159" extrusionOk="0">
                  <a:moveTo>
                    <a:pt x="1390" y="575"/>
                  </a:moveTo>
                  <a:cubicBezTo>
                    <a:pt x="1047" y="575"/>
                    <a:pt x="584" y="464"/>
                    <a:pt x="353" y="343"/>
                  </a:cubicBezTo>
                  <a:cubicBezTo>
                    <a:pt x="121" y="112"/>
                    <a:pt x="232" y="112"/>
                    <a:pt x="232" y="1"/>
                  </a:cubicBezTo>
                  <a:cubicBezTo>
                    <a:pt x="1" y="1"/>
                    <a:pt x="1" y="343"/>
                    <a:pt x="464" y="695"/>
                  </a:cubicBezTo>
                  <a:cubicBezTo>
                    <a:pt x="1390" y="1158"/>
                    <a:pt x="2779" y="575"/>
                    <a:pt x="3705" y="464"/>
                  </a:cubicBezTo>
                  <a:lnTo>
                    <a:pt x="4862" y="464"/>
                  </a:lnTo>
                  <a:cubicBezTo>
                    <a:pt x="5094" y="464"/>
                    <a:pt x="5788" y="464"/>
                    <a:pt x="5909" y="343"/>
                  </a:cubicBezTo>
                  <a:cubicBezTo>
                    <a:pt x="5909" y="232"/>
                    <a:pt x="5557" y="232"/>
                    <a:pt x="5446" y="232"/>
                  </a:cubicBezTo>
                  <a:cubicBezTo>
                    <a:pt x="4631" y="232"/>
                    <a:pt x="3825" y="232"/>
                    <a:pt x="3010" y="343"/>
                  </a:cubicBezTo>
                  <a:cubicBezTo>
                    <a:pt x="2316" y="464"/>
                    <a:pt x="2205" y="575"/>
                    <a:pt x="1390" y="575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5"/>
            <p:cNvSpPr/>
            <p:nvPr/>
          </p:nvSpPr>
          <p:spPr>
            <a:xfrm>
              <a:off x="2433500" y="3056626"/>
              <a:ext cx="153473" cy="92066"/>
            </a:xfrm>
            <a:custGeom>
              <a:avLst/>
              <a:gdLst/>
              <a:ahLst/>
              <a:cxnLst/>
              <a:rect l="l" t="t" r="r" b="b"/>
              <a:pathLst>
                <a:path w="3474" h="2084" extrusionOk="0">
                  <a:moveTo>
                    <a:pt x="2658" y="1973"/>
                  </a:moveTo>
                  <a:cubicBezTo>
                    <a:pt x="2658" y="1852"/>
                    <a:pt x="2427" y="1741"/>
                    <a:pt x="2316" y="1621"/>
                  </a:cubicBezTo>
                  <a:cubicBezTo>
                    <a:pt x="2316" y="1621"/>
                    <a:pt x="3010" y="1741"/>
                    <a:pt x="3353" y="1621"/>
                  </a:cubicBezTo>
                  <a:lnTo>
                    <a:pt x="3473" y="1510"/>
                  </a:lnTo>
                  <a:cubicBezTo>
                    <a:pt x="3353" y="1510"/>
                    <a:pt x="3353" y="1510"/>
                    <a:pt x="3242" y="1389"/>
                  </a:cubicBezTo>
                  <a:lnTo>
                    <a:pt x="2427" y="1389"/>
                  </a:lnTo>
                  <a:cubicBezTo>
                    <a:pt x="1853" y="1278"/>
                    <a:pt x="575" y="1047"/>
                    <a:pt x="232" y="584"/>
                  </a:cubicBezTo>
                  <a:cubicBezTo>
                    <a:pt x="112" y="352"/>
                    <a:pt x="232" y="232"/>
                    <a:pt x="232" y="121"/>
                  </a:cubicBezTo>
                  <a:cubicBezTo>
                    <a:pt x="1" y="0"/>
                    <a:pt x="1" y="352"/>
                    <a:pt x="1" y="463"/>
                  </a:cubicBezTo>
                  <a:cubicBezTo>
                    <a:pt x="1" y="695"/>
                    <a:pt x="232" y="1047"/>
                    <a:pt x="464" y="1158"/>
                  </a:cubicBezTo>
                  <a:cubicBezTo>
                    <a:pt x="575" y="1158"/>
                    <a:pt x="575" y="1278"/>
                    <a:pt x="695" y="1278"/>
                  </a:cubicBezTo>
                  <a:cubicBezTo>
                    <a:pt x="927" y="1510"/>
                    <a:pt x="1390" y="1621"/>
                    <a:pt x="1732" y="1741"/>
                  </a:cubicBezTo>
                  <a:cubicBezTo>
                    <a:pt x="1853" y="1741"/>
                    <a:pt x="1964" y="1852"/>
                    <a:pt x="2195" y="1852"/>
                  </a:cubicBezTo>
                  <a:cubicBezTo>
                    <a:pt x="2316" y="1973"/>
                    <a:pt x="2427" y="2084"/>
                    <a:pt x="2658" y="1973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5"/>
            <p:cNvSpPr/>
            <p:nvPr/>
          </p:nvSpPr>
          <p:spPr>
            <a:xfrm>
              <a:off x="2530474" y="1921363"/>
              <a:ext cx="204586" cy="97411"/>
            </a:xfrm>
            <a:custGeom>
              <a:avLst/>
              <a:gdLst/>
              <a:ahLst/>
              <a:cxnLst/>
              <a:rect l="l" t="t" r="r" b="b"/>
              <a:pathLst>
                <a:path w="4631" h="2205" extrusionOk="0">
                  <a:moveTo>
                    <a:pt x="0" y="463"/>
                  </a:moveTo>
                  <a:cubicBezTo>
                    <a:pt x="0" y="926"/>
                    <a:pt x="352" y="1047"/>
                    <a:pt x="815" y="1158"/>
                  </a:cubicBezTo>
                  <a:cubicBezTo>
                    <a:pt x="1741" y="1389"/>
                    <a:pt x="3130" y="1158"/>
                    <a:pt x="3936" y="1621"/>
                  </a:cubicBezTo>
                  <a:lnTo>
                    <a:pt x="4167" y="1852"/>
                  </a:lnTo>
                  <a:lnTo>
                    <a:pt x="4519" y="2084"/>
                  </a:lnTo>
                  <a:lnTo>
                    <a:pt x="4519" y="2084"/>
                  </a:lnTo>
                  <a:cubicBezTo>
                    <a:pt x="4519" y="2084"/>
                    <a:pt x="4630" y="2204"/>
                    <a:pt x="4630" y="2084"/>
                  </a:cubicBezTo>
                  <a:cubicBezTo>
                    <a:pt x="4630" y="2084"/>
                    <a:pt x="4519" y="1973"/>
                    <a:pt x="4519" y="1852"/>
                  </a:cubicBezTo>
                  <a:lnTo>
                    <a:pt x="4288" y="1621"/>
                  </a:lnTo>
                  <a:cubicBezTo>
                    <a:pt x="4167" y="1510"/>
                    <a:pt x="4056" y="1389"/>
                    <a:pt x="3825" y="1278"/>
                  </a:cubicBezTo>
                  <a:cubicBezTo>
                    <a:pt x="2547" y="815"/>
                    <a:pt x="815" y="1158"/>
                    <a:pt x="352" y="695"/>
                  </a:cubicBezTo>
                  <a:cubicBezTo>
                    <a:pt x="121" y="463"/>
                    <a:pt x="232" y="232"/>
                    <a:pt x="232" y="0"/>
                  </a:cubicBezTo>
                  <a:cubicBezTo>
                    <a:pt x="121" y="0"/>
                    <a:pt x="121" y="120"/>
                    <a:pt x="0" y="232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5"/>
            <p:cNvSpPr/>
            <p:nvPr/>
          </p:nvSpPr>
          <p:spPr>
            <a:xfrm>
              <a:off x="2627845" y="3015716"/>
              <a:ext cx="225040" cy="56503"/>
            </a:xfrm>
            <a:custGeom>
              <a:avLst/>
              <a:gdLst/>
              <a:ahLst/>
              <a:cxnLst/>
              <a:rect l="l" t="t" r="r" b="b"/>
              <a:pathLst>
                <a:path w="5094" h="1279" extrusionOk="0">
                  <a:moveTo>
                    <a:pt x="2084" y="926"/>
                  </a:moveTo>
                  <a:cubicBezTo>
                    <a:pt x="1621" y="926"/>
                    <a:pt x="1389" y="926"/>
                    <a:pt x="926" y="815"/>
                  </a:cubicBezTo>
                  <a:cubicBezTo>
                    <a:pt x="806" y="815"/>
                    <a:pt x="111" y="695"/>
                    <a:pt x="0" y="815"/>
                  </a:cubicBezTo>
                  <a:cubicBezTo>
                    <a:pt x="0" y="1047"/>
                    <a:pt x="574" y="1047"/>
                    <a:pt x="806" y="1158"/>
                  </a:cubicBezTo>
                  <a:cubicBezTo>
                    <a:pt x="1852" y="1278"/>
                    <a:pt x="4278" y="1278"/>
                    <a:pt x="4862" y="352"/>
                  </a:cubicBezTo>
                  <a:cubicBezTo>
                    <a:pt x="4973" y="352"/>
                    <a:pt x="5093" y="232"/>
                    <a:pt x="5093" y="0"/>
                  </a:cubicBezTo>
                  <a:cubicBezTo>
                    <a:pt x="4862" y="0"/>
                    <a:pt x="4862" y="352"/>
                    <a:pt x="4510" y="463"/>
                  </a:cubicBezTo>
                  <a:cubicBezTo>
                    <a:pt x="3936" y="815"/>
                    <a:pt x="2778" y="926"/>
                    <a:pt x="2084" y="926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5"/>
            <p:cNvSpPr/>
            <p:nvPr/>
          </p:nvSpPr>
          <p:spPr>
            <a:xfrm>
              <a:off x="2673659" y="2417579"/>
              <a:ext cx="179228" cy="112564"/>
            </a:xfrm>
            <a:custGeom>
              <a:avLst/>
              <a:gdLst/>
              <a:ahLst/>
              <a:cxnLst/>
              <a:rect l="l" t="t" r="r" b="b"/>
              <a:pathLst>
                <a:path w="4057" h="2548" extrusionOk="0">
                  <a:moveTo>
                    <a:pt x="3825" y="1"/>
                  </a:moveTo>
                  <a:cubicBezTo>
                    <a:pt x="3704" y="112"/>
                    <a:pt x="3936" y="806"/>
                    <a:pt x="3593" y="1390"/>
                  </a:cubicBezTo>
                  <a:cubicBezTo>
                    <a:pt x="3241" y="1732"/>
                    <a:pt x="2899" y="1853"/>
                    <a:pt x="2547" y="1964"/>
                  </a:cubicBezTo>
                  <a:cubicBezTo>
                    <a:pt x="2204" y="2084"/>
                    <a:pt x="1389" y="2316"/>
                    <a:pt x="1158" y="2195"/>
                  </a:cubicBezTo>
                  <a:cubicBezTo>
                    <a:pt x="695" y="2195"/>
                    <a:pt x="232" y="1964"/>
                    <a:pt x="121" y="2084"/>
                  </a:cubicBezTo>
                  <a:cubicBezTo>
                    <a:pt x="0" y="2195"/>
                    <a:pt x="815" y="2427"/>
                    <a:pt x="926" y="2427"/>
                  </a:cubicBezTo>
                  <a:cubicBezTo>
                    <a:pt x="1278" y="2547"/>
                    <a:pt x="1389" y="2547"/>
                    <a:pt x="1621" y="2427"/>
                  </a:cubicBezTo>
                  <a:cubicBezTo>
                    <a:pt x="2436" y="2316"/>
                    <a:pt x="3473" y="2084"/>
                    <a:pt x="3825" y="1390"/>
                  </a:cubicBezTo>
                  <a:cubicBezTo>
                    <a:pt x="4056" y="1038"/>
                    <a:pt x="4056" y="927"/>
                    <a:pt x="4056" y="695"/>
                  </a:cubicBezTo>
                  <a:cubicBezTo>
                    <a:pt x="4056" y="464"/>
                    <a:pt x="4056" y="1"/>
                    <a:pt x="3825" y="1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5"/>
            <p:cNvSpPr/>
            <p:nvPr/>
          </p:nvSpPr>
          <p:spPr>
            <a:xfrm>
              <a:off x="2443750" y="2606620"/>
              <a:ext cx="168581" cy="107616"/>
            </a:xfrm>
            <a:custGeom>
              <a:avLst/>
              <a:gdLst/>
              <a:ahLst/>
              <a:cxnLst/>
              <a:rect l="l" t="t" r="r" b="b"/>
              <a:pathLst>
                <a:path w="3816" h="2436" extrusionOk="0">
                  <a:moveTo>
                    <a:pt x="3815" y="2084"/>
                  </a:moveTo>
                  <a:cubicBezTo>
                    <a:pt x="3704" y="1972"/>
                    <a:pt x="3352" y="2084"/>
                    <a:pt x="3241" y="2084"/>
                  </a:cubicBezTo>
                  <a:cubicBezTo>
                    <a:pt x="2658" y="2084"/>
                    <a:pt x="1963" y="1852"/>
                    <a:pt x="1500" y="1621"/>
                  </a:cubicBezTo>
                  <a:cubicBezTo>
                    <a:pt x="1158" y="1389"/>
                    <a:pt x="926" y="1278"/>
                    <a:pt x="695" y="926"/>
                  </a:cubicBezTo>
                  <a:cubicBezTo>
                    <a:pt x="343" y="583"/>
                    <a:pt x="232" y="120"/>
                    <a:pt x="111" y="0"/>
                  </a:cubicBezTo>
                  <a:cubicBezTo>
                    <a:pt x="0" y="120"/>
                    <a:pt x="111" y="463"/>
                    <a:pt x="111" y="583"/>
                  </a:cubicBezTo>
                  <a:cubicBezTo>
                    <a:pt x="463" y="1621"/>
                    <a:pt x="2315" y="2435"/>
                    <a:pt x="3241" y="2315"/>
                  </a:cubicBezTo>
                  <a:cubicBezTo>
                    <a:pt x="3352" y="2315"/>
                    <a:pt x="3815" y="2204"/>
                    <a:pt x="3815" y="2084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5"/>
            <p:cNvSpPr/>
            <p:nvPr/>
          </p:nvSpPr>
          <p:spPr>
            <a:xfrm>
              <a:off x="2443750" y="2811168"/>
              <a:ext cx="184132" cy="76957"/>
            </a:xfrm>
            <a:custGeom>
              <a:avLst/>
              <a:gdLst/>
              <a:ahLst/>
              <a:cxnLst/>
              <a:rect l="l" t="t" r="r" b="b"/>
              <a:pathLst>
                <a:path w="4168" h="1742" extrusionOk="0">
                  <a:moveTo>
                    <a:pt x="0" y="0"/>
                  </a:moveTo>
                  <a:cubicBezTo>
                    <a:pt x="0" y="121"/>
                    <a:pt x="111" y="232"/>
                    <a:pt x="111" y="232"/>
                  </a:cubicBezTo>
                  <a:cubicBezTo>
                    <a:pt x="232" y="352"/>
                    <a:pt x="232" y="463"/>
                    <a:pt x="232" y="584"/>
                  </a:cubicBezTo>
                  <a:cubicBezTo>
                    <a:pt x="343" y="1047"/>
                    <a:pt x="926" y="1278"/>
                    <a:pt x="1389" y="1510"/>
                  </a:cubicBezTo>
                  <a:cubicBezTo>
                    <a:pt x="1963" y="1621"/>
                    <a:pt x="2084" y="1741"/>
                    <a:pt x="2658" y="1621"/>
                  </a:cubicBezTo>
                  <a:cubicBezTo>
                    <a:pt x="2889" y="1621"/>
                    <a:pt x="4167" y="1741"/>
                    <a:pt x="4047" y="1510"/>
                  </a:cubicBezTo>
                  <a:cubicBezTo>
                    <a:pt x="4047" y="1389"/>
                    <a:pt x="3704" y="1389"/>
                    <a:pt x="3584" y="1389"/>
                  </a:cubicBezTo>
                  <a:lnTo>
                    <a:pt x="2195" y="1389"/>
                  </a:lnTo>
                  <a:cubicBezTo>
                    <a:pt x="1963" y="1389"/>
                    <a:pt x="1852" y="1278"/>
                    <a:pt x="1621" y="1278"/>
                  </a:cubicBezTo>
                  <a:cubicBezTo>
                    <a:pt x="1269" y="1158"/>
                    <a:pt x="926" y="1047"/>
                    <a:pt x="695" y="815"/>
                  </a:cubicBezTo>
                  <a:cubicBezTo>
                    <a:pt x="463" y="695"/>
                    <a:pt x="463" y="584"/>
                    <a:pt x="343" y="352"/>
                  </a:cubicBezTo>
                  <a:cubicBezTo>
                    <a:pt x="343" y="232"/>
                    <a:pt x="232" y="0"/>
                    <a:pt x="0" y="0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5"/>
            <p:cNvSpPr/>
            <p:nvPr/>
          </p:nvSpPr>
          <p:spPr>
            <a:xfrm>
              <a:off x="2453955" y="2366464"/>
              <a:ext cx="189036" cy="61407"/>
            </a:xfrm>
            <a:custGeom>
              <a:avLst/>
              <a:gdLst/>
              <a:ahLst/>
              <a:cxnLst/>
              <a:rect l="l" t="t" r="r" b="b"/>
              <a:pathLst>
                <a:path w="4279" h="1390" extrusionOk="0">
                  <a:moveTo>
                    <a:pt x="112" y="0"/>
                  </a:moveTo>
                  <a:cubicBezTo>
                    <a:pt x="1" y="0"/>
                    <a:pt x="1" y="232"/>
                    <a:pt x="112" y="232"/>
                  </a:cubicBezTo>
                  <a:cubicBezTo>
                    <a:pt x="112" y="574"/>
                    <a:pt x="232" y="695"/>
                    <a:pt x="464" y="926"/>
                  </a:cubicBezTo>
                  <a:cubicBezTo>
                    <a:pt x="695" y="1037"/>
                    <a:pt x="1269" y="1269"/>
                    <a:pt x="1501" y="1269"/>
                  </a:cubicBezTo>
                  <a:cubicBezTo>
                    <a:pt x="2195" y="1389"/>
                    <a:pt x="3473" y="1158"/>
                    <a:pt x="3936" y="926"/>
                  </a:cubicBezTo>
                  <a:cubicBezTo>
                    <a:pt x="4168" y="806"/>
                    <a:pt x="4279" y="695"/>
                    <a:pt x="3816" y="695"/>
                  </a:cubicBezTo>
                  <a:cubicBezTo>
                    <a:pt x="3121" y="806"/>
                    <a:pt x="2658" y="1037"/>
                    <a:pt x="1964" y="1037"/>
                  </a:cubicBezTo>
                  <a:cubicBezTo>
                    <a:pt x="1390" y="1037"/>
                    <a:pt x="1269" y="1037"/>
                    <a:pt x="806" y="806"/>
                  </a:cubicBezTo>
                  <a:cubicBezTo>
                    <a:pt x="575" y="695"/>
                    <a:pt x="464" y="574"/>
                    <a:pt x="343" y="463"/>
                  </a:cubicBezTo>
                  <a:cubicBezTo>
                    <a:pt x="232" y="343"/>
                    <a:pt x="232" y="0"/>
                    <a:pt x="112" y="0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5"/>
            <p:cNvSpPr/>
            <p:nvPr/>
          </p:nvSpPr>
          <p:spPr>
            <a:xfrm>
              <a:off x="2668755" y="2765311"/>
              <a:ext cx="163678" cy="97014"/>
            </a:xfrm>
            <a:custGeom>
              <a:avLst/>
              <a:gdLst/>
              <a:ahLst/>
              <a:cxnLst/>
              <a:rect l="l" t="t" r="r" b="b"/>
              <a:pathLst>
                <a:path w="3705" h="2196" extrusionOk="0">
                  <a:moveTo>
                    <a:pt x="926" y="1964"/>
                  </a:moveTo>
                  <a:cubicBezTo>
                    <a:pt x="695" y="1964"/>
                    <a:pt x="111" y="1853"/>
                    <a:pt x="0" y="1964"/>
                  </a:cubicBezTo>
                  <a:cubicBezTo>
                    <a:pt x="0" y="2085"/>
                    <a:pt x="343" y="2085"/>
                    <a:pt x="463" y="2085"/>
                  </a:cubicBezTo>
                  <a:cubicBezTo>
                    <a:pt x="695" y="2196"/>
                    <a:pt x="806" y="2196"/>
                    <a:pt x="1158" y="2196"/>
                  </a:cubicBezTo>
                  <a:cubicBezTo>
                    <a:pt x="1852" y="2196"/>
                    <a:pt x="2315" y="1853"/>
                    <a:pt x="2778" y="1501"/>
                  </a:cubicBezTo>
                  <a:cubicBezTo>
                    <a:pt x="3241" y="1270"/>
                    <a:pt x="3704" y="927"/>
                    <a:pt x="3704" y="232"/>
                  </a:cubicBezTo>
                  <a:cubicBezTo>
                    <a:pt x="3704" y="112"/>
                    <a:pt x="3704" y="1"/>
                    <a:pt x="3584" y="1"/>
                  </a:cubicBezTo>
                  <a:cubicBezTo>
                    <a:pt x="3584" y="1"/>
                    <a:pt x="3473" y="232"/>
                    <a:pt x="3473" y="344"/>
                  </a:cubicBezTo>
                  <a:cubicBezTo>
                    <a:pt x="3352" y="1038"/>
                    <a:pt x="2889" y="1159"/>
                    <a:pt x="2315" y="1501"/>
                  </a:cubicBezTo>
                  <a:cubicBezTo>
                    <a:pt x="1852" y="1733"/>
                    <a:pt x="1621" y="1964"/>
                    <a:pt x="926" y="1964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5"/>
            <p:cNvSpPr/>
            <p:nvPr/>
          </p:nvSpPr>
          <p:spPr>
            <a:xfrm>
              <a:off x="2458859" y="2213032"/>
              <a:ext cx="138320" cy="117468"/>
            </a:xfrm>
            <a:custGeom>
              <a:avLst/>
              <a:gdLst/>
              <a:ahLst/>
              <a:cxnLst/>
              <a:rect l="l" t="t" r="r" b="b"/>
              <a:pathLst>
                <a:path w="3131" h="2659" extrusionOk="0">
                  <a:moveTo>
                    <a:pt x="1" y="575"/>
                  </a:moveTo>
                  <a:cubicBezTo>
                    <a:pt x="1" y="1158"/>
                    <a:pt x="695" y="1732"/>
                    <a:pt x="927" y="1964"/>
                  </a:cubicBezTo>
                  <a:cubicBezTo>
                    <a:pt x="1390" y="2316"/>
                    <a:pt x="1973" y="2658"/>
                    <a:pt x="2668" y="2658"/>
                  </a:cubicBezTo>
                  <a:cubicBezTo>
                    <a:pt x="2779" y="2658"/>
                    <a:pt x="3010" y="2658"/>
                    <a:pt x="3131" y="2547"/>
                  </a:cubicBezTo>
                  <a:cubicBezTo>
                    <a:pt x="3010" y="2427"/>
                    <a:pt x="2668" y="2427"/>
                    <a:pt x="2547" y="2427"/>
                  </a:cubicBezTo>
                  <a:cubicBezTo>
                    <a:pt x="1973" y="2316"/>
                    <a:pt x="1510" y="2084"/>
                    <a:pt x="927" y="1621"/>
                  </a:cubicBezTo>
                  <a:cubicBezTo>
                    <a:pt x="695" y="1390"/>
                    <a:pt x="232" y="927"/>
                    <a:pt x="232" y="464"/>
                  </a:cubicBezTo>
                  <a:cubicBezTo>
                    <a:pt x="232" y="343"/>
                    <a:pt x="464" y="1"/>
                    <a:pt x="232" y="232"/>
                  </a:cubicBezTo>
                  <a:cubicBezTo>
                    <a:pt x="121" y="232"/>
                    <a:pt x="1" y="343"/>
                    <a:pt x="1" y="575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5"/>
            <p:cNvSpPr/>
            <p:nvPr/>
          </p:nvSpPr>
          <p:spPr>
            <a:xfrm>
              <a:off x="2546025" y="1855051"/>
              <a:ext cx="137878" cy="66355"/>
            </a:xfrm>
            <a:custGeom>
              <a:avLst/>
              <a:gdLst/>
              <a:ahLst/>
              <a:cxnLst/>
              <a:rect l="l" t="t" r="r" b="b"/>
              <a:pathLst>
                <a:path w="3121" h="1502" extrusionOk="0">
                  <a:moveTo>
                    <a:pt x="3121" y="1390"/>
                  </a:moveTo>
                  <a:cubicBezTo>
                    <a:pt x="3121" y="1270"/>
                    <a:pt x="2778" y="1270"/>
                    <a:pt x="2658" y="1270"/>
                  </a:cubicBezTo>
                  <a:cubicBezTo>
                    <a:pt x="2547" y="1158"/>
                    <a:pt x="2315" y="1158"/>
                    <a:pt x="2084" y="1158"/>
                  </a:cubicBezTo>
                  <a:cubicBezTo>
                    <a:pt x="1732" y="1158"/>
                    <a:pt x="463" y="1038"/>
                    <a:pt x="232" y="695"/>
                  </a:cubicBezTo>
                  <a:cubicBezTo>
                    <a:pt x="111" y="575"/>
                    <a:pt x="463" y="344"/>
                    <a:pt x="574" y="232"/>
                  </a:cubicBezTo>
                  <a:cubicBezTo>
                    <a:pt x="695" y="232"/>
                    <a:pt x="806" y="232"/>
                    <a:pt x="695" y="112"/>
                  </a:cubicBezTo>
                  <a:cubicBezTo>
                    <a:pt x="574" y="1"/>
                    <a:pt x="343" y="112"/>
                    <a:pt x="232" y="232"/>
                  </a:cubicBezTo>
                  <a:cubicBezTo>
                    <a:pt x="111" y="344"/>
                    <a:pt x="0" y="464"/>
                    <a:pt x="0" y="695"/>
                  </a:cubicBezTo>
                  <a:cubicBezTo>
                    <a:pt x="0" y="1390"/>
                    <a:pt x="1963" y="1501"/>
                    <a:pt x="2547" y="1390"/>
                  </a:cubicBezTo>
                  <a:cubicBezTo>
                    <a:pt x="2658" y="1390"/>
                    <a:pt x="3010" y="1501"/>
                    <a:pt x="3121" y="1390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5"/>
            <p:cNvSpPr/>
            <p:nvPr/>
          </p:nvSpPr>
          <p:spPr>
            <a:xfrm>
              <a:off x="2699416" y="3404357"/>
              <a:ext cx="163678" cy="36049"/>
            </a:xfrm>
            <a:custGeom>
              <a:avLst/>
              <a:gdLst/>
              <a:ahLst/>
              <a:cxnLst/>
              <a:rect l="l" t="t" r="r" b="b"/>
              <a:pathLst>
                <a:path w="3705" h="816" extrusionOk="0">
                  <a:moveTo>
                    <a:pt x="1" y="695"/>
                  </a:moveTo>
                  <a:lnTo>
                    <a:pt x="112" y="695"/>
                  </a:lnTo>
                  <a:cubicBezTo>
                    <a:pt x="232" y="695"/>
                    <a:pt x="806" y="463"/>
                    <a:pt x="1038" y="463"/>
                  </a:cubicBezTo>
                  <a:cubicBezTo>
                    <a:pt x="1853" y="463"/>
                    <a:pt x="2427" y="815"/>
                    <a:pt x="3121" y="695"/>
                  </a:cubicBezTo>
                  <a:cubicBezTo>
                    <a:pt x="3473" y="584"/>
                    <a:pt x="3584" y="352"/>
                    <a:pt x="3705" y="121"/>
                  </a:cubicBezTo>
                  <a:lnTo>
                    <a:pt x="3705" y="0"/>
                  </a:lnTo>
                  <a:cubicBezTo>
                    <a:pt x="3584" y="0"/>
                    <a:pt x="3353" y="232"/>
                    <a:pt x="3353" y="232"/>
                  </a:cubicBezTo>
                  <a:cubicBezTo>
                    <a:pt x="3242" y="352"/>
                    <a:pt x="3121" y="352"/>
                    <a:pt x="2890" y="463"/>
                  </a:cubicBezTo>
                  <a:cubicBezTo>
                    <a:pt x="2547" y="463"/>
                    <a:pt x="2195" y="352"/>
                    <a:pt x="1853" y="232"/>
                  </a:cubicBezTo>
                  <a:cubicBezTo>
                    <a:pt x="1269" y="121"/>
                    <a:pt x="806" y="232"/>
                    <a:pt x="343" y="463"/>
                  </a:cubicBezTo>
                  <a:cubicBezTo>
                    <a:pt x="232" y="463"/>
                    <a:pt x="112" y="584"/>
                    <a:pt x="112" y="584"/>
                  </a:cubicBezTo>
                  <a:cubicBezTo>
                    <a:pt x="1" y="584"/>
                    <a:pt x="1" y="584"/>
                    <a:pt x="1" y="695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5"/>
            <p:cNvSpPr/>
            <p:nvPr/>
          </p:nvSpPr>
          <p:spPr>
            <a:xfrm>
              <a:off x="2678961" y="2049393"/>
              <a:ext cx="163678" cy="81861"/>
            </a:xfrm>
            <a:custGeom>
              <a:avLst/>
              <a:gdLst/>
              <a:ahLst/>
              <a:cxnLst/>
              <a:rect l="l" t="t" r="r" b="b"/>
              <a:pathLst>
                <a:path w="3705" h="1853" extrusionOk="0">
                  <a:moveTo>
                    <a:pt x="3584" y="232"/>
                  </a:moveTo>
                  <a:cubicBezTo>
                    <a:pt x="3473" y="232"/>
                    <a:pt x="3473" y="232"/>
                    <a:pt x="3473" y="343"/>
                  </a:cubicBezTo>
                  <a:cubicBezTo>
                    <a:pt x="3121" y="695"/>
                    <a:pt x="3010" y="806"/>
                    <a:pt x="2316" y="806"/>
                  </a:cubicBezTo>
                  <a:cubicBezTo>
                    <a:pt x="1732" y="806"/>
                    <a:pt x="927" y="464"/>
                    <a:pt x="464" y="232"/>
                  </a:cubicBezTo>
                  <a:cubicBezTo>
                    <a:pt x="112" y="1"/>
                    <a:pt x="1" y="232"/>
                    <a:pt x="806" y="695"/>
                  </a:cubicBezTo>
                  <a:cubicBezTo>
                    <a:pt x="3121" y="1853"/>
                    <a:pt x="3705" y="464"/>
                    <a:pt x="3584" y="232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5"/>
            <p:cNvSpPr/>
            <p:nvPr/>
          </p:nvSpPr>
          <p:spPr>
            <a:xfrm>
              <a:off x="2448654" y="3133541"/>
              <a:ext cx="132974" cy="96970"/>
            </a:xfrm>
            <a:custGeom>
              <a:avLst/>
              <a:gdLst/>
              <a:ahLst/>
              <a:cxnLst/>
              <a:rect l="l" t="t" r="r" b="b"/>
              <a:pathLst>
                <a:path w="3010" h="2195" extrusionOk="0">
                  <a:moveTo>
                    <a:pt x="232" y="0"/>
                  </a:moveTo>
                  <a:cubicBezTo>
                    <a:pt x="0" y="111"/>
                    <a:pt x="0" y="232"/>
                    <a:pt x="0" y="463"/>
                  </a:cubicBezTo>
                  <a:cubicBezTo>
                    <a:pt x="0" y="926"/>
                    <a:pt x="463" y="1269"/>
                    <a:pt x="815" y="1500"/>
                  </a:cubicBezTo>
                  <a:cubicBezTo>
                    <a:pt x="1047" y="1732"/>
                    <a:pt x="1389" y="1852"/>
                    <a:pt x="1741" y="1963"/>
                  </a:cubicBezTo>
                  <a:cubicBezTo>
                    <a:pt x="1852" y="1963"/>
                    <a:pt x="2547" y="2195"/>
                    <a:pt x="2778" y="2084"/>
                  </a:cubicBezTo>
                  <a:cubicBezTo>
                    <a:pt x="3010" y="2084"/>
                    <a:pt x="2547" y="1963"/>
                    <a:pt x="2436" y="1852"/>
                  </a:cubicBezTo>
                  <a:cubicBezTo>
                    <a:pt x="1973" y="1732"/>
                    <a:pt x="1510" y="1621"/>
                    <a:pt x="1158" y="1389"/>
                  </a:cubicBezTo>
                  <a:cubicBezTo>
                    <a:pt x="695" y="1158"/>
                    <a:pt x="232" y="806"/>
                    <a:pt x="232" y="343"/>
                  </a:cubicBezTo>
                  <a:cubicBezTo>
                    <a:pt x="232" y="232"/>
                    <a:pt x="232" y="232"/>
                    <a:pt x="352" y="111"/>
                  </a:cubicBezTo>
                  <a:cubicBezTo>
                    <a:pt x="352" y="0"/>
                    <a:pt x="352" y="0"/>
                    <a:pt x="232" y="0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5"/>
            <p:cNvSpPr/>
            <p:nvPr/>
          </p:nvSpPr>
          <p:spPr>
            <a:xfrm>
              <a:off x="2663410" y="1890659"/>
              <a:ext cx="138320" cy="56503"/>
            </a:xfrm>
            <a:custGeom>
              <a:avLst/>
              <a:gdLst/>
              <a:ahLst/>
              <a:cxnLst/>
              <a:rect l="l" t="t" r="r" b="b"/>
              <a:pathLst>
                <a:path w="3131" h="1279" extrusionOk="0">
                  <a:moveTo>
                    <a:pt x="1158" y="927"/>
                  </a:moveTo>
                  <a:lnTo>
                    <a:pt x="353" y="927"/>
                  </a:lnTo>
                  <a:cubicBezTo>
                    <a:pt x="232" y="927"/>
                    <a:pt x="1" y="815"/>
                    <a:pt x="1" y="927"/>
                  </a:cubicBezTo>
                  <a:cubicBezTo>
                    <a:pt x="1" y="927"/>
                    <a:pt x="1" y="815"/>
                    <a:pt x="1" y="927"/>
                  </a:cubicBezTo>
                  <a:cubicBezTo>
                    <a:pt x="1" y="1047"/>
                    <a:pt x="353" y="1158"/>
                    <a:pt x="353" y="1158"/>
                  </a:cubicBezTo>
                  <a:cubicBezTo>
                    <a:pt x="1047" y="1278"/>
                    <a:pt x="1973" y="1278"/>
                    <a:pt x="2547" y="927"/>
                  </a:cubicBezTo>
                  <a:cubicBezTo>
                    <a:pt x="3010" y="584"/>
                    <a:pt x="3131" y="121"/>
                    <a:pt x="3010" y="1"/>
                  </a:cubicBezTo>
                  <a:cubicBezTo>
                    <a:pt x="2899" y="1"/>
                    <a:pt x="2779" y="232"/>
                    <a:pt x="2779" y="464"/>
                  </a:cubicBezTo>
                  <a:cubicBezTo>
                    <a:pt x="2436" y="815"/>
                    <a:pt x="1621" y="927"/>
                    <a:pt x="1158" y="927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5"/>
            <p:cNvSpPr/>
            <p:nvPr/>
          </p:nvSpPr>
          <p:spPr>
            <a:xfrm>
              <a:off x="2428199" y="2519853"/>
              <a:ext cx="122769" cy="86765"/>
            </a:xfrm>
            <a:custGeom>
              <a:avLst/>
              <a:gdLst/>
              <a:ahLst/>
              <a:cxnLst/>
              <a:rect l="l" t="t" r="r" b="b"/>
              <a:pathLst>
                <a:path w="2779" h="1964" extrusionOk="0">
                  <a:moveTo>
                    <a:pt x="584" y="1"/>
                  </a:moveTo>
                  <a:cubicBezTo>
                    <a:pt x="352" y="1"/>
                    <a:pt x="0" y="575"/>
                    <a:pt x="926" y="1269"/>
                  </a:cubicBezTo>
                  <a:cubicBezTo>
                    <a:pt x="1278" y="1621"/>
                    <a:pt x="1852" y="1964"/>
                    <a:pt x="2436" y="1964"/>
                  </a:cubicBezTo>
                  <a:lnTo>
                    <a:pt x="2667" y="1964"/>
                  </a:lnTo>
                  <a:cubicBezTo>
                    <a:pt x="2778" y="1853"/>
                    <a:pt x="2315" y="1732"/>
                    <a:pt x="2084" y="1621"/>
                  </a:cubicBezTo>
                  <a:cubicBezTo>
                    <a:pt x="1852" y="1621"/>
                    <a:pt x="1621" y="1390"/>
                    <a:pt x="1389" y="1269"/>
                  </a:cubicBezTo>
                  <a:cubicBezTo>
                    <a:pt x="1047" y="1158"/>
                    <a:pt x="695" y="806"/>
                    <a:pt x="584" y="464"/>
                  </a:cubicBezTo>
                  <a:cubicBezTo>
                    <a:pt x="463" y="232"/>
                    <a:pt x="695" y="112"/>
                    <a:pt x="584" y="1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5"/>
            <p:cNvSpPr/>
            <p:nvPr/>
          </p:nvSpPr>
          <p:spPr>
            <a:xfrm>
              <a:off x="2709665" y="2151667"/>
              <a:ext cx="132974" cy="45856"/>
            </a:xfrm>
            <a:custGeom>
              <a:avLst/>
              <a:gdLst/>
              <a:ahLst/>
              <a:cxnLst/>
              <a:rect l="l" t="t" r="r" b="b"/>
              <a:pathLst>
                <a:path w="3010" h="1038" extrusionOk="0">
                  <a:moveTo>
                    <a:pt x="1621" y="806"/>
                  </a:moveTo>
                  <a:cubicBezTo>
                    <a:pt x="1037" y="806"/>
                    <a:pt x="695" y="695"/>
                    <a:pt x="232" y="575"/>
                  </a:cubicBezTo>
                  <a:cubicBezTo>
                    <a:pt x="111" y="575"/>
                    <a:pt x="0" y="575"/>
                    <a:pt x="0" y="695"/>
                  </a:cubicBezTo>
                  <a:cubicBezTo>
                    <a:pt x="232" y="927"/>
                    <a:pt x="1158" y="1038"/>
                    <a:pt x="1389" y="1038"/>
                  </a:cubicBezTo>
                  <a:cubicBezTo>
                    <a:pt x="1852" y="1038"/>
                    <a:pt x="2195" y="1038"/>
                    <a:pt x="2547" y="806"/>
                  </a:cubicBezTo>
                  <a:cubicBezTo>
                    <a:pt x="2658" y="806"/>
                    <a:pt x="2658" y="695"/>
                    <a:pt x="2778" y="575"/>
                  </a:cubicBezTo>
                  <a:cubicBezTo>
                    <a:pt x="2889" y="464"/>
                    <a:pt x="3010" y="343"/>
                    <a:pt x="3010" y="232"/>
                  </a:cubicBezTo>
                  <a:cubicBezTo>
                    <a:pt x="3010" y="1"/>
                    <a:pt x="2778" y="232"/>
                    <a:pt x="2778" y="343"/>
                  </a:cubicBezTo>
                  <a:cubicBezTo>
                    <a:pt x="2658" y="343"/>
                    <a:pt x="2547" y="464"/>
                    <a:pt x="2426" y="575"/>
                  </a:cubicBezTo>
                  <a:cubicBezTo>
                    <a:pt x="2195" y="695"/>
                    <a:pt x="1852" y="806"/>
                    <a:pt x="1621" y="806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5"/>
            <p:cNvSpPr/>
            <p:nvPr/>
          </p:nvSpPr>
          <p:spPr>
            <a:xfrm>
              <a:off x="2433500" y="2714196"/>
              <a:ext cx="107219" cy="86765"/>
            </a:xfrm>
            <a:custGeom>
              <a:avLst/>
              <a:gdLst/>
              <a:ahLst/>
              <a:cxnLst/>
              <a:rect l="l" t="t" r="r" b="b"/>
              <a:pathLst>
                <a:path w="2427" h="1964" extrusionOk="0">
                  <a:moveTo>
                    <a:pt x="1" y="343"/>
                  </a:moveTo>
                  <a:cubicBezTo>
                    <a:pt x="1" y="806"/>
                    <a:pt x="575" y="1158"/>
                    <a:pt x="927" y="1389"/>
                  </a:cubicBezTo>
                  <a:cubicBezTo>
                    <a:pt x="1038" y="1501"/>
                    <a:pt x="2195" y="1964"/>
                    <a:pt x="2316" y="1852"/>
                  </a:cubicBezTo>
                  <a:cubicBezTo>
                    <a:pt x="2427" y="1621"/>
                    <a:pt x="1853" y="1501"/>
                    <a:pt x="1732" y="1389"/>
                  </a:cubicBezTo>
                  <a:cubicBezTo>
                    <a:pt x="1269" y="1269"/>
                    <a:pt x="806" y="1038"/>
                    <a:pt x="464" y="695"/>
                  </a:cubicBezTo>
                  <a:lnTo>
                    <a:pt x="232" y="463"/>
                  </a:lnTo>
                  <a:cubicBezTo>
                    <a:pt x="232" y="232"/>
                    <a:pt x="232" y="112"/>
                    <a:pt x="112" y="0"/>
                  </a:cubicBezTo>
                  <a:lnTo>
                    <a:pt x="1" y="112"/>
                  </a:ln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5"/>
            <p:cNvSpPr/>
            <p:nvPr/>
          </p:nvSpPr>
          <p:spPr>
            <a:xfrm>
              <a:off x="2638051" y="1839544"/>
              <a:ext cx="102315" cy="40953"/>
            </a:xfrm>
            <a:custGeom>
              <a:avLst/>
              <a:gdLst/>
              <a:ahLst/>
              <a:cxnLst/>
              <a:rect l="l" t="t" r="r" b="b"/>
              <a:pathLst>
                <a:path w="2316" h="927" extrusionOk="0">
                  <a:moveTo>
                    <a:pt x="1" y="695"/>
                  </a:moveTo>
                  <a:cubicBezTo>
                    <a:pt x="464" y="926"/>
                    <a:pt x="1621" y="463"/>
                    <a:pt x="2084" y="232"/>
                  </a:cubicBezTo>
                  <a:cubicBezTo>
                    <a:pt x="2195" y="232"/>
                    <a:pt x="2316" y="232"/>
                    <a:pt x="2316" y="120"/>
                  </a:cubicBezTo>
                  <a:cubicBezTo>
                    <a:pt x="2084" y="0"/>
                    <a:pt x="1390" y="232"/>
                    <a:pt x="1158" y="352"/>
                  </a:cubicBezTo>
                  <a:cubicBezTo>
                    <a:pt x="695" y="463"/>
                    <a:pt x="575" y="463"/>
                    <a:pt x="232" y="583"/>
                  </a:cubicBezTo>
                  <a:lnTo>
                    <a:pt x="112" y="583"/>
                  </a:lnTo>
                  <a:cubicBezTo>
                    <a:pt x="1" y="583"/>
                    <a:pt x="1" y="695"/>
                    <a:pt x="1" y="695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5"/>
            <p:cNvSpPr/>
            <p:nvPr/>
          </p:nvSpPr>
          <p:spPr>
            <a:xfrm>
              <a:off x="2765685" y="1977824"/>
              <a:ext cx="71656" cy="45856"/>
            </a:xfrm>
            <a:custGeom>
              <a:avLst/>
              <a:gdLst/>
              <a:ahLst/>
              <a:cxnLst/>
              <a:rect l="l" t="t" r="r" b="b"/>
              <a:pathLst>
                <a:path w="1622" h="1038" extrusionOk="0">
                  <a:moveTo>
                    <a:pt x="232" y="1037"/>
                  </a:moveTo>
                  <a:cubicBezTo>
                    <a:pt x="584" y="1037"/>
                    <a:pt x="927" y="1037"/>
                    <a:pt x="1158" y="806"/>
                  </a:cubicBezTo>
                  <a:cubicBezTo>
                    <a:pt x="1279" y="695"/>
                    <a:pt x="1621" y="343"/>
                    <a:pt x="1621" y="111"/>
                  </a:cubicBezTo>
                  <a:cubicBezTo>
                    <a:pt x="1510" y="0"/>
                    <a:pt x="1390" y="111"/>
                    <a:pt x="1390" y="232"/>
                  </a:cubicBezTo>
                  <a:cubicBezTo>
                    <a:pt x="695" y="1037"/>
                    <a:pt x="121" y="695"/>
                    <a:pt x="1" y="926"/>
                  </a:cubicBezTo>
                  <a:cubicBezTo>
                    <a:pt x="1" y="1037"/>
                    <a:pt x="232" y="1037"/>
                    <a:pt x="232" y="1037"/>
                  </a:cubicBezTo>
                  <a:close/>
                </a:path>
              </a:pathLst>
            </a:custGeom>
            <a:solidFill>
              <a:srgbClr val="812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7" name="Google Shape;6717;p45"/>
          <p:cNvSpPr txBox="1"/>
          <p:nvPr/>
        </p:nvSpPr>
        <p:spPr>
          <a:xfrm>
            <a:off x="1972046" y="3516550"/>
            <a:ext cx="10977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Breakfast</a:t>
            </a: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18" name="Google Shape;6718;p45"/>
          <p:cNvSpPr/>
          <p:nvPr/>
        </p:nvSpPr>
        <p:spPr>
          <a:xfrm>
            <a:off x="3951300" y="1593200"/>
            <a:ext cx="945300" cy="338400"/>
          </a:xfrm>
          <a:prstGeom prst="roundRect">
            <a:avLst>
              <a:gd name="adj" fmla="val 50000"/>
            </a:avLst>
          </a:pr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9" name="Google Shape;6719;p45"/>
          <p:cNvSpPr txBox="1"/>
          <p:nvPr/>
        </p:nvSpPr>
        <p:spPr>
          <a:xfrm>
            <a:off x="4100970" y="1567200"/>
            <a:ext cx="8778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Lunch</a:t>
            </a: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720" name="Google Shape;6720;p45"/>
          <p:cNvSpPr/>
          <p:nvPr/>
        </p:nvSpPr>
        <p:spPr>
          <a:xfrm>
            <a:off x="5819225" y="3549050"/>
            <a:ext cx="1047300" cy="338400"/>
          </a:xfrm>
          <a:prstGeom prst="roundRect">
            <a:avLst>
              <a:gd name="adj" fmla="val 50000"/>
            </a:avLst>
          </a:prstGeom>
          <a:solidFill>
            <a:srgbClr val="812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45"/>
          <p:cNvSpPr txBox="1"/>
          <p:nvPr/>
        </p:nvSpPr>
        <p:spPr>
          <a:xfrm>
            <a:off x="5968894" y="3523050"/>
            <a:ext cx="8430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Dinner</a:t>
            </a: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722" name="Google Shape;6722;p45"/>
          <p:cNvGrpSpPr/>
          <p:nvPr/>
        </p:nvGrpSpPr>
        <p:grpSpPr>
          <a:xfrm>
            <a:off x="3519544" y="1567203"/>
            <a:ext cx="213006" cy="1456354"/>
            <a:chOff x="1906573" y="1773239"/>
            <a:chExt cx="347765" cy="2377721"/>
          </a:xfrm>
        </p:grpSpPr>
        <p:sp>
          <p:nvSpPr>
            <p:cNvPr id="6723" name="Google Shape;6723;p45"/>
            <p:cNvSpPr/>
            <p:nvPr/>
          </p:nvSpPr>
          <p:spPr>
            <a:xfrm>
              <a:off x="1906573" y="1773239"/>
              <a:ext cx="347765" cy="2377721"/>
            </a:xfrm>
            <a:custGeom>
              <a:avLst/>
              <a:gdLst/>
              <a:ahLst/>
              <a:cxnLst/>
              <a:rect l="l" t="t" r="r" b="b"/>
              <a:pathLst>
                <a:path w="7872" h="53822" extrusionOk="0">
                  <a:moveTo>
                    <a:pt x="4751" y="35301"/>
                  </a:moveTo>
                  <a:lnTo>
                    <a:pt x="4862" y="35301"/>
                  </a:lnTo>
                  <a:cubicBezTo>
                    <a:pt x="5556" y="35190"/>
                    <a:pt x="6140" y="34958"/>
                    <a:pt x="6603" y="34606"/>
                  </a:cubicBezTo>
                  <a:cubicBezTo>
                    <a:pt x="6834" y="34264"/>
                    <a:pt x="7066" y="33912"/>
                    <a:pt x="7177" y="33449"/>
                  </a:cubicBezTo>
                  <a:cubicBezTo>
                    <a:pt x="7297" y="32875"/>
                    <a:pt x="7409" y="32291"/>
                    <a:pt x="7297" y="31597"/>
                  </a:cubicBezTo>
                  <a:cubicBezTo>
                    <a:pt x="7297" y="30902"/>
                    <a:pt x="7177" y="30208"/>
                    <a:pt x="6946" y="29513"/>
                  </a:cubicBezTo>
                  <a:cubicBezTo>
                    <a:pt x="6714" y="28939"/>
                    <a:pt x="6483" y="28356"/>
                    <a:pt x="6140" y="27782"/>
                  </a:cubicBezTo>
                  <a:cubicBezTo>
                    <a:pt x="6020" y="27661"/>
                    <a:pt x="5908" y="27430"/>
                    <a:pt x="5788" y="27319"/>
                  </a:cubicBezTo>
                  <a:cubicBezTo>
                    <a:pt x="5677" y="27198"/>
                    <a:pt x="5677" y="27087"/>
                    <a:pt x="5556" y="26967"/>
                  </a:cubicBezTo>
                  <a:cubicBezTo>
                    <a:pt x="4982" y="27198"/>
                    <a:pt x="4519" y="27198"/>
                    <a:pt x="3936" y="27198"/>
                  </a:cubicBezTo>
                  <a:lnTo>
                    <a:pt x="3936" y="27198"/>
                  </a:lnTo>
                  <a:cubicBezTo>
                    <a:pt x="3362" y="27198"/>
                    <a:pt x="2899" y="27198"/>
                    <a:pt x="2315" y="26967"/>
                  </a:cubicBezTo>
                  <a:cubicBezTo>
                    <a:pt x="2315" y="27087"/>
                    <a:pt x="2204" y="27198"/>
                    <a:pt x="2084" y="27319"/>
                  </a:cubicBezTo>
                  <a:cubicBezTo>
                    <a:pt x="1973" y="27430"/>
                    <a:pt x="1852" y="27550"/>
                    <a:pt x="1741" y="27782"/>
                  </a:cubicBezTo>
                  <a:cubicBezTo>
                    <a:pt x="1389" y="28245"/>
                    <a:pt x="1158" y="28819"/>
                    <a:pt x="1047" y="29513"/>
                  </a:cubicBezTo>
                  <a:cubicBezTo>
                    <a:pt x="815" y="30208"/>
                    <a:pt x="695" y="30902"/>
                    <a:pt x="584" y="31597"/>
                  </a:cubicBezTo>
                  <a:cubicBezTo>
                    <a:pt x="584" y="32291"/>
                    <a:pt x="584" y="32875"/>
                    <a:pt x="695" y="33449"/>
                  </a:cubicBezTo>
                  <a:cubicBezTo>
                    <a:pt x="815" y="33912"/>
                    <a:pt x="1047" y="34264"/>
                    <a:pt x="1389" y="34606"/>
                  </a:cubicBezTo>
                  <a:cubicBezTo>
                    <a:pt x="1741" y="34958"/>
                    <a:pt x="2315" y="35190"/>
                    <a:pt x="3010" y="35301"/>
                  </a:cubicBezTo>
                  <a:lnTo>
                    <a:pt x="3130" y="35301"/>
                  </a:lnTo>
                  <a:cubicBezTo>
                    <a:pt x="3362" y="35301"/>
                    <a:pt x="3704" y="35421"/>
                    <a:pt x="3936" y="35421"/>
                  </a:cubicBezTo>
                  <a:lnTo>
                    <a:pt x="3936" y="35421"/>
                  </a:lnTo>
                  <a:cubicBezTo>
                    <a:pt x="4288" y="35421"/>
                    <a:pt x="4519" y="35301"/>
                    <a:pt x="4751" y="35301"/>
                  </a:cubicBezTo>
                  <a:close/>
                  <a:moveTo>
                    <a:pt x="6603" y="8909"/>
                  </a:moveTo>
                  <a:cubicBezTo>
                    <a:pt x="6834" y="8567"/>
                    <a:pt x="7066" y="8215"/>
                    <a:pt x="7177" y="7752"/>
                  </a:cubicBezTo>
                  <a:cubicBezTo>
                    <a:pt x="7297" y="7178"/>
                    <a:pt x="7409" y="6594"/>
                    <a:pt x="7297" y="5900"/>
                  </a:cubicBezTo>
                  <a:cubicBezTo>
                    <a:pt x="7297" y="5205"/>
                    <a:pt x="7177" y="4511"/>
                    <a:pt x="6946" y="3816"/>
                  </a:cubicBezTo>
                  <a:cubicBezTo>
                    <a:pt x="6714" y="3242"/>
                    <a:pt x="6483" y="2659"/>
                    <a:pt x="6140" y="2084"/>
                  </a:cubicBezTo>
                  <a:cubicBezTo>
                    <a:pt x="5908" y="1621"/>
                    <a:pt x="5445" y="1158"/>
                    <a:pt x="5093" y="927"/>
                  </a:cubicBezTo>
                  <a:cubicBezTo>
                    <a:pt x="4751" y="695"/>
                    <a:pt x="4399" y="575"/>
                    <a:pt x="3936" y="575"/>
                  </a:cubicBezTo>
                  <a:cubicBezTo>
                    <a:pt x="3593" y="575"/>
                    <a:pt x="3241" y="695"/>
                    <a:pt x="2899" y="927"/>
                  </a:cubicBezTo>
                  <a:cubicBezTo>
                    <a:pt x="2436" y="1158"/>
                    <a:pt x="2084" y="1501"/>
                    <a:pt x="1741" y="2084"/>
                  </a:cubicBezTo>
                  <a:cubicBezTo>
                    <a:pt x="1389" y="2547"/>
                    <a:pt x="1158" y="3122"/>
                    <a:pt x="1047" y="3816"/>
                  </a:cubicBezTo>
                  <a:cubicBezTo>
                    <a:pt x="815" y="4511"/>
                    <a:pt x="695" y="5205"/>
                    <a:pt x="584" y="5900"/>
                  </a:cubicBezTo>
                  <a:cubicBezTo>
                    <a:pt x="584" y="6594"/>
                    <a:pt x="584" y="7178"/>
                    <a:pt x="695" y="7752"/>
                  </a:cubicBezTo>
                  <a:cubicBezTo>
                    <a:pt x="815" y="8215"/>
                    <a:pt x="1047" y="8567"/>
                    <a:pt x="1389" y="8909"/>
                  </a:cubicBezTo>
                  <a:cubicBezTo>
                    <a:pt x="1510" y="9030"/>
                    <a:pt x="1741" y="9141"/>
                    <a:pt x="2084" y="9261"/>
                  </a:cubicBezTo>
                  <a:lnTo>
                    <a:pt x="2084" y="9372"/>
                  </a:lnTo>
                  <a:cubicBezTo>
                    <a:pt x="2667" y="9604"/>
                    <a:pt x="3241" y="9724"/>
                    <a:pt x="3936" y="9724"/>
                  </a:cubicBezTo>
                  <a:lnTo>
                    <a:pt x="3936" y="9724"/>
                  </a:lnTo>
                  <a:cubicBezTo>
                    <a:pt x="4630" y="9724"/>
                    <a:pt x="5325" y="9604"/>
                    <a:pt x="5788" y="9372"/>
                  </a:cubicBezTo>
                  <a:cubicBezTo>
                    <a:pt x="5788" y="9372"/>
                    <a:pt x="5788" y="9261"/>
                    <a:pt x="5908" y="9261"/>
                  </a:cubicBezTo>
                  <a:close/>
                  <a:moveTo>
                    <a:pt x="7760" y="7872"/>
                  </a:moveTo>
                  <a:cubicBezTo>
                    <a:pt x="7529" y="8446"/>
                    <a:pt x="7297" y="8909"/>
                    <a:pt x="6946" y="9261"/>
                  </a:cubicBezTo>
                  <a:cubicBezTo>
                    <a:pt x="6834" y="9372"/>
                    <a:pt x="6603" y="9604"/>
                    <a:pt x="6371" y="9724"/>
                  </a:cubicBezTo>
                  <a:lnTo>
                    <a:pt x="6371" y="9724"/>
                  </a:lnTo>
                  <a:lnTo>
                    <a:pt x="6714" y="10067"/>
                  </a:lnTo>
                  <a:cubicBezTo>
                    <a:pt x="6946" y="10650"/>
                    <a:pt x="7297" y="11224"/>
                    <a:pt x="7409" y="11919"/>
                  </a:cubicBezTo>
                  <a:cubicBezTo>
                    <a:pt x="7640" y="12613"/>
                    <a:pt x="7760" y="13428"/>
                    <a:pt x="7872" y="14123"/>
                  </a:cubicBezTo>
                  <a:cubicBezTo>
                    <a:pt x="7872" y="14928"/>
                    <a:pt x="7872" y="15512"/>
                    <a:pt x="7760" y="16086"/>
                  </a:cubicBezTo>
                  <a:cubicBezTo>
                    <a:pt x="7529" y="16669"/>
                    <a:pt x="7297" y="17132"/>
                    <a:pt x="6946" y="17475"/>
                  </a:cubicBezTo>
                  <a:cubicBezTo>
                    <a:pt x="6714" y="17706"/>
                    <a:pt x="6483" y="17938"/>
                    <a:pt x="6140" y="18058"/>
                  </a:cubicBezTo>
                  <a:cubicBezTo>
                    <a:pt x="6140" y="18169"/>
                    <a:pt x="6251" y="18169"/>
                    <a:pt x="6251" y="18290"/>
                  </a:cubicBezTo>
                  <a:cubicBezTo>
                    <a:pt x="6371" y="18401"/>
                    <a:pt x="6483" y="18632"/>
                    <a:pt x="6714" y="18864"/>
                  </a:cubicBezTo>
                  <a:cubicBezTo>
                    <a:pt x="6946" y="19327"/>
                    <a:pt x="7297" y="20021"/>
                    <a:pt x="7409" y="20716"/>
                  </a:cubicBezTo>
                  <a:cubicBezTo>
                    <a:pt x="7640" y="21411"/>
                    <a:pt x="7760" y="22105"/>
                    <a:pt x="7872" y="22800"/>
                  </a:cubicBezTo>
                  <a:cubicBezTo>
                    <a:pt x="7872" y="23614"/>
                    <a:pt x="7872" y="24309"/>
                    <a:pt x="7760" y="24883"/>
                  </a:cubicBezTo>
                  <a:cubicBezTo>
                    <a:pt x="7529" y="25467"/>
                    <a:pt x="7297" y="25930"/>
                    <a:pt x="6946" y="26272"/>
                  </a:cubicBezTo>
                  <a:cubicBezTo>
                    <a:pt x="6714" y="26504"/>
                    <a:pt x="6483" y="26624"/>
                    <a:pt x="6140" y="26735"/>
                  </a:cubicBezTo>
                  <a:cubicBezTo>
                    <a:pt x="6140" y="26856"/>
                    <a:pt x="6251" y="26856"/>
                    <a:pt x="6251" y="26967"/>
                  </a:cubicBezTo>
                  <a:cubicBezTo>
                    <a:pt x="6371" y="27087"/>
                    <a:pt x="6483" y="27319"/>
                    <a:pt x="6714" y="27550"/>
                  </a:cubicBezTo>
                  <a:cubicBezTo>
                    <a:pt x="6946" y="28124"/>
                    <a:pt x="7297" y="28708"/>
                    <a:pt x="7409" y="29402"/>
                  </a:cubicBezTo>
                  <a:cubicBezTo>
                    <a:pt x="7640" y="30097"/>
                    <a:pt x="7760" y="30791"/>
                    <a:pt x="7872" y="31597"/>
                  </a:cubicBezTo>
                  <a:cubicBezTo>
                    <a:pt x="7872" y="32291"/>
                    <a:pt x="7872" y="32986"/>
                    <a:pt x="7760" y="33569"/>
                  </a:cubicBezTo>
                  <a:cubicBezTo>
                    <a:pt x="7529" y="34143"/>
                    <a:pt x="7297" y="34606"/>
                    <a:pt x="6946" y="34958"/>
                  </a:cubicBezTo>
                  <a:cubicBezTo>
                    <a:pt x="6483" y="35421"/>
                    <a:pt x="5908" y="35653"/>
                    <a:pt x="5214" y="35764"/>
                  </a:cubicBezTo>
                  <a:lnTo>
                    <a:pt x="5214" y="52664"/>
                  </a:lnTo>
                  <a:cubicBezTo>
                    <a:pt x="5214" y="52895"/>
                    <a:pt x="4982" y="53247"/>
                    <a:pt x="4751" y="53479"/>
                  </a:cubicBezTo>
                  <a:cubicBezTo>
                    <a:pt x="4630" y="53710"/>
                    <a:pt x="4288" y="53821"/>
                    <a:pt x="3936" y="53821"/>
                  </a:cubicBezTo>
                  <a:cubicBezTo>
                    <a:pt x="3593" y="53821"/>
                    <a:pt x="3362" y="53710"/>
                    <a:pt x="3130" y="53479"/>
                  </a:cubicBezTo>
                  <a:cubicBezTo>
                    <a:pt x="2899" y="53247"/>
                    <a:pt x="2778" y="52895"/>
                    <a:pt x="2778" y="52664"/>
                  </a:cubicBezTo>
                  <a:lnTo>
                    <a:pt x="2778" y="35764"/>
                  </a:lnTo>
                  <a:cubicBezTo>
                    <a:pt x="2084" y="35653"/>
                    <a:pt x="1389" y="35421"/>
                    <a:pt x="926" y="34958"/>
                  </a:cubicBezTo>
                  <a:cubicBezTo>
                    <a:pt x="584" y="34606"/>
                    <a:pt x="352" y="34143"/>
                    <a:pt x="121" y="33569"/>
                  </a:cubicBezTo>
                  <a:cubicBezTo>
                    <a:pt x="0" y="32986"/>
                    <a:pt x="0" y="32291"/>
                    <a:pt x="0" y="31597"/>
                  </a:cubicBezTo>
                  <a:cubicBezTo>
                    <a:pt x="121" y="30791"/>
                    <a:pt x="232" y="30097"/>
                    <a:pt x="463" y="29402"/>
                  </a:cubicBezTo>
                  <a:cubicBezTo>
                    <a:pt x="695" y="28708"/>
                    <a:pt x="926" y="28013"/>
                    <a:pt x="1278" y="27430"/>
                  </a:cubicBezTo>
                  <a:cubicBezTo>
                    <a:pt x="1389" y="27319"/>
                    <a:pt x="1510" y="27087"/>
                    <a:pt x="1621" y="26967"/>
                  </a:cubicBezTo>
                  <a:cubicBezTo>
                    <a:pt x="1741" y="26856"/>
                    <a:pt x="1741" y="26856"/>
                    <a:pt x="1741" y="26735"/>
                  </a:cubicBezTo>
                  <a:cubicBezTo>
                    <a:pt x="1510" y="26624"/>
                    <a:pt x="1158" y="26504"/>
                    <a:pt x="926" y="26272"/>
                  </a:cubicBezTo>
                  <a:cubicBezTo>
                    <a:pt x="584" y="25930"/>
                    <a:pt x="352" y="25467"/>
                    <a:pt x="121" y="24883"/>
                  </a:cubicBezTo>
                  <a:cubicBezTo>
                    <a:pt x="0" y="24309"/>
                    <a:pt x="0" y="23614"/>
                    <a:pt x="0" y="22800"/>
                  </a:cubicBezTo>
                  <a:cubicBezTo>
                    <a:pt x="121" y="22105"/>
                    <a:pt x="232" y="21299"/>
                    <a:pt x="463" y="20605"/>
                  </a:cubicBezTo>
                  <a:cubicBezTo>
                    <a:pt x="695" y="19910"/>
                    <a:pt x="926" y="19327"/>
                    <a:pt x="1278" y="18753"/>
                  </a:cubicBezTo>
                  <a:cubicBezTo>
                    <a:pt x="1389" y="18521"/>
                    <a:pt x="1510" y="18401"/>
                    <a:pt x="1621" y="18169"/>
                  </a:cubicBezTo>
                  <a:cubicBezTo>
                    <a:pt x="1741" y="18169"/>
                    <a:pt x="1741" y="18058"/>
                    <a:pt x="1741" y="18058"/>
                  </a:cubicBezTo>
                  <a:cubicBezTo>
                    <a:pt x="1510" y="17938"/>
                    <a:pt x="1158" y="17706"/>
                    <a:pt x="926" y="17475"/>
                  </a:cubicBezTo>
                  <a:cubicBezTo>
                    <a:pt x="584" y="17132"/>
                    <a:pt x="352" y="16669"/>
                    <a:pt x="121" y="16086"/>
                  </a:cubicBezTo>
                  <a:cubicBezTo>
                    <a:pt x="0" y="15512"/>
                    <a:pt x="0" y="14928"/>
                    <a:pt x="0" y="14123"/>
                  </a:cubicBezTo>
                  <a:cubicBezTo>
                    <a:pt x="121" y="13428"/>
                    <a:pt x="232" y="12613"/>
                    <a:pt x="463" y="11919"/>
                  </a:cubicBezTo>
                  <a:cubicBezTo>
                    <a:pt x="695" y="11224"/>
                    <a:pt x="926" y="10530"/>
                    <a:pt x="1278" y="9956"/>
                  </a:cubicBezTo>
                  <a:lnTo>
                    <a:pt x="1510" y="9724"/>
                  </a:lnTo>
                  <a:lnTo>
                    <a:pt x="1510" y="9724"/>
                  </a:lnTo>
                  <a:cubicBezTo>
                    <a:pt x="1278" y="9604"/>
                    <a:pt x="1158" y="9372"/>
                    <a:pt x="926" y="9261"/>
                  </a:cubicBezTo>
                  <a:cubicBezTo>
                    <a:pt x="584" y="8909"/>
                    <a:pt x="352" y="8446"/>
                    <a:pt x="121" y="7872"/>
                  </a:cubicBezTo>
                  <a:cubicBezTo>
                    <a:pt x="0" y="7289"/>
                    <a:pt x="0" y="6594"/>
                    <a:pt x="0" y="5788"/>
                  </a:cubicBezTo>
                  <a:cubicBezTo>
                    <a:pt x="121" y="5094"/>
                    <a:pt x="232" y="4399"/>
                    <a:pt x="463" y="3585"/>
                  </a:cubicBezTo>
                  <a:cubicBezTo>
                    <a:pt x="695" y="3010"/>
                    <a:pt x="926" y="2316"/>
                    <a:pt x="1278" y="1733"/>
                  </a:cubicBezTo>
                  <a:cubicBezTo>
                    <a:pt x="1621" y="1158"/>
                    <a:pt x="2084" y="695"/>
                    <a:pt x="2547" y="464"/>
                  </a:cubicBezTo>
                  <a:cubicBezTo>
                    <a:pt x="3010" y="232"/>
                    <a:pt x="3473" y="1"/>
                    <a:pt x="3936" y="1"/>
                  </a:cubicBezTo>
                  <a:cubicBezTo>
                    <a:pt x="4399" y="1"/>
                    <a:pt x="4982" y="232"/>
                    <a:pt x="5325" y="464"/>
                  </a:cubicBezTo>
                  <a:cubicBezTo>
                    <a:pt x="5908" y="806"/>
                    <a:pt x="6251" y="1269"/>
                    <a:pt x="6714" y="1853"/>
                  </a:cubicBezTo>
                  <a:cubicBezTo>
                    <a:pt x="6946" y="2427"/>
                    <a:pt x="7297" y="3010"/>
                    <a:pt x="7409" y="3705"/>
                  </a:cubicBezTo>
                  <a:cubicBezTo>
                    <a:pt x="7640" y="4399"/>
                    <a:pt x="7760" y="5094"/>
                    <a:pt x="7872" y="5788"/>
                  </a:cubicBezTo>
                  <a:cubicBezTo>
                    <a:pt x="7872" y="6594"/>
                    <a:pt x="7872" y="7289"/>
                    <a:pt x="7760" y="7872"/>
                  </a:cubicBezTo>
                  <a:close/>
                  <a:moveTo>
                    <a:pt x="5908" y="9956"/>
                  </a:moveTo>
                  <a:cubicBezTo>
                    <a:pt x="5325" y="10067"/>
                    <a:pt x="4630" y="10187"/>
                    <a:pt x="3936" y="10187"/>
                  </a:cubicBezTo>
                  <a:lnTo>
                    <a:pt x="3936" y="10187"/>
                  </a:lnTo>
                  <a:cubicBezTo>
                    <a:pt x="3241" y="10187"/>
                    <a:pt x="2667" y="10067"/>
                    <a:pt x="2084" y="9956"/>
                  </a:cubicBezTo>
                  <a:cubicBezTo>
                    <a:pt x="1973" y="9956"/>
                    <a:pt x="1973" y="9956"/>
                    <a:pt x="1973" y="10067"/>
                  </a:cubicBezTo>
                  <a:cubicBezTo>
                    <a:pt x="1852" y="10067"/>
                    <a:pt x="1852" y="10187"/>
                    <a:pt x="1741" y="10298"/>
                  </a:cubicBezTo>
                  <a:cubicBezTo>
                    <a:pt x="1389" y="10761"/>
                    <a:pt x="1158" y="11456"/>
                    <a:pt x="1047" y="12039"/>
                  </a:cubicBezTo>
                  <a:cubicBezTo>
                    <a:pt x="815" y="12734"/>
                    <a:pt x="695" y="13428"/>
                    <a:pt x="584" y="14123"/>
                  </a:cubicBezTo>
                  <a:cubicBezTo>
                    <a:pt x="584" y="14817"/>
                    <a:pt x="584" y="15512"/>
                    <a:pt x="695" y="15975"/>
                  </a:cubicBezTo>
                  <a:cubicBezTo>
                    <a:pt x="815" y="16438"/>
                    <a:pt x="1047" y="16780"/>
                    <a:pt x="1389" y="17132"/>
                  </a:cubicBezTo>
                  <a:cubicBezTo>
                    <a:pt x="1621" y="17364"/>
                    <a:pt x="1973" y="17595"/>
                    <a:pt x="2315" y="17706"/>
                  </a:cubicBezTo>
                  <a:lnTo>
                    <a:pt x="2436" y="17706"/>
                  </a:lnTo>
                  <a:cubicBezTo>
                    <a:pt x="2899" y="17827"/>
                    <a:pt x="3362" y="17938"/>
                    <a:pt x="3936" y="17938"/>
                  </a:cubicBezTo>
                  <a:lnTo>
                    <a:pt x="3936" y="17938"/>
                  </a:lnTo>
                  <a:cubicBezTo>
                    <a:pt x="4519" y="17938"/>
                    <a:pt x="4982" y="17827"/>
                    <a:pt x="5445" y="17706"/>
                  </a:cubicBezTo>
                  <a:lnTo>
                    <a:pt x="5556" y="17706"/>
                  </a:lnTo>
                  <a:cubicBezTo>
                    <a:pt x="5908" y="17595"/>
                    <a:pt x="6251" y="17364"/>
                    <a:pt x="6603" y="17132"/>
                  </a:cubicBezTo>
                  <a:cubicBezTo>
                    <a:pt x="6834" y="16780"/>
                    <a:pt x="7066" y="16438"/>
                    <a:pt x="7177" y="15975"/>
                  </a:cubicBezTo>
                  <a:cubicBezTo>
                    <a:pt x="7297" y="15512"/>
                    <a:pt x="7409" y="14817"/>
                    <a:pt x="7297" y="14123"/>
                  </a:cubicBezTo>
                  <a:cubicBezTo>
                    <a:pt x="7297" y="13428"/>
                    <a:pt x="7177" y="12734"/>
                    <a:pt x="6946" y="12150"/>
                  </a:cubicBezTo>
                  <a:cubicBezTo>
                    <a:pt x="6714" y="11456"/>
                    <a:pt x="6483" y="10882"/>
                    <a:pt x="6140" y="10419"/>
                  </a:cubicBezTo>
                  <a:cubicBezTo>
                    <a:pt x="6140" y="10298"/>
                    <a:pt x="6020" y="10187"/>
                    <a:pt x="6020" y="10067"/>
                  </a:cubicBezTo>
                  <a:close/>
                  <a:moveTo>
                    <a:pt x="5556" y="18290"/>
                  </a:moveTo>
                  <a:cubicBezTo>
                    <a:pt x="4982" y="18401"/>
                    <a:pt x="4519" y="18521"/>
                    <a:pt x="3936" y="18521"/>
                  </a:cubicBezTo>
                  <a:lnTo>
                    <a:pt x="3936" y="18521"/>
                  </a:lnTo>
                  <a:cubicBezTo>
                    <a:pt x="3362" y="18521"/>
                    <a:pt x="2899" y="18401"/>
                    <a:pt x="2315" y="18290"/>
                  </a:cubicBezTo>
                  <a:cubicBezTo>
                    <a:pt x="2315" y="18401"/>
                    <a:pt x="2204" y="18401"/>
                    <a:pt x="2084" y="18521"/>
                  </a:cubicBezTo>
                  <a:cubicBezTo>
                    <a:pt x="1973" y="18753"/>
                    <a:pt x="1852" y="18864"/>
                    <a:pt x="1741" y="18984"/>
                  </a:cubicBezTo>
                  <a:cubicBezTo>
                    <a:pt x="1389" y="19558"/>
                    <a:pt x="1158" y="20142"/>
                    <a:pt x="1047" y="20836"/>
                  </a:cubicBezTo>
                  <a:cubicBezTo>
                    <a:pt x="815" y="21411"/>
                    <a:pt x="695" y="22225"/>
                    <a:pt x="584" y="22800"/>
                  </a:cubicBezTo>
                  <a:cubicBezTo>
                    <a:pt x="584" y="23614"/>
                    <a:pt x="584" y="24189"/>
                    <a:pt x="695" y="24652"/>
                  </a:cubicBezTo>
                  <a:cubicBezTo>
                    <a:pt x="815" y="25235"/>
                    <a:pt x="1047" y="25578"/>
                    <a:pt x="1389" y="25809"/>
                  </a:cubicBezTo>
                  <a:cubicBezTo>
                    <a:pt x="1621" y="26041"/>
                    <a:pt x="1973" y="26272"/>
                    <a:pt x="2315" y="26393"/>
                  </a:cubicBezTo>
                  <a:lnTo>
                    <a:pt x="2436" y="26393"/>
                  </a:lnTo>
                  <a:cubicBezTo>
                    <a:pt x="2899" y="26624"/>
                    <a:pt x="3362" y="26624"/>
                    <a:pt x="3936" y="26624"/>
                  </a:cubicBezTo>
                  <a:lnTo>
                    <a:pt x="3936" y="26624"/>
                  </a:lnTo>
                  <a:cubicBezTo>
                    <a:pt x="4519" y="26624"/>
                    <a:pt x="4982" y="26624"/>
                    <a:pt x="5445" y="26393"/>
                  </a:cubicBezTo>
                  <a:lnTo>
                    <a:pt x="5556" y="26393"/>
                  </a:lnTo>
                  <a:cubicBezTo>
                    <a:pt x="5908" y="26272"/>
                    <a:pt x="6251" y="26041"/>
                    <a:pt x="6603" y="25809"/>
                  </a:cubicBezTo>
                  <a:cubicBezTo>
                    <a:pt x="6834" y="25578"/>
                    <a:pt x="7066" y="25235"/>
                    <a:pt x="7177" y="24652"/>
                  </a:cubicBezTo>
                  <a:cubicBezTo>
                    <a:pt x="7297" y="24189"/>
                    <a:pt x="7409" y="23614"/>
                    <a:pt x="7297" y="22800"/>
                  </a:cubicBezTo>
                  <a:cubicBezTo>
                    <a:pt x="7297" y="22225"/>
                    <a:pt x="7177" y="21531"/>
                    <a:pt x="6946" y="20836"/>
                  </a:cubicBezTo>
                  <a:cubicBezTo>
                    <a:pt x="6714" y="20253"/>
                    <a:pt x="6483" y="19679"/>
                    <a:pt x="6140" y="19095"/>
                  </a:cubicBezTo>
                  <a:cubicBezTo>
                    <a:pt x="6020" y="18864"/>
                    <a:pt x="5908" y="18753"/>
                    <a:pt x="5788" y="18632"/>
                  </a:cubicBezTo>
                  <a:cubicBezTo>
                    <a:pt x="5677" y="18521"/>
                    <a:pt x="5677" y="18401"/>
                    <a:pt x="5556" y="18290"/>
                  </a:cubicBezTo>
                  <a:close/>
                  <a:moveTo>
                    <a:pt x="3362" y="35884"/>
                  </a:moveTo>
                  <a:lnTo>
                    <a:pt x="3362" y="52664"/>
                  </a:lnTo>
                  <a:cubicBezTo>
                    <a:pt x="3362" y="52784"/>
                    <a:pt x="3362" y="52895"/>
                    <a:pt x="3473" y="53016"/>
                  </a:cubicBezTo>
                  <a:cubicBezTo>
                    <a:pt x="3593" y="53127"/>
                    <a:pt x="3825" y="53247"/>
                    <a:pt x="3936" y="53247"/>
                  </a:cubicBezTo>
                  <a:cubicBezTo>
                    <a:pt x="4167" y="53247"/>
                    <a:pt x="4288" y="53127"/>
                    <a:pt x="4399" y="53016"/>
                  </a:cubicBezTo>
                  <a:cubicBezTo>
                    <a:pt x="4519" y="52895"/>
                    <a:pt x="4630" y="52784"/>
                    <a:pt x="4630" y="52664"/>
                  </a:cubicBezTo>
                  <a:lnTo>
                    <a:pt x="4630" y="35884"/>
                  </a:lnTo>
                  <a:lnTo>
                    <a:pt x="3936" y="35884"/>
                  </a:lnTo>
                  <a:lnTo>
                    <a:pt x="3936" y="35995"/>
                  </a:lnTo>
                  <a:cubicBezTo>
                    <a:pt x="3704" y="35995"/>
                    <a:pt x="3473" y="35884"/>
                    <a:pt x="3362" y="3588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5"/>
            <p:cNvSpPr/>
            <p:nvPr/>
          </p:nvSpPr>
          <p:spPr>
            <a:xfrm>
              <a:off x="2136880" y="2003190"/>
              <a:ext cx="71656" cy="168979"/>
            </a:xfrm>
            <a:custGeom>
              <a:avLst/>
              <a:gdLst/>
              <a:ahLst/>
              <a:cxnLst/>
              <a:rect l="l" t="t" r="r" b="b"/>
              <a:pathLst>
                <a:path w="1622" h="3825" extrusionOk="0">
                  <a:moveTo>
                    <a:pt x="1270" y="1389"/>
                  </a:moveTo>
                  <a:cubicBezTo>
                    <a:pt x="1270" y="2084"/>
                    <a:pt x="1270" y="2547"/>
                    <a:pt x="927" y="2899"/>
                  </a:cubicBezTo>
                  <a:cubicBezTo>
                    <a:pt x="807" y="3130"/>
                    <a:pt x="695" y="3241"/>
                    <a:pt x="464" y="3362"/>
                  </a:cubicBezTo>
                  <a:cubicBezTo>
                    <a:pt x="343" y="3473"/>
                    <a:pt x="232" y="3473"/>
                    <a:pt x="232" y="3593"/>
                  </a:cubicBezTo>
                  <a:cubicBezTo>
                    <a:pt x="112" y="3593"/>
                    <a:pt x="1" y="3704"/>
                    <a:pt x="1" y="3825"/>
                  </a:cubicBezTo>
                  <a:cubicBezTo>
                    <a:pt x="232" y="3825"/>
                    <a:pt x="807" y="3362"/>
                    <a:pt x="927" y="3241"/>
                  </a:cubicBezTo>
                  <a:cubicBezTo>
                    <a:pt x="1501" y="2778"/>
                    <a:pt x="1621" y="2084"/>
                    <a:pt x="1501" y="1158"/>
                  </a:cubicBezTo>
                  <a:cubicBezTo>
                    <a:pt x="1501" y="926"/>
                    <a:pt x="1501" y="120"/>
                    <a:pt x="1390" y="0"/>
                  </a:cubicBezTo>
                  <a:lnTo>
                    <a:pt x="1270" y="12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5"/>
            <p:cNvSpPr/>
            <p:nvPr/>
          </p:nvSpPr>
          <p:spPr>
            <a:xfrm>
              <a:off x="2136880" y="3194913"/>
              <a:ext cx="81861" cy="122769"/>
            </a:xfrm>
            <a:custGeom>
              <a:avLst/>
              <a:gdLst/>
              <a:ahLst/>
              <a:cxnLst/>
              <a:rect l="l" t="t" r="r" b="b"/>
              <a:pathLst>
                <a:path w="1853" h="2779" extrusionOk="0">
                  <a:moveTo>
                    <a:pt x="112" y="2658"/>
                  </a:moveTo>
                  <a:cubicBezTo>
                    <a:pt x="112" y="2778"/>
                    <a:pt x="112" y="2658"/>
                    <a:pt x="232" y="2658"/>
                  </a:cubicBezTo>
                  <a:cubicBezTo>
                    <a:pt x="1270" y="2658"/>
                    <a:pt x="1853" y="343"/>
                    <a:pt x="1501" y="0"/>
                  </a:cubicBezTo>
                  <a:cubicBezTo>
                    <a:pt x="1390" y="0"/>
                    <a:pt x="1390" y="232"/>
                    <a:pt x="1390" y="343"/>
                  </a:cubicBezTo>
                  <a:cubicBezTo>
                    <a:pt x="1270" y="695"/>
                    <a:pt x="1158" y="1158"/>
                    <a:pt x="1038" y="1621"/>
                  </a:cubicBezTo>
                  <a:cubicBezTo>
                    <a:pt x="927" y="1852"/>
                    <a:pt x="695" y="2315"/>
                    <a:pt x="343" y="2426"/>
                  </a:cubicBezTo>
                  <a:cubicBezTo>
                    <a:pt x="232" y="2547"/>
                    <a:pt x="1" y="2547"/>
                    <a:pt x="112" y="2658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5"/>
            <p:cNvSpPr/>
            <p:nvPr/>
          </p:nvSpPr>
          <p:spPr>
            <a:xfrm>
              <a:off x="2131578" y="2197488"/>
              <a:ext cx="71656" cy="153473"/>
            </a:xfrm>
            <a:custGeom>
              <a:avLst/>
              <a:gdLst/>
              <a:ahLst/>
              <a:cxnLst/>
              <a:rect l="l" t="t" r="r" b="b"/>
              <a:pathLst>
                <a:path w="1622" h="3474" extrusionOk="0">
                  <a:moveTo>
                    <a:pt x="232" y="121"/>
                  </a:moveTo>
                  <a:cubicBezTo>
                    <a:pt x="0" y="121"/>
                    <a:pt x="352" y="695"/>
                    <a:pt x="352" y="816"/>
                  </a:cubicBezTo>
                  <a:cubicBezTo>
                    <a:pt x="695" y="1510"/>
                    <a:pt x="927" y="2084"/>
                    <a:pt x="1047" y="2779"/>
                  </a:cubicBezTo>
                  <a:cubicBezTo>
                    <a:pt x="1278" y="3473"/>
                    <a:pt x="1621" y="2899"/>
                    <a:pt x="927" y="1390"/>
                  </a:cubicBezTo>
                  <a:cubicBezTo>
                    <a:pt x="927" y="1279"/>
                    <a:pt x="352" y="1"/>
                    <a:pt x="232" y="12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5"/>
            <p:cNvSpPr/>
            <p:nvPr/>
          </p:nvSpPr>
          <p:spPr>
            <a:xfrm>
              <a:off x="2116425" y="2565674"/>
              <a:ext cx="66310" cy="143268"/>
            </a:xfrm>
            <a:custGeom>
              <a:avLst/>
              <a:gdLst/>
              <a:ahLst/>
              <a:cxnLst/>
              <a:rect l="l" t="t" r="r" b="b"/>
              <a:pathLst>
                <a:path w="1501" h="3243" extrusionOk="0">
                  <a:moveTo>
                    <a:pt x="1" y="353"/>
                  </a:moveTo>
                  <a:cubicBezTo>
                    <a:pt x="1" y="695"/>
                    <a:pt x="575" y="1510"/>
                    <a:pt x="806" y="1742"/>
                  </a:cubicBezTo>
                  <a:cubicBezTo>
                    <a:pt x="1038" y="2084"/>
                    <a:pt x="1158" y="2316"/>
                    <a:pt x="1270" y="2779"/>
                  </a:cubicBezTo>
                  <a:cubicBezTo>
                    <a:pt x="1270" y="2899"/>
                    <a:pt x="1270" y="3131"/>
                    <a:pt x="1390" y="3242"/>
                  </a:cubicBezTo>
                  <a:cubicBezTo>
                    <a:pt x="1390" y="3131"/>
                    <a:pt x="1390" y="3131"/>
                    <a:pt x="1501" y="3131"/>
                  </a:cubicBezTo>
                  <a:lnTo>
                    <a:pt x="1501" y="2779"/>
                  </a:lnTo>
                  <a:cubicBezTo>
                    <a:pt x="1501" y="2316"/>
                    <a:pt x="1158" y="1742"/>
                    <a:pt x="927" y="1390"/>
                  </a:cubicBezTo>
                  <a:cubicBezTo>
                    <a:pt x="695" y="1158"/>
                    <a:pt x="575" y="927"/>
                    <a:pt x="464" y="816"/>
                  </a:cubicBezTo>
                  <a:cubicBezTo>
                    <a:pt x="464" y="695"/>
                    <a:pt x="1" y="1"/>
                    <a:pt x="1" y="35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5"/>
            <p:cNvSpPr/>
            <p:nvPr/>
          </p:nvSpPr>
          <p:spPr>
            <a:xfrm>
              <a:off x="1967938" y="2872540"/>
              <a:ext cx="61407" cy="56503"/>
            </a:xfrm>
            <a:custGeom>
              <a:avLst/>
              <a:gdLst/>
              <a:ahLst/>
              <a:cxnLst/>
              <a:rect l="l" t="t" r="r" b="b"/>
              <a:pathLst>
                <a:path w="1390" h="1279" extrusionOk="0">
                  <a:moveTo>
                    <a:pt x="1389" y="1278"/>
                  </a:moveTo>
                  <a:cubicBezTo>
                    <a:pt x="1389" y="1047"/>
                    <a:pt x="815" y="815"/>
                    <a:pt x="695" y="695"/>
                  </a:cubicBezTo>
                  <a:cubicBezTo>
                    <a:pt x="352" y="584"/>
                    <a:pt x="121" y="0"/>
                    <a:pt x="0" y="120"/>
                  </a:cubicBezTo>
                  <a:cubicBezTo>
                    <a:pt x="0" y="232"/>
                    <a:pt x="121" y="584"/>
                    <a:pt x="232" y="584"/>
                  </a:cubicBezTo>
                  <a:cubicBezTo>
                    <a:pt x="232" y="695"/>
                    <a:pt x="352" y="815"/>
                    <a:pt x="463" y="926"/>
                  </a:cubicBezTo>
                  <a:lnTo>
                    <a:pt x="1158" y="1278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5"/>
            <p:cNvSpPr/>
            <p:nvPr/>
          </p:nvSpPr>
          <p:spPr>
            <a:xfrm>
              <a:off x="1993694" y="2995269"/>
              <a:ext cx="30748" cy="61407"/>
            </a:xfrm>
            <a:custGeom>
              <a:avLst/>
              <a:gdLst/>
              <a:ahLst/>
              <a:cxnLst/>
              <a:rect l="l" t="t" r="r" b="b"/>
              <a:pathLst>
                <a:path w="696" h="1390" extrusionOk="0">
                  <a:moveTo>
                    <a:pt x="1" y="1278"/>
                  </a:moveTo>
                  <a:cubicBezTo>
                    <a:pt x="112" y="1389"/>
                    <a:pt x="112" y="1278"/>
                    <a:pt x="232" y="1158"/>
                  </a:cubicBezTo>
                  <a:cubicBezTo>
                    <a:pt x="343" y="1047"/>
                    <a:pt x="695" y="352"/>
                    <a:pt x="695" y="232"/>
                  </a:cubicBezTo>
                  <a:cubicBezTo>
                    <a:pt x="575" y="121"/>
                    <a:pt x="575" y="0"/>
                    <a:pt x="343" y="232"/>
                  </a:cubicBezTo>
                  <a:cubicBezTo>
                    <a:pt x="232" y="463"/>
                    <a:pt x="1" y="1047"/>
                    <a:pt x="1" y="1278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5"/>
            <p:cNvSpPr/>
            <p:nvPr/>
          </p:nvSpPr>
          <p:spPr>
            <a:xfrm>
              <a:off x="2177790" y="2724408"/>
              <a:ext cx="15197" cy="51202"/>
            </a:xfrm>
            <a:custGeom>
              <a:avLst/>
              <a:gdLst/>
              <a:ahLst/>
              <a:cxnLst/>
              <a:rect l="l" t="t" r="r" b="b"/>
              <a:pathLst>
                <a:path w="344" h="1159" extrusionOk="0">
                  <a:moveTo>
                    <a:pt x="112" y="1"/>
                  </a:moveTo>
                  <a:cubicBezTo>
                    <a:pt x="1" y="1"/>
                    <a:pt x="1" y="112"/>
                    <a:pt x="1" y="232"/>
                  </a:cubicBezTo>
                  <a:lnTo>
                    <a:pt x="1" y="575"/>
                  </a:lnTo>
                  <a:cubicBezTo>
                    <a:pt x="1" y="695"/>
                    <a:pt x="1" y="1158"/>
                    <a:pt x="112" y="1038"/>
                  </a:cubicBezTo>
                  <a:cubicBezTo>
                    <a:pt x="344" y="1038"/>
                    <a:pt x="232" y="695"/>
                    <a:pt x="232" y="464"/>
                  </a:cubicBezTo>
                  <a:cubicBezTo>
                    <a:pt x="232" y="344"/>
                    <a:pt x="232" y="1"/>
                    <a:pt x="11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5"/>
            <p:cNvSpPr/>
            <p:nvPr/>
          </p:nvSpPr>
          <p:spPr>
            <a:xfrm>
              <a:off x="2182738" y="1947127"/>
              <a:ext cx="15550" cy="35651"/>
            </a:xfrm>
            <a:custGeom>
              <a:avLst/>
              <a:gdLst/>
              <a:ahLst/>
              <a:cxnLst/>
              <a:rect l="l" t="t" r="r" b="b"/>
              <a:pathLst>
                <a:path w="352" h="807" extrusionOk="0">
                  <a:moveTo>
                    <a:pt x="0" y="232"/>
                  </a:moveTo>
                  <a:cubicBezTo>
                    <a:pt x="0" y="463"/>
                    <a:pt x="120" y="695"/>
                    <a:pt x="120" y="695"/>
                  </a:cubicBezTo>
                  <a:cubicBezTo>
                    <a:pt x="352" y="806"/>
                    <a:pt x="352" y="695"/>
                    <a:pt x="352" y="463"/>
                  </a:cubicBezTo>
                  <a:cubicBezTo>
                    <a:pt x="352" y="0"/>
                    <a:pt x="0" y="0"/>
                    <a:pt x="0" y="23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5"/>
            <p:cNvSpPr/>
            <p:nvPr/>
          </p:nvSpPr>
          <p:spPr>
            <a:xfrm>
              <a:off x="2182738" y="2350921"/>
              <a:ext cx="20498" cy="30703"/>
            </a:xfrm>
            <a:custGeom>
              <a:avLst/>
              <a:gdLst/>
              <a:ahLst/>
              <a:cxnLst/>
              <a:rect l="l" t="t" r="r" b="b"/>
              <a:pathLst>
                <a:path w="464" h="695" extrusionOk="0">
                  <a:moveTo>
                    <a:pt x="120" y="121"/>
                  </a:moveTo>
                  <a:cubicBezTo>
                    <a:pt x="0" y="121"/>
                    <a:pt x="0" y="352"/>
                    <a:pt x="120" y="463"/>
                  </a:cubicBezTo>
                  <a:cubicBezTo>
                    <a:pt x="120" y="584"/>
                    <a:pt x="120" y="695"/>
                    <a:pt x="232" y="695"/>
                  </a:cubicBezTo>
                  <a:cubicBezTo>
                    <a:pt x="463" y="584"/>
                    <a:pt x="352" y="0"/>
                    <a:pt x="120" y="12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5"/>
            <p:cNvSpPr/>
            <p:nvPr/>
          </p:nvSpPr>
          <p:spPr>
            <a:xfrm>
              <a:off x="1947483" y="2826682"/>
              <a:ext cx="15595" cy="30748"/>
            </a:xfrm>
            <a:custGeom>
              <a:avLst/>
              <a:gdLst/>
              <a:ahLst/>
              <a:cxnLst/>
              <a:rect l="l" t="t" r="r" b="b"/>
              <a:pathLst>
                <a:path w="353" h="696" extrusionOk="0">
                  <a:moveTo>
                    <a:pt x="121" y="112"/>
                  </a:moveTo>
                  <a:lnTo>
                    <a:pt x="0" y="232"/>
                  </a:lnTo>
                  <a:cubicBezTo>
                    <a:pt x="0" y="344"/>
                    <a:pt x="0" y="695"/>
                    <a:pt x="232" y="575"/>
                  </a:cubicBezTo>
                  <a:cubicBezTo>
                    <a:pt x="352" y="575"/>
                    <a:pt x="352" y="1"/>
                    <a:pt x="121" y="11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5"/>
            <p:cNvSpPr/>
            <p:nvPr/>
          </p:nvSpPr>
          <p:spPr>
            <a:xfrm>
              <a:off x="2198245" y="3143754"/>
              <a:ext cx="10293" cy="30748"/>
            </a:xfrm>
            <a:custGeom>
              <a:avLst/>
              <a:gdLst/>
              <a:ahLst/>
              <a:cxnLst/>
              <a:rect l="l" t="t" r="r" b="b"/>
              <a:pathLst>
                <a:path w="233" h="696" extrusionOk="0">
                  <a:moveTo>
                    <a:pt x="1" y="343"/>
                  </a:moveTo>
                  <a:lnTo>
                    <a:pt x="1" y="464"/>
                  </a:lnTo>
                  <a:cubicBezTo>
                    <a:pt x="1" y="695"/>
                    <a:pt x="232" y="695"/>
                    <a:pt x="232" y="464"/>
                  </a:cubicBezTo>
                  <a:cubicBezTo>
                    <a:pt x="232" y="112"/>
                    <a:pt x="1" y="1"/>
                    <a:pt x="1" y="34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5"/>
            <p:cNvSpPr/>
            <p:nvPr/>
          </p:nvSpPr>
          <p:spPr>
            <a:xfrm>
              <a:off x="1973239" y="3082389"/>
              <a:ext cx="20498" cy="15197"/>
            </a:xfrm>
            <a:custGeom>
              <a:avLst/>
              <a:gdLst/>
              <a:ahLst/>
              <a:cxnLst/>
              <a:rect l="l" t="t" r="r" b="b"/>
              <a:pathLst>
                <a:path w="464" h="344" extrusionOk="0">
                  <a:moveTo>
                    <a:pt x="232" y="1"/>
                  </a:moveTo>
                  <a:cubicBezTo>
                    <a:pt x="1" y="112"/>
                    <a:pt x="112" y="343"/>
                    <a:pt x="343" y="343"/>
                  </a:cubicBezTo>
                  <a:cubicBezTo>
                    <a:pt x="343" y="343"/>
                    <a:pt x="464" y="232"/>
                    <a:pt x="464" y="112"/>
                  </a:cubicBezTo>
                  <a:cubicBezTo>
                    <a:pt x="343" y="1"/>
                    <a:pt x="232" y="1"/>
                    <a:pt x="23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6" name="Google Shape;6736;p45"/>
          <p:cNvSpPr/>
          <p:nvPr/>
        </p:nvSpPr>
        <p:spPr>
          <a:xfrm>
            <a:off x="1347425" y="2661225"/>
            <a:ext cx="153300" cy="45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7" name="Google Shape;6737;p45"/>
          <p:cNvGrpSpPr/>
          <p:nvPr/>
        </p:nvGrpSpPr>
        <p:grpSpPr>
          <a:xfrm rot="10800000">
            <a:off x="1272758" y="2775659"/>
            <a:ext cx="302667" cy="1346057"/>
            <a:chOff x="1313376" y="1952251"/>
            <a:chExt cx="490945" cy="2183385"/>
          </a:xfrm>
        </p:grpSpPr>
        <p:sp>
          <p:nvSpPr>
            <p:cNvPr id="6738" name="Google Shape;6738;p45"/>
            <p:cNvSpPr/>
            <p:nvPr/>
          </p:nvSpPr>
          <p:spPr>
            <a:xfrm>
              <a:off x="1313376" y="1952251"/>
              <a:ext cx="490945" cy="2183385"/>
            </a:xfrm>
            <a:custGeom>
              <a:avLst/>
              <a:gdLst/>
              <a:ahLst/>
              <a:cxnLst/>
              <a:rect l="l" t="t" r="r" b="b"/>
              <a:pathLst>
                <a:path w="11113" h="49423" extrusionOk="0">
                  <a:moveTo>
                    <a:pt x="6019" y="34837"/>
                  </a:moveTo>
                  <a:lnTo>
                    <a:pt x="6140" y="34837"/>
                  </a:lnTo>
                  <a:cubicBezTo>
                    <a:pt x="6714" y="34606"/>
                    <a:pt x="7297" y="34263"/>
                    <a:pt x="7760" y="33911"/>
                  </a:cubicBezTo>
                  <a:cubicBezTo>
                    <a:pt x="7871" y="33800"/>
                    <a:pt x="8103" y="33680"/>
                    <a:pt x="8223" y="33448"/>
                  </a:cubicBezTo>
                  <a:cubicBezTo>
                    <a:pt x="9029" y="32522"/>
                    <a:pt x="8918" y="30791"/>
                    <a:pt x="8797" y="29976"/>
                  </a:cubicBezTo>
                  <a:cubicBezTo>
                    <a:pt x="8566" y="30096"/>
                    <a:pt x="8223" y="30207"/>
                    <a:pt x="7992" y="29976"/>
                  </a:cubicBezTo>
                  <a:lnTo>
                    <a:pt x="7871" y="29865"/>
                  </a:lnTo>
                  <a:cubicBezTo>
                    <a:pt x="7529" y="31022"/>
                    <a:pt x="6714" y="31596"/>
                    <a:pt x="5908" y="31717"/>
                  </a:cubicBezTo>
                  <a:cubicBezTo>
                    <a:pt x="5556" y="31828"/>
                    <a:pt x="5093" y="31828"/>
                    <a:pt x="4751" y="31717"/>
                  </a:cubicBezTo>
                  <a:cubicBezTo>
                    <a:pt x="4288" y="31717"/>
                    <a:pt x="3936" y="31485"/>
                    <a:pt x="3704" y="31254"/>
                  </a:cubicBezTo>
                  <a:cubicBezTo>
                    <a:pt x="3241" y="30902"/>
                    <a:pt x="3010" y="30439"/>
                    <a:pt x="3241" y="29744"/>
                  </a:cubicBezTo>
                  <a:cubicBezTo>
                    <a:pt x="3473" y="29170"/>
                    <a:pt x="3241" y="28707"/>
                    <a:pt x="2778" y="28124"/>
                  </a:cubicBezTo>
                  <a:cubicBezTo>
                    <a:pt x="2547" y="28587"/>
                    <a:pt x="2204" y="29170"/>
                    <a:pt x="1389" y="29744"/>
                  </a:cubicBezTo>
                  <a:lnTo>
                    <a:pt x="1389" y="29865"/>
                  </a:lnTo>
                  <a:lnTo>
                    <a:pt x="1389" y="29865"/>
                  </a:lnTo>
                  <a:cubicBezTo>
                    <a:pt x="815" y="30207"/>
                    <a:pt x="815" y="31254"/>
                    <a:pt x="1046" y="32291"/>
                  </a:cubicBezTo>
                  <a:cubicBezTo>
                    <a:pt x="1278" y="33337"/>
                    <a:pt x="1741" y="34495"/>
                    <a:pt x="2084" y="35069"/>
                  </a:cubicBezTo>
                  <a:cubicBezTo>
                    <a:pt x="2084" y="35069"/>
                    <a:pt x="2204" y="35069"/>
                    <a:pt x="2204" y="35189"/>
                  </a:cubicBezTo>
                  <a:lnTo>
                    <a:pt x="2315" y="35189"/>
                  </a:lnTo>
                  <a:cubicBezTo>
                    <a:pt x="2667" y="35532"/>
                    <a:pt x="3362" y="35532"/>
                    <a:pt x="4288" y="35421"/>
                  </a:cubicBezTo>
                  <a:lnTo>
                    <a:pt x="4288" y="35421"/>
                  </a:lnTo>
                  <a:cubicBezTo>
                    <a:pt x="4519" y="35300"/>
                    <a:pt x="4630" y="35300"/>
                    <a:pt x="4751" y="35300"/>
                  </a:cubicBezTo>
                  <a:cubicBezTo>
                    <a:pt x="5214" y="35189"/>
                    <a:pt x="5677" y="35069"/>
                    <a:pt x="6019" y="34837"/>
                  </a:cubicBezTo>
                  <a:close/>
                  <a:moveTo>
                    <a:pt x="6482" y="35300"/>
                  </a:moveTo>
                  <a:lnTo>
                    <a:pt x="6482" y="48154"/>
                  </a:lnTo>
                  <a:cubicBezTo>
                    <a:pt x="6482" y="48496"/>
                    <a:pt x="6371" y="48848"/>
                    <a:pt x="6140" y="49080"/>
                  </a:cubicBezTo>
                  <a:cubicBezTo>
                    <a:pt x="5908" y="49311"/>
                    <a:pt x="5556" y="49422"/>
                    <a:pt x="5325" y="49422"/>
                  </a:cubicBezTo>
                  <a:cubicBezTo>
                    <a:pt x="4982" y="49422"/>
                    <a:pt x="4630" y="49311"/>
                    <a:pt x="4399" y="49080"/>
                  </a:cubicBezTo>
                  <a:cubicBezTo>
                    <a:pt x="4167" y="48848"/>
                    <a:pt x="4056" y="48496"/>
                    <a:pt x="4056" y="48154"/>
                  </a:cubicBezTo>
                  <a:lnTo>
                    <a:pt x="4056" y="35995"/>
                  </a:lnTo>
                  <a:cubicBezTo>
                    <a:pt x="3130" y="36115"/>
                    <a:pt x="2315" y="35995"/>
                    <a:pt x="1973" y="35652"/>
                  </a:cubicBezTo>
                  <a:cubicBezTo>
                    <a:pt x="1852" y="35652"/>
                    <a:pt x="1741" y="35532"/>
                    <a:pt x="1741" y="35532"/>
                  </a:cubicBezTo>
                  <a:cubicBezTo>
                    <a:pt x="1741" y="35421"/>
                    <a:pt x="1621" y="35421"/>
                    <a:pt x="1621" y="35421"/>
                  </a:cubicBezTo>
                  <a:cubicBezTo>
                    <a:pt x="1158" y="34726"/>
                    <a:pt x="695" y="33569"/>
                    <a:pt x="463" y="32411"/>
                  </a:cubicBezTo>
                  <a:cubicBezTo>
                    <a:pt x="232" y="31133"/>
                    <a:pt x="232" y="29976"/>
                    <a:pt x="1046" y="29402"/>
                  </a:cubicBezTo>
                  <a:lnTo>
                    <a:pt x="1046" y="29402"/>
                  </a:lnTo>
                  <a:lnTo>
                    <a:pt x="1046" y="29281"/>
                  </a:lnTo>
                  <a:cubicBezTo>
                    <a:pt x="2084" y="28587"/>
                    <a:pt x="2315" y="27892"/>
                    <a:pt x="2315" y="27661"/>
                  </a:cubicBezTo>
                  <a:cubicBezTo>
                    <a:pt x="1852" y="27087"/>
                    <a:pt x="1278" y="26392"/>
                    <a:pt x="815" y="25466"/>
                  </a:cubicBezTo>
                  <a:cubicBezTo>
                    <a:pt x="0" y="23494"/>
                    <a:pt x="1509" y="22225"/>
                    <a:pt x="2204" y="21762"/>
                  </a:cubicBezTo>
                  <a:cubicBezTo>
                    <a:pt x="1741" y="21299"/>
                    <a:pt x="1389" y="20947"/>
                    <a:pt x="1278" y="20604"/>
                  </a:cubicBezTo>
                  <a:cubicBezTo>
                    <a:pt x="815" y="19678"/>
                    <a:pt x="1621" y="18521"/>
                    <a:pt x="2084" y="18058"/>
                  </a:cubicBezTo>
                  <a:cubicBezTo>
                    <a:pt x="1973" y="17937"/>
                    <a:pt x="1852" y="17706"/>
                    <a:pt x="1741" y="17595"/>
                  </a:cubicBezTo>
                  <a:cubicBezTo>
                    <a:pt x="1621" y="17011"/>
                    <a:pt x="1509" y="15974"/>
                    <a:pt x="1278" y="14696"/>
                  </a:cubicBezTo>
                  <a:cubicBezTo>
                    <a:pt x="1158" y="13307"/>
                    <a:pt x="926" y="11687"/>
                    <a:pt x="926" y="10529"/>
                  </a:cubicBezTo>
                  <a:cubicBezTo>
                    <a:pt x="695" y="8677"/>
                    <a:pt x="1509" y="8103"/>
                    <a:pt x="2084" y="7872"/>
                  </a:cubicBezTo>
                  <a:cubicBezTo>
                    <a:pt x="1852" y="7520"/>
                    <a:pt x="1621" y="6946"/>
                    <a:pt x="1389" y="6131"/>
                  </a:cubicBezTo>
                  <a:cubicBezTo>
                    <a:pt x="1278" y="5436"/>
                    <a:pt x="1621" y="4510"/>
                    <a:pt x="1973" y="3584"/>
                  </a:cubicBezTo>
                  <a:cubicBezTo>
                    <a:pt x="2547" y="2195"/>
                    <a:pt x="3473" y="695"/>
                    <a:pt x="3825" y="343"/>
                  </a:cubicBezTo>
                  <a:cubicBezTo>
                    <a:pt x="4056" y="0"/>
                    <a:pt x="4288" y="0"/>
                    <a:pt x="4630" y="232"/>
                  </a:cubicBezTo>
                  <a:cubicBezTo>
                    <a:pt x="4862" y="463"/>
                    <a:pt x="4982" y="695"/>
                    <a:pt x="5214" y="1037"/>
                  </a:cubicBezTo>
                  <a:cubicBezTo>
                    <a:pt x="5556" y="1621"/>
                    <a:pt x="6019" y="2315"/>
                    <a:pt x="6603" y="2427"/>
                  </a:cubicBezTo>
                  <a:cubicBezTo>
                    <a:pt x="7408" y="2547"/>
                    <a:pt x="8566" y="3010"/>
                    <a:pt x="9492" y="3704"/>
                  </a:cubicBezTo>
                  <a:cubicBezTo>
                    <a:pt x="10186" y="4279"/>
                    <a:pt x="10649" y="4862"/>
                    <a:pt x="10770" y="5556"/>
                  </a:cubicBezTo>
                  <a:cubicBezTo>
                    <a:pt x="11112" y="7057"/>
                    <a:pt x="8918" y="10992"/>
                    <a:pt x="8918" y="10992"/>
                  </a:cubicBezTo>
                  <a:cubicBezTo>
                    <a:pt x="8918" y="11113"/>
                    <a:pt x="8797" y="11113"/>
                    <a:pt x="8797" y="11224"/>
                  </a:cubicBezTo>
                  <a:lnTo>
                    <a:pt x="8566" y="11224"/>
                  </a:lnTo>
                  <a:cubicBezTo>
                    <a:pt x="9029" y="12270"/>
                    <a:pt x="10418" y="15391"/>
                    <a:pt x="10538" y="15743"/>
                  </a:cubicBezTo>
                  <a:cubicBezTo>
                    <a:pt x="10538" y="15974"/>
                    <a:pt x="10075" y="16780"/>
                    <a:pt x="9612" y="17474"/>
                  </a:cubicBezTo>
                  <a:cubicBezTo>
                    <a:pt x="9492" y="17595"/>
                    <a:pt x="9381" y="17826"/>
                    <a:pt x="9260" y="17937"/>
                  </a:cubicBezTo>
                  <a:cubicBezTo>
                    <a:pt x="10307" y="20715"/>
                    <a:pt x="9381" y="21762"/>
                    <a:pt x="8797" y="22225"/>
                  </a:cubicBezTo>
                  <a:cubicBezTo>
                    <a:pt x="10418" y="24308"/>
                    <a:pt x="10418" y="26855"/>
                    <a:pt x="9844" y="28355"/>
                  </a:cubicBezTo>
                  <a:cubicBezTo>
                    <a:pt x="9723" y="28818"/>
                    <a:pt x="9492" y="29170"/>
                    <a:pt x="9260" y="29513"/>
                  </a:cubicBezTo>
                  <a:cubicBezTo>
                    <a:pt x="9381" y="30096"/>
                    <a:pt x="9723" y="32411"/>
                    <a:pt x="8566" y="33911"/>
                  </a:cubicBezTo>
                  <a:lnTo>
                    <a:pt x="8103" y="34374"/>
                  </a:lnTo>
                  <a:cubicBezTo>
                    <a:pt x="7640" y="34726"/>
                    <a:pt x="7066" y="35069"/>
                    <a:pt x="6482" y="35300"/>
                  </a:cubicBezTo>
                  <a:close/>
                  <a:moveTo>
                    <a:pt x="4630" y="35884"/>
                  </a:moveTo>
                  <a:cubicBezTo>
                    <a:pt x="4751" y="35884"/>
                    <a:pt x="4751" y="35884"/>
                    <a:pt x="4862" y="35763"/>
                  </a:cubicBezTo>
                  <a:cubicBezTo>
                    <a:pt x="5214" y="35763"/>
                    <a:pt x="5556" y="35652"/>
                    <a:pt x="5908" y="35532"/>
                  </a:cubicBezTo>
                  <a:lnTo>
                    <a:pt x="5908" y="48154"/>
                  </a:lnTo>
                  <a:cubicBezTo>
                    <a:pt x="5908" y="48385"/>
                    <a:pt x="5788" y="48496"/>
                    <a:pt x="5677" y="48617"/>
                  </a:cubicBezTo>
                  <a:cubicBezTo>
                    <a:pt x="5556" y="48728"/>
                    <a:pt x="5445" y="48848"/>
                    <a:pt x="5325" y="48848"/>
                  </a:cubicBezTo>
                  <a:cubicBezTo>
                    <a:pt x="5093" y="48848"/>
                    <a:pt x="4982" y="48728"/>
                    <a:pt x="4862" y="48617"/>
                  </a:cubicBezTo>
                  <a:cubicBezTo>
                    <a:pt x="4751" y="48496"/>
                    <a:pt x="4630" y="48385"/>
                    <a:pt x="4630" y="48154"/>
                  </a:cubicBezTo>
                  <a:close/>
                  <a:moveTo>
                    <a:pt x="2778" y="27318"/>
                  </a:moveTo>
                  <a:lnTo>
                    <a:pt x="2778" y="27318"/>
                  </a:lnTo>
                  <a:cubicBezTo>
                    <a:pt x="2315" y="26735"/>
                    <a:pt x="1741" y="26161"/>
                    <a:pt x="1389" y="25234"/>
                  </a:cubicBezTo>
                  <a:cubicBezTo>
                    <a:pt x="583" y="23614"/>
                    <a:pt x="2084" y="22456"/>
                    <a:pt x="2667" y="22105"/>
                  </a:cubicBezTo>
                  <a:cubicBezTo>
                    <a:pt x="2778" y="22225"/>
                    <a:pt x="2778" y="22336"/>
                    <a:pt x="2899" y="22336"/>
                  </a:cubicBezTo>
                  <a:cubicBezTo>
                    <a:pt x="4751" y="23957"/>
                    <a:pt x="7297" y="26272"/>
                    <a:pt x="7529" y="28707"/>
                  </a:cubicBezTo>
                  <a:lnTo>
                    <a:pt x="7529" y="29050"/>
                  </a:lnTo>
                  <a:cubicBezTo>
                    <a:pt x="7297" y="30439"/>
                    <a:pt x="6603" y="31022"/>
                    <a:pt x="5788" y="31254"/>
                  </a:cubicBezTo>
                  <a:lnTo>
                    <a:pt x="4862" y="31254"/>
                  </a:lnTo>
                  <a:cubicBezTo>
                    <a:pt x="4519" y="31133"/>
                    <a:pt x="4167" y="31022"/>
                    <a:pt x="4056" y="30902"/>
                  </a:cubicBezTo>
                  <a:cubicBezTo>
                    <a:pt x="3704" y="30670"/>
                    <a:pt x="3593" y="30328"/>
                    <a:pt x="3704" y="29976"/>
                  </a:cubicBezTo>
                  <a:cubicBezTo>
                    <a:pt x="4167" y="28818"/>
                    <a:pt x="3593" y="28244"/>
                    <a:pt x="2899" y="27318"/>
                  </a:cubicBezTo>
                  <a:close/>
                  <a:moveTo>
                    <a:pt x="8797" y="29281"/>
                  </a:moveTo>
                  <a:cubicBezTo>
                    <a:pt x="8686" y="29281"/>
                    <a:pt x="8686" y="29281"/>
                    <a:pt x="8686" y="29402"/>
                  </a:cubicBezTo>
                  <a:cubicBezTo>
                    <a:pt x="8566" y="29513"/>
                    <a:pt x="8455" y="29633"/>
                    <a:pt x="8334" y="29513"/>
                  </a:cubicBezTo>
                  <a:cubicBezTo>
                    <a:pt x="8223" y="29513"/>
                    <a:pt x="8223" y="29281"/>
                    <a:pt x="8103" y="29050"/>
                  </a:cubicBezTo>
                  <a:lnTo>
                    <a:pt x="8103" y="29050"/>
                  </a:lnTo>
                  <a:lnTo>
                    <a:pt x="8103" y="28707"/>
                  </a:lnTo>
                  <a:cubicBezTo>
                    <a:pt x="7871" y="26040"/>
                    <a:pt x="5214" y="23614"/>
                    <a:pt x="3362" y="21993"/>
                  </a:cubicBezTo>
                  <a:cubicBezTo>
                    <a:pt x="3130" y="21873"/>
                    <a:pt x="3010" y="21642"/>
                    <a:pt x="2899" y="21530"/>
                  </a:cubicBezTo>
                  <a:lnTo>
                    <a:pt x="2778" y="21530"/>
                  </a:lnTo>
                  <a:cubicBezTo>
                    <a:pt x="2315" y="21067"/>
                    <a:pt x="1852" y="20604"/>
                    <a:pt x="1741" y="20373"/>
                  </a:cubicBezTo>
                  <a:cubicBezTo>
                    <a:pt x="1389" y="19558"/>
                    <a:pt x="2315" y="18632"/>
                    <a:pt x="2547" y="18289"/>
                  </a:cubicBezTo>
                  <a:cubicBezTo>
                    <a:pt x="3130" y="18400"/>
                    <a:pt x="4056" y="18289"/>
                    <a:pt x="4751" y="18169"/>
                  </a:cubicBezTo>
                  <a:cubicBezTo>
                    <a:pt x="5214" y="18169"/>
                    <a:pt x="5677" y="18058"/>
                    <a:pt x="5908" y="18058"/>
                  </a:cubicBezTo>
                  <a:lnTo>
                    <a:pt x="6603" y="18400"/>
                  </a:lnTo>
                  <a:cubicBezTo>
                    <a:pt x="7177" y="18632"/>
                    <a:pt x="7871" y="18863"/>
                    <a:pt x="8455" y="18632"/>
                  </a:cubicBezTo>
                  <a:cubicBezTo>
                    <a:pt x="8566" y="18632"/>
                    <a:pt x="8686" y="18521"/>
                    <a:pt x="8797" y="18400"/>
                  </a:cubicBezTo>
                  <a:cubicBezTo>
                    <a:pt x="9844" y="21299"/>
                    <a:pt x="8455" y="21762"/>
                    <a:pt x="8334" y="21762"/>
                  </a:cubicBezTo>
                  <a:lnTo>
                    <a:pt x="8223" y="21873"/>
                  </a:lnTo>
                  <a:cubicBezTo>
                    <a:pt x="8103" y="21993"/>
                    <a:pt x="8103" y="22105"/>
                    <a:pt x="8223" y="22225"/>
                  </a:cubicBezTo>
                  <a:cubicBezTo>
                    <a:pt x="9844" y="24188"/>
                    <a:pt x="9844" y="26735"/>
                    <a:pt x="9260" y="28244"/>
                  </a:cubicBezTo>
                  <a:cubicBezTo>
                    <a:pt x="9149" y="28587"/>
                    <a:pt x="8918" y="28939"/>
                    <a:pt x="8797" y="29170"/>
                  </a:cubicBezTo>
                  <a:close/>
                  <a:moveTo>
                    <a:pt x="2547" y="17706"/>
                  </a:moveTo>
                  <a:lnTo>
                    <a:pt x="2667" y="17706"/>
                  </a:lnTo>
                  <a:cubicBezTo>
                    <a:pt x="3130" y="17826"/>
                    <a:pt x="3936" y="17706"/>
                    <a:pt x="4630" y="17595"/>
                  </a:cubicBezTo>
                  <a:cubicBezTo>
                    <a:pt x="5214" y="17595"/>
                    <a:pt x="5677" y="17474"/>
                    <a:pt x="6019" y="17595"/>
                  </a:cubicBezTo>
                  <a:cubicBezTo>
                    <a:pt x="6251" y="17595"/>
                    <a:pt x="6482" y="17706"/>
                    <a:pt x="6834" y="17826"/>
                  </a:cubicBezTo>
                  <a:cubicBezTo>
                    <a:pt x="7297" y="18058"/>
                    <a:pt x="7871" y="18289"/>
                    <a:pt x="8223" y="18058"/>
                  </a:cubicBezTo>
                  <a:cubicBezTo>
                    <a:pt x="8334" y="18058"/>
                    <a:pt x="8566" y="17937"/>
                    <a:pt x="8686" y="17706"/>
                  </a:cubicBezTo>
                  <a:lnTo>
                    <a:pt x="8686" y="17706"/>
                  </a:lnTo>
                  <a:lnTo>
                    <a:pt x="9260" y="17132"/>
                  </a:lnTo>
                  <a:cubicBezTo>
                    <a:pt x="9612" y="16548"/>
                    <a:pt x="9955" y="15974"/>
                    <a:pt x="9955" y="15743"/>
                  </a:cubicBezTo>
                  <a:cubicBezTo>
                    <a:pt x="9955" y="15511"/>
                    <a:pt x="8334" y="12270"/>
                    <a:pt x="7992" y="11455"/>
                  </a:cubicBezTo>
                  <a:lnTo>
                    <a:pt x="7529" y="11455"/>
                  </a:lnTo>
                  <a:cubicBezTo>
                    <a:pt x="7408" y="11344"/>
                    <a:pt x="7297" y="11224"/>
                    <a:pt x="7297" y="11113"/>
                  </a:cubicBezTo>
                  <a:cubicBezTo>
                    <a:pt x="7408" y="10881"/>
                    <a:pt x="7529" y="10881"/>
                    <a:pt x="7640" y="10881"/>
                  </a:cubicBezTo>
                  <a:lnTo>
                    <a:pt x="8103" y="10881"/>
                  </a:lnTo>
                  <a:lnTo>
                    <a:pt x="8103" y="10761"/>
                  </a:lnTo>
                  <a:cubicBezTo>
                    <a:pt x="8223" y="10761"/>
                    <a:pt x="8334" y="10761"/>
                    <a:pt x="8455" y="10650"/>
                  </a:cubicBezTo>
                  <a:cubicBezTo>
                    <a:pt x="8797" y="10187"/>
                    <a:pt x="10538" y="6825"/>
                    <a:pt x="10307" y="5668"/>
                  </a:cubicBezTo>
                  <a:cubicBezTo>
                    <a:pt x="10186" y="5093"/>
                    <a:pt x="9723" y="4630"/>
                    <a:pt x="9149" y="4167"/>
                  </a:cubicBezTo>
                  <a:cubicBezTo>
                    <a:pt x="8223" y="3584"/>
                    <a:pt x="7177" y="3121"/>
                    <a:pt x="6482" y="2890"/>
                  </a:cubicBezTo>
                  <a:cubicBezTo>
                    <a:pt x="5677" y="2778"/>
                    <a:pt x="5214" y="1964"/>
                    <a:pt x="4751" y="1269"/>
                  </a:cubicBezTo>
                  <a:cubicBezTo>
                    <a:pt x="4519" y="1037"/>
                    <a:pt x="4399" y="806"/>
                    <a:pt x="4288" y="695"/>
                  </a:cubicBezTo>
                  <a:lnTo>
                    <a:pt x="4288" y="695"/>
                  </a:lnTo>
                  <a:cubicBezTo>
                    <a:pt x="3936" y="1037"/>
                    <a:pt x="3010" y="2427"/>
                    <a:pt x="2436" y="3816"/>
                  </a:cubicBezTo>
                  <a:cubicBezTo>
                    <a:pt x="2084" y="4630"/>
                    <a:pt x="1852" y="5436"/>
                    <a:pt x="1973" y="6019"/>
                  </a:cubicBezTo>
                  <a:cubicBezTo>
                    <a:pt x="2204" y="7057"/>
                    <a:pt x="2547" y="7640"/>
                    <a:pt x="2667" y="7751"/>
                  </a:cubicBezTo>
                  <a:lnTo>
                    <a:pt x="3593" y="7751"/>
                  </a:lnTo>
                  <a:cubicBezTo>
                    <a:pt x="3704" y="7751"/>
                    <a:pt x="3936" y="7872"/>
                    <a:pt x="3936" y="7983"/>
                  </a:cubicBezTo>
                  <a:cubicBezTo>
                    <a:pt x="3936" y="8103"/>
                    <a:pt x="3825" y="8335"/>
                    <a:pt x="3593" y="8335"/>
                  </a:cubicBezTo>
                  <a:lnTo>
                    <a:pt x="2547" y="8335"/>
                  </a:lnTo>
                  <a:lnTo>
                    <a:pt x="2547" y="8335"/>
                  </a:lnTo>
                  <a:cubicBezTo>
                    <a:pt x="2547" y="8335"/>
                    <a:pt x="1278" y="8335"/>
                    <a:pt x="1389" y="10418"/>
                  </a:cubicBezTo>
                  <a:cubicBezTo>
                    <a:pt x="1509" y="11687"/>
                    <a:pt x="1741" y="13307"/>
                    <a:pt x="1852" y="14585"/>
                  </a:cubicBezTo>
                  <a:cubicBezTo>
                    <a:pt x="2084" y="15854"/>
                    <a:pt x="2204" y="16900"/>
                    <a:pt x="2315" y="17363"/>
                  </a:cubicBezTo>
                  <a:cubicBezTo>
                    <a:pt x="2315" y="17474"/>
                    <a:pt x="2436" y="17595"/>
                    <a:pt x="2547" y="17706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5"/>
            <p:cNvSpPr/>
            <p:nvPr/>
          </p:nvSpPr>
          <p:spPr>
            <a:xfrm>
              <a:off x="1405402" y="2207914"/>
              <a:ext cx="173927" cy="327355"/>
            </a:xfrm>
            <a:custGeom>
              <a:avLst/>
              <a:gdLst/>
              <a:ahLst/>
              <a:cxnLst/>
              <a:rect l="l" t="t" r="r" b="b"/>
              <a:pathLst>
                <a:path w="3937" h="7410" extrusionOk="0">
                  <a:moveTo>
                    <a:pt x="1510" y="2196"/>
                  </a:moveTo>
                  <a:cubicBezTo>
                    <a:pt x="1390" y="2196"/>
                    <a:pt x="1" y="1964"/>
                    <a:pt x="1" y="2316"/>
                  </a:cubicBezTo>
                  <a:cubicBezTo>
                    <a:pt x="232" y="2427"/>
                    <a:pt x="464" y="2316"/>
                    <a:pt x="584" y="2427"/>
                  </a:cubicBezTo>
                  <a:cubicBezTo>
                    <a:pt x="464" y="2427"/>
                    <a:pt x="464" y="2548"/>
                    <a:pt x="353" y="2779"/>
                  </a:cubicBezTo>
                  <a:cubicBezTo>
                    <a:pt x="121" y="3474"/>
                    <a:pt x="464" y="4863"/>
                    <a:pt x="584" y="5557"/>
                  </a:cubicBezTo>
                  <a:lnTo>
                    <a:pt x="927" y="6946"/>
                  </a:lnTo>
                  <a:cubicBezTo>
                    <a:pt x="927" y="7057"/>
                    <a:pt x="927" y="7289"/>
                    <a:pt x="1047" y="7409"/>
                  </a:cubicBezTo>
                  <a:cubicBezTo>
                    <a:pt x="1158" y="7178"/>
                    <a:pt x="1047" y="6483"/>
                    <a:pt x="1047" y="6131"/>
                  </a:cubicBezTo>
                  <a:cubicBezTo>
                    <a:pt x="927" y="5437"/>
                    <a:pt x="584" y="4168"/>
                    <a:pt x="584" y="3474"/>
                  </a:cubicBezTo>
                  <a:cubicBezTo>
                    <a:pt x="584" y="3242"/>
                    <a:pt x="464" y="3011"/>
                    <a:pt x="584" y="2659"/>
                  </a:cubicBezTo>
                  <a:cubicBezTo>
                    <a:pt x="695" y="2548"/>
                    <a:pt x="816" y="2548"/>
                    <a:pt x="816" y="2427"/>
                  </a:cubicBezTo>
                  <a:cubicBezTo>
                    <a:pt x="1390" y="2427"/>
                    <a:pt x="1853" y="2548"/>
                    <a:pt x="2316" y="2659"/>
                  </a:cubicBezTo>
                  <a:cubicBezTo>
                    <a:pt x="2547" y="2659"/>
                    <a:pt x="2779" y="2779"/>
                    <a:pt x="3010" y="2779"/>
                  </a:cubicBezTo>
                  <a:cubicBezTo>
                    <a:pt x="3242" y="2890"/>
                    <a:pt x="3594" y="3011"/>
                    <a:pt x="3705" y="3011"/>
                  </a:cubicBezTo>
                  <a:cubicBezTo>
                    <a:pt x="3825" y="3011"/>
                    <a:pt x="3936" y="2890"/>
                    <a:pt x="3705" y="2779"/>
                  </a:cubicBezTo>
                  <a:cubicBezTo>
                    <a:pt x="3473" y="2659"/>
                    <a:pt x="3473" y="2659"/>
                    <a:pt x="3242" y="2659"/>
                  </a:cubicBezTo>
                  <a:cubicBezTo>
                    <a:pt x="3010" y="2548"/>
                    <a:pt x="2779" y="2427"/>
                    <a:pt x="2436" y="2427"/>
                  </a:cubicBezTo>
                  <a:cubicBezTo>
                    <a:pt x="2316" y="2316"/>
                    <a:pt x="2084" y="2316"/>
                    <a:pt x="2084" y="2316"/>
                  </a:cubicBezTo>
                  <a:cubicBezTo>
                    <a:pt x="1973" y="2196"/>
                    <a:pt x="1742" y="2085"/>
                    <a:pt x="1742" y="2085"/>
                  </a:cubicBezTo>
                  <a:cubicBezTo>
                    <a:pt x="1279" y="1390"/>
                    <a:pt x="1390" y="344"/>
                    <a:pt x="1279" y="112"/>
                  </a:cubicBezTo>
                  <a:cubicBezTo>
                    <a:pt x="1279" y="1"/>
                    <a:pt x="1158" y="1"/>
                    <a:pt x="1158" y="112"/>
                  </a:cubicBezTo>
                  <a:cubicBezTo>
                    <a:pt x="1047" y="344"/>
                    <a:pt x="1047" y="1159"/>
                    <a:pt x="1158" y="1501"/>
                  </a:cubicBezTo>
                  <a:cubicBezTo>
                    <a:pt x="1279" y="1622"/>
                    <a:pt x="1279" y="1733"/>
                    <a:pt x="1279" y="1853"/>
                  </a:cubicBezTo>
                  <a:cubicBezTo>
                    <a:pt x="1390" y="1964"/>
                    <a:pt x="1510" y="2196"/>
                    <a:pt x="1510" y="2196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5"/>
            <p:cNvSpPr/>
            <p:nvPr/>
          </p:nvSpPr>
          <p:spPr>
            <a:xfrm>
              <a:off x="1553933" y="2392051"/>
              <a:ext cx="137878" cy="178786"/>
            </a:xfrm>
            <a:custGeom>
              <a:avLst/>
              <a:gdLst/>
              <a:ahLst/>
              <a:cxnLst/>
              <a:rect l="l" t="t" r="r" b="b"/>
              <a:pathLst>
                <a:path w="3121" h="4047" extrusionOk="0">
                  <a:moveTo>
                    <a:pt x="1732" y="1269"/>
                  </a:moveTo>
                  <a:lnTo>
                    <a:pt x="2084" y="1963"/>
                  </a:lnTo>
                  <a:cubicBezTo>
                    <a:pt x="2084" y="2195"/>
                    <a:pt x="2195" y="2426"/>
                    <a:pt x="2315" y="2778"/>
                  </a:cubicBezTo>
                  <a:lnTo>
                    <a:pt x="2658" y="3473"/>
                  </a:lnTo>
                  <a:cubicBezTo>
                    <a:pt x="2658" y="3584"/>
                    <a:pt x="2889" y="4047"/>
                    <a:pt x="3010" y="4047"/>
                  </a:cubicBezTo>
                  <a:lnTo>
                    <a:pt x="3010" y="4047"/>
                  </a:lnTo>
                  <a:cubicBezTo>
                    <a:pt x="3121" y="3936"/>
                    <a:pt x="2315" y="1963"/>
                    <a:pt x="2195" y="1621"/>
                  </a:cubicBezTo>
                  <a:cubicBezTo>
                    <a:pt x="2084" y="1500"/>
                    <a:pt x="1963" y="1389"/>
                    <a:pt x="1963" y="1269"/>
                  </a:cubicBezTo>
                  <a:cubicBezTo>
                    <a:pt x="2084" y="1269"/>
                    <a:pt x="3121" y="1269"/>
                    <a:pt x="3121" y="926"/>
                  </a:cubicBezTo>
                  <a:cubicBezTo>
                    <a:pt x="2889" y="926"/>
                    <a:pt x="1963" y="1269"/>
                    <a:pt x="1037" y="695"/>
                  </a:cubicBezTo>
                  <a:cubicBezTo>
                    <a:pt x="463" y="463"/>
                    <a:pt x="232" y="0"/>
                    <a:pt x="111" y="111"/>
                  </a:cubicBezTo>
                  <a:cubicBezTo>
                    <a:pt x="0" y="232"/>
                    <a:pt x="463" y="695"/>
                    <a:pt x="574" y="695"/>
                  </a:cubicBezTo>
                  <a:cubicBezTo>
                    <a:pt x="574" y="806"/>
                    <a:pt x="574" y="806"/>
                    <a:pt x="695" y="806"/>
                  </a:cubicBezTo>
                  <a:lnTo>
                    <a:pt x="1037" y="1037"/>
                  </a:lnTo>
                  <a:cubicBezTo>
                    <a:pt x="1269" y="1158"/>
                    <a:pt x="1500" y="1269"/>
                    <a:pt x="1732" y="1269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5"/>
            <p:cNvSpPr/>
            <p:nvPr/>
          </p:nvSpPr>
          <p:spPr>
            <a:xfrm>
              <a:off x="1533478" y="2801146"/>
              <a:ext cx="168581" cy="148127"/>
            </a:xfrm>
            <a:custGeom>
              <a:avLst/>
              <a:gdLst/>
              <a:ahLst/>
              <a:cxnLst/>
              <a:rect l="l" t="t" r="r" b="b"/>
              <a:pathLst>
                <a:path w="3816" h="3353" extrusionOk="0">
                  <a:moveTo>
                    <a:pt x="3704" y="3353"/>
                  </a:moveTo>
                  <a:cubicBezTo>
                    <a:pt x="3815" y="3121"/>
                    <a:pt x="2889" y="2315"/>
                    <a:pt x="2778" y="2084"/>
                  </a:cubicBezTo>
                  <a:lnTo>
                    <a:pt x="2315" y="1732"/>
                  </a:lnTo>
                  <a:lnTo>
                    <a:pt x="2084" y="1500"/>
                  </a:lnTo>
                  <a:lnTo>
                    <a:pt x="1621" y="1158"/>
                  </a:lnTo>
                  <a:cubicBezTo>
                    <a:pt x="1389" y="926"/>
                    <a:pt x="1269" y="926"/>
                    <a:pt x="1037" y="695"/>
                  </a:cubicBezTo>
                  <a:cubicBezTo>
                    <a:pt x="806" y="463"/>
                    <a:pt x="695" y="463"/>
                    <a:pt x="343" y="111"/>
                  </a:cubicBezTo>
                  <a:cubicBezTo>
                    <a:pt x="343" y="111"/>
                    <a:pt x="232" y="0"/>
                    <a:pt x="111" y="0"/>
                  </a:cubicBezTo>
                  <a:cubicBezTo>
                    <a:pt x="0" y="111"/>
                    <a:pt x="343" y="463"/>
                    <a:pt x="463" y="574"/>
                  </a:cubicBezTo>
                  <a:cubicBezTo>
                    <a:pt x="806" y="926"/>
                    <a:pt x="1621" y="1500"/>
                    <a:pt x="2084" y="1852"/>
                  </a:cubicBezTo>
                  <a:lnTo>
                    <a:pt x="3241" y="3010"/>
                  </a:lnTo>
                  <a:cubicBezTo>
                    <a:pt x="3241" y="3010"/>
                    <a:pt x="3584" y="3353"/>
                    <a:pt x="3704" y="3353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45"/>
            <p:cNvSpPr/>
            <p:nvPr/>
          </p:nvSpPr>
          <p:spPr>
            <a:xfrm>
              <a:off x="1400498" y="2918574"/>
              <a:ext cx="86765" cy="173883"/>
            </a:xfrm>
            <a:custGeom>
              <a:avLst/>
              <a:gdLst/>
              <a:ahLst/>
              <a:cxnLst/>
              <a:rect l="l" t="t" r="r" b="b"/>
              <a:pathLst>
                <a:path w="1964" h="3936" extrusionOk="0">
                  <a:moveTo>
                    <a:pt x="575" y="120"/>
                  </a:moveTo>
                  <a:cubicBezTo>
                    <a:pt x="464" y="0"/>
                    <a:pt x="343" y="232"/>
                    <a:pt x="232" y="463"/>
                  </a:cubicBezTo>
                  <a:cubicBezTo>
                    <a:pt x="1" y="926"/>
                    <a:pt x="232" y="1741"/>
                    <a:pt x="464" y="2204"/>
                  </a:cubicBezTo>
                  <a:cubicBezTo>
                    <a:pt x="695" y="2667"/>
                    <a:pt x="1269" y="3241"/>
                    <a:pt x="1621" y="3704"/>
                  </a:cubicBezTo>
                  <a:lnTo>
                    <a:pt x="1964" y="3936"/>
                  </a:lnTo>
                  <a:lnTo>
                    <a:pt x="1964" y="3825"/>
                  </a:lnTo>
                  <a:cubicBezTo>
                    <a:pt x="1964" y="3704"/>
                    <a:pt x="1621" y="3241"/>
                    <a:pt x="1501" y="3241"/>
                  </a:cubicBezTo>
                  <a:cubicBezTo>
                    <a:pt x="1390" y="2898"/>
                    <a:pt x="1158" y="2667"/>
                    <a:pt x="927" y="2315"/>
                  </a:cubicBezTo>
                  <a:cubicBezTo>
                    <a:pt x="575" y="1972"/>
                    <a:pt x="343" y="1158"/>
                    <a:pt x="464" y="583"/>
                  </a:cubicBezTo>
                  <a:lnTo>
                    <a:pt x="464" y="352"/>
                  </a:lnTo>
                  <a:cubicBezTo>
                    <a:pt x="575" y="232"/>
                    <a:pt x="575" y="232"/>
                    <a:pt x="575" y="12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45"/>
            <p:cNvSpPr/>
            <p:nvPr/>
          </p:nvSpPr>
          <p:spPr>
            <a:xfrm>
              <a:off x="1538382" y="2013615"/>
              <a:ext cx="76957" cy="143223"/>
            </a:xfrm>
            <a:custGeom>
              <a:avLst/>
              <a:gdLst/>
              <a:ahLst/>
              <a:cxnLst/>
              <a:rect l="l" t="t" r="r" b="b"/>
              <a:pathLst>
                <a:path w="1742" h="3242" extrusionOk="0">
                  <a:moveTo>
                    <a:pt x="121" y="0"/>
                  </a:moveTo>
                  <a:lnTo>
                    <a:pt x="0" y="0"/>
                  </a:lnTo>
                  <a:cubicBezTo>
                    <a:pt x="0" y="111"/>
                    <a:pt x="121" y="343"/>
                    <a:pt x="121" y="343"/>
                  </a:cubicBezTo>
                  <a:cubicBezTo>
                    <a:pt x="232" y="575"/>
                    <a:pt x="352" y="695"/>
                    <a:pt x="352" y="806"/>
                  </a:cubicBezTo>
                  <a:cubicBezTo>
                    <a:pt x="926" y="1621"/>
                    <a:pt x="1047" y="1964"/>
                    <a:pt x="1510" y="2890"/>
                  </a:cubicBezTo>
                  <a:cubicBezTo>
                    <a:pt x="1510" y="3010"/>
                    <a:pt x="1621" y="3241"/>
                    <a:pt x="1741" y="3241"/>
                  </a:cubicBezTo>
                  <a:lnTo>
                    <a:pt x="1741" y="3121"/>
                  </a:lnTo>
                  <a:lnTo>
                    <a:pt x="1741" y="3010"/>
                  </a:lnTo>
                  <a:cubicBezTo>
                    <a:pt x="1741" y="2778"/>
                    <a:pt x="1621" y="2427"/>
                    <a:pt x="1510" y="2315"/>
                  </a:cubicBezTo>
                  <a:cubicBezTo>
                    <a:pt x="1278" y="1852"/>
                    <a:pt x="1158" y="1389"/>
                    <a:pt x="926" y="1038"/>
                  </a:cubicBezTo>
                  <a:cubicBezTo>
                    <a:pt x="695" y="695"/>
                    <a:pt x="463" y="463"/>
                    <a:pt x="232" y="11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45"/>
            <p:cNvSpPr/>
            <p:nvPr/>
          </p:nvSpPr>
          <p:spPr>
            <a:xfrm>
              <a:off x="1395196" y="3384130"/>
              <a:ext cx="76957" cy="148127"/>
            </a:xfrm>
            <a:custGeom>
              <a:avLst/>
              <a:gdLst/>
              <a:ahLst/>
              <a:cxnLst/>
              <a:rect l="l" t="t" r="r" b="b"/>
              <a:pathLst>
                <a:path w="1742" h="3353" extrusionOk="0">
                  <a:moveTo>
                    <a:pt x="0" y="111"/>
                  </a:moveTo>
                  <a:lnTo>
                    <a:pt x="0" y="463"/>
                  </a:lnTo>
                  <a:cubicBezTo>
                    <a:pt x="121" y="574"/>
                    <a:pt x="121" y="926"/>
                    <a:pt x="121" y="926"/>
                  </a:cubicBezTo>
                  <a:cubicBezTo>
                    <a:pt x="121" y="1158"/>
                    <a:pt x="232" y="1269"/>
                    <a:pt x="232" y="1389"/>
                  </a:cubicBezTo>
                  <a:cubicBezTo>
                    <a:pt x="463" y="1963"/>
                    <a:pt x="695" y="2315"/>
                    <a:pt x="1047" y="2778"/>
                  </a:cubicBezTo>
                  <a:cubicBezTo>
                    <a:pt x="1158" y="2889"/>
                    <a:pt x="1510" y="3352"/>
                    <a:pt x="1621" y="3352"/>
                  </a:cubicBezTo>
                  <a:cubicBezTo>
                    <a:pt x="1741" y="3121"/>
                    <a:pt x="1389" y="2778"/>
                    <a:pt x="1158" y="2547"/>
                  </a:cubicBezTo>
                  <a:cubicBezTo>
                    <a:pt x="815" y="2084"/>
                    <a:pt x="584" y="1621"/>
                    <a:pt x="352" y="926"/>
                  </a:cubicBezTo>
                  <a:cubicBezTo>
                    <a:pt x="352" y="695"/>
                    <a:pt x="352" y="463"/>
                    <a:pt x="232" y="232"/>
                  </a:cubicBezTo>
                  <a:cubicBezTo>
                    <a:pt x="232" y="111"/>
                    <a:pt x="232" y="0"/>
                    <a:pt x="121" y="0"/>
                  </a:cubicBezTo>
                  <a:lnTo>
                    <a:pt x="121" y="0"/>
                  </a:lnTo>
                  <a:lnTo>
                    <a:pt x="121" y="111"/>
                  </a:ln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45"/>
            <p:cNvSpPr/>
            <p:nvPr/>
          </p:nvSpPr>
          <p:spPr>
            <a:xfrm>
              <a:off x="1543683" y="2729533"/>
              <a:ext cx="133018" cy="107219"/>
            </a:xfrm>
            <a:custGeom>
              <a:avLst/>
              <a:gdLst/>
              <a:ahLst/>
              <a:cxnLst/>
              <a:rect l="l" t="t" r="r" b="b"/>
              <a:pathLst>
                <a:path w="3011" h="2427" extrusionOk="0">
                  <a:moveTo>
                    <a:pt x="232" y="232"/>
                  </a:moveTo>
                  <a:cubicBezTo>
                    <a:pt x="1" y="343"/>
                    <a:pt x="232" y="343"/>
                    <a:pt x="464" y="464"/>
                  </a:cubicBezTo>
                  <a:cubicBezTo>
                    <a:pt x="806" y="695"/>
                    <a:pt x="1038" y="927"/>
                    <a:pt x="1269" y="1158"/>
                  </a:cubicBezTo>
                  <a:cubicBezTo>
                    <a:pt x="1501" y="1269"/>
                    <a:pt x="1853" y="1501"/>
                    <a:pt x="1964" y="1732"/>
                  </a:cubicBezTo>
                  <a:cubicBezTo>
                    <a:pt x="2084" y="1853"/>
                    <a:pt x="2658" y="2427"/>
                    <a:pt x="2890" y="2316"/>
                  </a:cubicBezTo>
                  <a:cubicBezTo>
                    <a:pt x="3010" y="2195"/>
                    <a:pt x="2658" y="1964"/>
                    <a:pt x="2658" y="1964"/>
                  </a:cubicBezTo>
                  <a:lnTo>
                    <a:pt x="1853" y="1269"/>
                  </a:lnTo>
                  <a:cubicBezTo>
                    <a:pt x="1853" y="1158"/>
                    <a:pt x="1732" y="1158"/>
                    <a:pt x="1732" y="1038"/>
                  </a:cubicBezTo>
                  <a:cubicBezTo>
                    <a:pt x="1621" y="927"/>
                    <a:pt x="575" y="1"/>
                    <a:pt x="232" y="232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45"/>
            <p:cNvSpPr/>
            <p:nvPr/>
          </p:nvSpPr>
          <p:spPr>
            <a:xfrm>
              <a:off x="1656208" y="3256055"/>
              <a:ext cx="25402" cy="143223"/>
            </a:xfrm>
            <a:custGeom>
              <a:avLst/>
              <a:gdLst/>
              <a:ahLst/>
              <a:cxnLst/>
              <a:rect l="l" t="t" r="r" b="b"/>
              <a:pathLst>
                <a:path w="575" h="3242" extrusionOk="0">
                  <a:moveTo>
                    <a:pt x="111" y="1"/>
                  </a:moveTo>
                  <a:cubicBezTo>
                    <a:pt x="0" y="1"/>
                    <a:pt x="0" y="121"/>
                    <a:pt x="111" y="121"/>
                  </a:cubicBezTo>
                  <a:cubicBezTo>
                    <a:pt x="232" y="353"/>
                    <a:pt x="232" y="464"/>
                    <a:pt x="232" y="695"/>
                  </a:cubicBezTo>
                  <a:lnTo>
                    <a:pt x="232" y="1621"/>
                  </a:lnTo>
                  <a:cubicBezTo>
                    <a:pt x="232" y="1853"/>
                    <a:pt x="111" y="2205"/>
                    <a:pt x="111" y="2436"/>
                  </a:cubicBezTo>
                  <a:cubicBezTo>
                    <a:pt x="111" y="2547"/>
                    <a:pt x="0" y="2779"/>
                    <a:pt x="0" y="2899"/>
                  </a:cubicBezTo>
                  <a:cubicBezTo>
                    <a:pt x="0" y="3010"/>
                    <a:pt x="111" y="3242"/>
                    <a:pt x="232" y="3010"/>
                  </a:cubicBezTo>
                  <a:cubicBezTo>
                    <a:pt x="343" y="2779"/>
                    <a:pt x="463" y="1742"/>
                    <a:pt x="574" y="1390"/>
                  </a:cubicBezTo>
                  <a:cubicBezTo>
                    <a:pt x="574" y="1047"/>
                    <a:pt x="574" y="464"/>
                    <a:pt x="343" y="232"/>
                  </a:cubicBezTo>
                  <a:cubicBezTo>
                    <a:pt x="343" y="121"/>
                    <a:pt x="111" y="1"/>
                    <a:pt x="111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45"/>
            <p:cNvSpPr/>
            <p:nvPr/>
          </p:nvSpPr>
          <p:spPr>
            <a:xfrm>
              <a:off x="1400498" y="3204941"/>
              <a:ext cx="76560" cy="122769"/>
            </a:xfrm>
            <a:custGeom>
              <a:avLst/>
              <a:gdLst/>
              <a:ahLst/>
              <a:cxnLst/>
              <a:rect l="l" t="t" r="r" b="b"/>
              <a:pathLst>
                <a:path w="1733" h="2779" extrusionOk="0">
                  <a:moveTo>
                    <a:pt x="1390" y="815"/>
                  </a:moveTo>
                  <a:cubicBezTo>
                    <a:pt x="1390" y="1158"/>
                    <a:pt x="1390" y="1278"/>
                    <a:pt x="1158" y="1510"/>
                  </a:cubicBezTo>
                  <a:cubicBezTo>
                    <a:pt x="1038" y="1852"/>
                    <a:pt x="575" y="2084"/>
                    <a:pt x="232" y="2315"/>
                  </a:cubicBezTo>
                  <a:cubicBezTo>
                    <a:pt x="112" y="2436"/>
                    <a:pt x="112" y="2436"/>
                    <a:pt x="1" y="2436"/>
                  </a:cubicBezTo>
                  <a:cubicBezTo>
                    <a:pt x="1" y="2778"/>
                    <a:pt x="1038" y="2204"/>
                    <a:pt x="1390" y="1741"/>
                  </a:cubicBezTo>
                  <a:cubicBezTo>
                    <a:pt x="1621" y="1389"/>
                    <a:pt x="1732" y="1158"/>
                    <a:pt x="1621" y="815"/>
                  </a:cubicBezTo>
                  <a:cubicBezTo>
                    <a:pt x="1621" y="584"/>
                    <a:pt x="1390" y="0"/>
                    <a:pt x="1158" y="0"/>
                  </a:cubicBezTo>
                  <a:cubicBezTo>
                    <a:pt x="1158" y="121"/>
                    <a:pt x="1390" y="584"/>
                    <a:pt x="1390" y="815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5"/>
            <p:cNvSpPr/>
            <p:nvPr/>
          </p:nvSpPr>
          <p:spPr>
            <a:xfrm>
              <a:off x="1492568" y="2693527"/>
              <a:ext cx="122769" cy="66752"/>
            </a:xfrm>
            <a:custGeom>
              <a:avLst/>
              <a:gdLst/>
              <a:ahLst/>
              <a:cxnLst/>
              <a:rect l="l" t="t" r="r" b="b"/>
              <a:pathLst>
                <a:path w="2779" h="1511" extrusionOk="0">
                  <a:moveTo>
                    <a:pt x="0" y="121"/>
                  </a:moveTo>
                  <a:cubicBezTo>
                    <a:pt x="0" y="232"/>
                    <a:pt x="111" y="232"/>
                    <a:pt x="232" y="353"/>
                  </a:cubicBezTo>
                  <a:cubicBezTo>
                    <a:pt x="1037" y="695"/>
                    <a:pt x="1500" y="816"/>
                    <a:pt x="2315" y="1279"/>
                  </a:cubicBezTo>
                  <a:cubicBezTo>
                    <a:pt x="2426" y="1279"/>
                    <a:pt x="2658" y="1510"/>
                    <a:pt x="2658" y="1390"/>
                  </a:cubicBezTo>
                  <a:cubicBezTo>
                    <a:pt x="2778" y="1279"/>
                    <a:pt x="2315" y="927"/>
                    <a:pt x="2195" y="816"/>
                  </a:cubicBezTo>
                  <a:cubicBezTo>
                    <a:pt x="1852" y="584"/>
                    <a:pt x="1269" y="353"/>
                    <a:pt x="806" y="232"/>
                  </a:cubicBezTo>
                  <a:cubicBezTo>
                    <a:pt x="574" y="232"/>
                    <a:pt x="111" y="1"/>
                    <a:pt x="0" y="12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45"/>
            <p:cNvSpPr/>
            <p:nvPr/>
          </p:nvSpPr>
          <p:spPr>
            <a:xfrm>
              <a:off x="1533478" y="3230697"/>
              <a:ext cx="40953" cy="112564"/>
            </a:xfrm>
            <a:custGeom>
              <a:avLst/>
              <a:gdLst/>
              <a:ahLst/>
              <a:cxnLst/>
              <a:rect l="l" t="t" r="r" b="b"/>
              <a:pathLst>
                <a:path w="927" h="2548" extrusionOk="0">
                  <a:moveTo>
                    <a:pt x="0" y="1158"/>
                  </a:moveTo>
                  <a:cubicBezTo>
                    <a:pt x="0" y="1501"/>
                    <a:pt x="111" y="2084"/>
                    <a:pt x="463" y="2427"/>
                  </a:cubicBezTo>
                  <a:cubicBezTo>
                    <a:pt x="574" y="2427"/>
                    <a:pt x="695" y="2547"/>
                    <a:pt x="806" y="2547"/>
                  </a:cubicBezTo>
                  <a:cubicBezTo>
                    <a:pt x="926" y="2427"/>
                    <a:pt x="695" y="2316"/>
                    <a:pt x="463" y="1964"/>
                  </a:cubicBezTo>
                  <a:cubicBezTo>
                    <a:pt x="232" y="1501"/>
                    <a:pt x="343" y="927"/>
                    <a:pt x="343" y="343"/>
                  </a:cubicBezTo>
                  <a:cubicBezTo>
                    <a:pt x="343" y="112"/>
                    <a:pt x="232" y="1"/>
                    <a:pt x="111" y="464"/>
                  </a:cubicBezTo>
                  <a:cubicBezTo>
                    <a:pt x="111" y="695"/>
                    <a:pt x="0" y="927"/>
                    <a:pt x="0" y="1158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45"/>
            <p:cNvSpPr/>
            <p:nvPr/>
          </p:nvSpPr>
          <p:spPr>
            <a:xfrm>
              <a:off x="1702022" y="2627259"/>
              <a:ext cx="30703" cy="102315"/>
            </a:xfrm>
            <a:custGeom>
              <a:avLst/>
              <a:gdLst/>
              <a:ahLst/>
              <a:cxnLst/>
              <a:rect l="l" t="t" r="r" b="b"/>
              <a:pathLst>
                <a:path w="695" h="2316" extrusionOk="0">
                  <a:moveTo>
                    <a:pt x="463" y="1501"/>
                  </a:moveTo>
                  <a:cubicBezTo>
                    <a:pt x="463" y="1853"/>
                    <a:pt x="232" y="2195"/>
                    <a:pt x="352" y="2316"/>
                  </a:cubicBezTo>
                  <a:cubicBezTo>
                    <a:pt x="463" y="2316"/>
                    <a:pt x="695" y="1732"/>
                    <a:pt x="695" y="1501"/>
                  </a:cubicBezTo>
                  <a:cubicBezTo>
                    <a:pt x="695" y="1158"/>
                    <a:pt x="584" y="927"/>
                    <a:pt x="463" y="695"/>
                  </a:cubicBezTo>
                  <a:cubicBezTo>
                    <a:pt x="463" y="575"/>
                    <a:pt x="232" y="112"/>
                    <a:pt x="121" y="112"/>
                  </a:cubicBezTo>
                  <a:cubicBezTo>
                    <a:pt x="0" y="1"/>
                    <a:pt x="0" y="343"/>
                    <a:pt x="121" y="343"/>
                  </a:cubicBezTo>
                  <a:cubicBezTo>
                    <a:pt x="121" y="464"/>
                    <a:pt x="121" y="575"/>
                    <a:pt x="232" y="695"/>
                  </a:cubicBezTo>
                  <a:cubicBezTo>
                    <a:pt x="232" y="927"/>
                    <a:pt x="463" y="1269"/>
                    <a:pt x="463" y="150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45"/>
            <p:cNvSpPr/>
            <p:nvPr/>
          </p:nvSpPr>
          <p:spPr>
            <a:xfrm>
              <a:off x="1517927" y="2351141"/>
              <a:ext cx="36049" cy="30703"/>
            </a:xfrm>
            <a:custGeom>
              <a:avLst/>
              <a:gdLst/>
              <a:ahLst/>
              <a:cxnLst/>
              <a:rect l="l" t="t" r="r" b="b"/>
              <a:pathLst>
                <a:path w="816" h="695" extrusionOk="0">
                  <a:moveTo>
                    <a:pt x="232" y="0"/>
                  </a:moveTo>
                  <a:cubicBezTo>
                    <a:pt x="0" y="111"/>
                    <a:pt x="352" y="343"/>
                    <a:pt x="352" y="343"/>
                  </a:cubicBezTo>
                  <a:cubicBezTo>
                    <a:pt x="463" y="574"/>
                    <a:pt x="463" y="695"/>
                    <a:pt x="695" y="695"/>
                  </a:cubicBezTo>
                  <a:cubicBezTo>
                    <a:pt x="815" y="574"/>
                    <a:pt x="584" y="343"/>
                    <a:pt x="584" y="232"/>
                  </a:cubicBezTo>
                  <a:cubicBezTo>
                    <a:pt x="584" y="232"/>
                    <a:pt x="352" y="0"/>
                    <a:pt x="23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45"/>
            <p:cNvSpPr/>
            <p:nvPr/>
          </p:nvSpPr>
          <p:spPr>
            <a:xfrm>
              <a:off x="1671318" y="2831807"/>
              <a:ext cx="40953" cy="30748"/>
            </a:xfrm>
            <a:custGeom>
              <a:avLst/>
              <a:gdLst/>
              <a:ahLst/>
              <a:cxnLst/>
              <a:rect l="l" t="t" r="r" b="b"/>
              <a:pathLst>
                <a:path w="927" h="696" extrusionOk="0">
                  <a:moveTo>
                    <a:pt x="353" y="1"/>
                  </a:moveTo>
                  <a:cubicBezTo>
                    <a:pt x="1" y="112"/>
                    <a:pt x="464" y="695"/>
                    <a:pt x="695" y="695"/>
                  </a:cubicBezTo>
                  <a:cubicBezTo>
                    <a:pt x="927" y="575"/>
                    <a:pt x="584" y="343"/>
                    <a:pt x="464" y="112"/>
                  </a:cubicBezTo>
                  <a:cubicBezTo>
                    <a:pt x="464" y="112"/>
                    <a:pt x="464" y="1"/>
                    <a:pt x="353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45"/>
            <p:cNvSpPr/>
            <p:nvPr/>
          </p:nvSpPr>
          <p:spPr>
            <a:xfrm>
              <a:off x="1451658" y="2565894"/>
              <a:ext cx="15153" cy="30748"/>
            </a:xfrm>
            <a:custGeom>
              <a:avLst/>
              <a:gdLst/>
              <a:ahLst/>
              <a:cxnLst/>
              <a:rect l="l" t="t" r="r" b="b"/>
              <a:pathLst>
                <a:path w="343" h="696" extrusionOk="0">
                  <a:moveTo>
                    <a:pt x="0" y="1"/>
                  </a:moveTo>
                  <a:cubicBezTo>
                    <a:pt x="0" y="232"/>
                    <a:pt x="0" y="343"/>
                    <a:pt x="111" y="464"/>
                  </a:cubicBezTo>
                  <a:lnTo>
                    <a:pt x="111" y="695"/>
                  </a:lnTo>
                  <a:lnTo>
                    <a:pt x="343" y="695"/>
                  </a:lnTo>
                  <a:lnTo>
                    <a:pt x="343" y="232"/>
                  </a:lnTo>
                  <a:cubicBezTo>
                    <a:pt x="232" y="112"/>
                    <a:pt x="232" y="1"/>
                    <a:pt x="0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45"/>
            <p:cNvSpPr/>
            <p:nvPr/>
          </p:nvSpPr>
          <p:spPr>
            <a:xfrm>
              <a:off x="1502773" y="3112872"/>
              <a:ext cx="20498" cy="36049"/>
            </a:xfrm>
            <a:custGeom>
              <a:avLst/>
              <a:gdLst/>
              <a:ahLst/>
              <a:cxnLst/>
              <a:rect l="l" t="t" r="r" b="b"/>
              <a:pathLst>
                <a:path w="464" h="816" extrusionOk="0">
                  <a:moveTo>
                    <a:pt x="464" y="584"/>
                  </a:moveTo>
                  <a:cubicBezTo>
                    <a:pt x="464" y="121"/>
                    <a:pt x="1" y="1"/>
                    <a:pt x="1" y="232"/>
                  </a:cubicBezTo>
                  <a:cubicBezTo>
                    <a:pt x="1" y="353"/>
                    <a:pt x="112" y="353"/>
                    <a:pt x="232" y="584"/>
                  </a:cubicBezTo>
                  <a:cubicBezTo>
                    <a:pt x="343" y="816"/>
                    <a:pt x="464" y="695"/>
                    <a:pt x="464" y="584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45"/>
            <p:cNvSpPr/>
            <p:nvPr/>
          </p:nvSpPr>
          <p:spPr>
            <a:xfrm>
              <a:off x="1589497" y="2356045"/>
              <a:ext cx="36049" cy="25800"/>
            </a:xfrm>
            <a:custGeom>
              <a:avLst/>
              <a:gdLst/>
              <a:ahLst/>
              <a:cxnLst/>
              <a:rect l="l" t="t" r="r" b="b"/>
              <a:pathLst>
                <a:path w="816" h="584" extrusionOk="0">
                  <a:moveTo>
                    <a:pt x="232" y="0"/>
                  </a:moveTo>
                  <a:cubicBezTo>
                    <a:pt x="1" y="121"/>
                    <a:pt x="464" y="584"/>
                    <a:pt x="584" y="463"/>
                  </a:cubicBezTo>
                  <a:cubicBezTo>
                    <a:pt x="816" y="463"/>
                    <a:pt x="584" y="232"/>
                    <a:pt x="584" y="232"/>
                  </a:cubicBezTo>
                  <a:cubicBezTo>
                    <a:pt x="584" y="121"/>
                    <a:pt x="464" y="121"/>
                    <a:pt x="464" y="121"/>
                  </a:cubicBezTo>
                  <a:cubicBezTo>
                    <a:pt x="353" y="0"/>
                    <a:pt x="353" y="0"/>
                    <a:pt x="232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45"/>
            <p:cNvSpPr/>
            <p:nvPr/>
          </p:nvSpPr>
          <p:spPr>
            <a:xfrm>
              <a:off x="1615298" y="2182157"/>
              <a:ext cx="15153" cy="30748"/>
            </a:xfrm>
            <a:custGeom>
              <a:avLst/>
              <a:gdLst/>
              <a:ahLst/>
              <a:cxnLst/>
              <a:rect l="l" t="t" r="r" b="b"/>
              <a:pathLst>
                <a:path w="343" h="696" extrusionOk="0">
                  <a:moveTo>
                    <a:pt x="0" y="352"/>
                  </a:moveTo>
                  <a:lnTo>
                    <a:pt x="111" y="464"/>
                  </a:lnTo>
                  <a:cubicBezTo>
                    <a:pt x="111" y="584"/>
                    <a:pt x="343" y="695"/>
                    <a:pt x="343" y="352"/>
                  </a:cubicBezTo>
                  <a:cubicBezTo>
                    <a:pt x="343" y="232"/>
                    <a:pt x="343" y="121"/>
                    <a:pt x="232" y="1"/>
                  </a:cubicBezTo>
                  <a:cubicBezTo>
                    <a:pt x="0" y="1"/>
                    <a:pt x="0" y="232"/>
                    <a:pt x="0" y="352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45"/>
            <p:cNvSpPr/>
            <p:nvPr/>
          </p:nvSpPr>
          <p:spPr>
            <a:xfrm>
              <a:off x="1461863" y="2161703"/>
              <a:ext cx="20498" cy="25800"/>
            </a:xfrm>
            <a:custGeom>
              <a:avLst/>
              <a:gdLst/>
              <a:ahLst/>
              <a:cxnLst/>
              <a:rect l="l" t="t" r="r" b="b"/>
              <a:pathLst>
                <a:path w="464" h="584" extrusionOk="0">
                  <a:moveTo>
                    <a:pt x="232" y="1"/>
                  </a:moveTo>
                  <a:cubicBezTo>
                    <a:pt x="1" y="121"/>
                    <a:pt x="1" y="584"/>
                    <a:pt x="232" y="464"/>
                  </a:cubicBezTo>
                  <a:cubicBezTo>
                    <a:pt x="343" y="464"/>
                    <a:pt x="464" y="232"/>
                    <a:pt x="464" y="121"/>
                  </a:cubicBezTo>
                  <a:cubicBezTo>
                    <a:pt x="343" y="1"/>
                    <a:pt x="343" y="1"/>
                    <a:pt x="232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45"/>
            <p:cNvSpPr/>
            <p:nvPr/>
          </p:nvSpPr>
          <p:spPr>
            <a:xfrm>
              <a:off x="1635753" y="3409488"/>
              <a:ext cx="25402" cy="20498"/>
            </a:xfrm>
            <a:custGeom>
              <a:avLst/>
              <a:gdLst/>
              <a:ahLst/>
              <a:cxnLst/>
              <a:rect l="l" t="t" r="r" b="b"/>
              <a:pathLst>
                <a:path w="575" h="464" extrusionOk="0">
                  <a:moveTo>
                    <a:pt x="232" y="121"/>
                  </a:moveTo>
                  <a:cubicBezTo>
                    <a:pt x="0" y="232"/>
                    <a:pt x="111" y="463"/>
                    <a:pt x="343" y="352"/>
                  </a:cubicBezTo>
                  <a:cubicBezTo>
                    <a:pt x="574" y="352"/>
                    <a:pt x="463" y="0"/>
                    <a:pt x="232" y="12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59" name="Google Shape;6759;p45"/>
          <p:cNvSpPr txBox="1"/>
          <p:nvPr/>
        </p:nvSpPr>
        <p:spPr>
          <a:xfrm>
            <a:off x="1822375" y="4020050"/>
            <a:ext cx="27495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0" name="Google Shape;6760;p45"/>
          <p:cNvSpPr txBox="1"/>
          <p:nvPr/>
        </p:nvSpPr>
        <p:spPr>
          <a:xfrm>
            <a:off x="3951300" y="2045025"/>
            <a:ext cx="28605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1" name="Google Shape;6761;p45"/>
          <p:cNvSpPr txBox="1"/>
          <p:nvPr/>
        </p:nvSpPr>
        <p:spPr>
          <a:xfrm>
            <a:off x="5819225" y="4020050"/>
            <a:ext cx="28605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Introduction</a:t>
            </a:r>
            <a:endParaRPr dirty="0">
              <a:latin typeface="+mj-lt"/>
            </a:endParaRPr>
          </a:p>
        </p:txBody>
      </p:sp>
      <p:sp>
        <p:nvSpPr>
          <p:cNvPr id="314" name="Google Shape;314;p17"/>
          <p:cNvSpPr/>
          <p:nvPr/>
        </p:nvSpPr>
        <p:spPr>
          <a:xfrm>
            <a:off x="8152629" y="2379536"/>
            <a:ext cx="100589" cy="75441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1"/>
                </a:moveTo>
                <a:cubicBezTo>
                  <a:pt x="1" y="1"/>
                  <a:pt x="1" y="921"/>
                  <a:pt x="614" y="921"/>
                </a:cubicBezTo>
                <a:cubicBezTo>
                  <a:pt x="1228" y="921"/>
                  <a:pt x="1228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"/>
          <p:cNvSpPr/>
          <p:nvPr/>
        </p:nvSpPr>
        <p:spPr>
          <a:xfrm>
            <a:off x="8390831" y="2216776"/>
            <a:ext cx="88547" cy="100507"/>
          </a:xfrm>
          <a:custGeom>
            <a:avLst/>
            <a:gdLst/>
            <a:ahLst/>
            <a:cxnLst/>
            <a:rect l="l" t="t" r="r" b="b"/>
            <a:pathLst>
              <a:path w="1081" h="1227" extrusionOk="0">
                <a:moveTo>
                  <a:pt x="614" y="0"/>
                </a:moveTo>
                <a:cubicBezTo>
                  <a:pt x="307" y="0"/>
                  <a:pt x="0" y="307"/>
                  <a:pt x="0" y="613"/>
                </a:cubicBezTo>
                <a:cubicBezTo>
                  <a:pt x="0" y="920"/>
                  <a:pt x="307" y="1227"/>
                  <a:pt x="614" y="1227"/>
                </a:cubicBezTo>
                <a:cubicBezTo>
                  <a:pt x="773" y="1227"/>
                  <a:pt x="1080" y="920"/>
                  <a:pt x="1080" y="613"/>
                </a:cubicBezTo>
                <a:cubicBezTo>
                  <a:pt x="1080" y="307"/>
                  <a:pt x="773" y="0"/>
                  <a:pt x="614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8403855" y="2530255"/>
            <a:ext cx="112630" cy="88547"/>
          </a:xfrm>
          <a:custGeom>
            <a:avLst/>
            <a:gdLst/>
            <a:ahLst/>
            <a:cxnLst/>
            <a:rect l="l" t="t" r="r" b="b"/>
            <a:pathLst>
              <a:path w="1375" h="1081" extrusionOk="0">
                <a:moveTo>
                  <a:pt x="614" y="1"/>
                </a:moveTo>
                <a:cubicBezTo>
                  <a:pt x="1" y="1"/>
                  <a:pt x="1" y="1081"/>
                  <a:pt x="614" y="1081"/>
                </a:cubicBezTo>
                <a:cubicBezTo>
                  <a:pt x="1375" y="1081"/>
                  <a:pt x="1375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7"/>
          <p:cNvSpPr/>
          <p:nvPr/>
        </p:nvSpPr>
        <p:spPr>
          <a:xfrm>
            <a:off x="8077270" y="2895094"/>
            <a:ext cx="100589" cy="75441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0"/>
                </a:moveTo>
                <a:cubicBezTo>
                  <a:pt x="307" y="0"/>
                  <a:pt x="1" y="148"/>
                  <a:pt x="1" y="454"/>
                </a:cubicBezTo>
                <a:cubicBezTo>
                  <a:pt x="1" y="761"/>
                  <a:pt x="307" y="921"/>
                  <a:pt x="614" y="921"/>
                </a:cubicBezTo>
                <a:lnTo>
                  <a:pt x="761" y="921"/>
                </a:lnTo>
                <a:cubicBezTo>
                  <a:pt x="921" y="921"/>
                  <a:pt x="1227" y="761"/>
                  <a:pt x="1227" y="454"/>
                </a:cubicBezTo>
                <a:cubicBezTo>
                  <a:pt x="1227" y="148"/>
                  <a:pt x="921" y="0"/>
                  <a:pt x="761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6562216" y="2553027"/>
            <a:ext cx="647600" cy="507202"/>
          </a:xfrm>
          <a:custGeom>
            <a:avLst/>
            <a:gdLst/>
            <a:ahLst/>
            <a:cxnLst/>
            <a:rect l="l" t="t" r="r" b="b"/>
            <a:pathLst>
              <a:path w="7906" h="6192" extrusionOk="0">
                <a:moveTo>
                  <a:pt x="7713" y="0"/>
                </a:moveTo>
                <a:cubicBezTo>
                  <a:pt x="7682" y="0"/>
                  <a:pt x="7645" y="9"/>
                  <a:pt x="7602" y="30"/>
                </a:cubicBezTo>
                <a:cubicBezTo>
                  <a:pt x="5921" y="336"/>
                  <a:pt x="3921" y="643"/>
                  <a:pt x="2547" y="1870"/>
                </a:cubicBezTo>
                <a:cubicBezTo>
                  <a:pt x="1320" y="2950"/>
                  <a:pt x="547" y="4483"/>
                  <a:pt x="94" y="6017"/>
                </a:cubicBezTo>
                <a:cubicBezTo>
                  <a:pt x="1" y="6102"/>
                  <a:pt x="119" y="6192"/>
                  <a:pt x="235" y="6192"/>
                </a:cubicBezTo>
                <a:cubicBezTo>
                  <a:pt x="318" y="6192"/>
                  <a:pt x="400" y="6145"/>
                  <a:pt x="400" y="6017"/>
                </a:cubicBezTo>
                <a:cubicBezTo>
                  <a:pt x="854" y="4630"/>
                  <a:pt x="1627" y="3097"/>
                  <a:pt x="2854" y="2029"/>
                </a:cubicBezTo>
                <a:cubicBezTo>
                  <a:pt x="4228" y="950"/>
                  <a:pt x="6068" y="643"/>
                  <a:pt x="7761" y="336"/>
                </a:cubicBezTo>
                <a:cubicBezTo>
                  <a:pt x="7888" y="336"/>
                  <a:pt x="7906" y="0"/>
                  <a:pt x="7713" y="0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6620292" y="3130838"/>
            <a:ext cx="162678" cy="45625"/>
          </a:xfrm>
          <a:custGeom>
            <a:avLst/>
            <a:gdLst/>
            <a:ahLst/>
            <a:cxnLst/>
            <a:rect l="l" t="t" r="r" b="b"/>
            <a:pathLst>
              <a:path w="1986" h="557" extrusionOk="0">
                <a:moveTo>
                  <a:pt x="194" y="1"/>
                </a:moveTo>
                <a:cubicBezTo>
                  <a:pt x="1" y="1"/>
                  <a:pt x="18" y="337"/>
                  <a:pt x="145" y="337"/>
                </a:cubicBezTo>
                <a:cubicBezTo>
                  <a:pt x="580" y="450"/>
                  <a:pt x="942" y="557"/>
                  <a:pt x="1334" y="557"/>
                </a:cubicBezTo>
                <a:cubicBezTo>
                  <a:pt x="1494" y="557"/>
                  <a:pt x="1660" y="539"/>
                  <a:pt x="1838" y="496"/>
                </a:cubicBezTo>
                <a:cubicBezTo>
                  <a:pt x="1985" y="496"/>
                  <a:pt x="1985" y="190"/>
                  <a:pt x="1838" y="190"/>
                </a:cubicBezTo>
                <a:cubicBezTo>
                  <a:pt x="1225" y="190"/>
                  <a:pt x="759" y="190"/>
                  <a:pt x="305" y="30"/>
                </a:cubicBezTo>
                <a:cubicBezTo>
                  <a:pt x="262" y="10"/>
                  <a:pt x="225" y="1"/>
                  <a:pt x="194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7"/>
          <p:cNvSpPr/>
          <p:nvPr/>
        </p:nvSpPr>
        <p:spPr>
          <a:xfrm>
            <a:off x="6871354" y="2805072"/>
            <a:ext cx="389002" cy="341329"/>
          </a:xfrm>
          <a:custGeom>
            <a:avLst/>
            <a:gdLst/>
            <a:ahLst/>
            <a:cxnLst/>
            <a:rect l="l" t="t" r="r" b="b"/>
            <a:pathLst>
              <a:path w="4749" h="4167" extrusionOk="0">
                <a:moveTo>
                  <a:pt x="4561" y="0"/>
                </a:moveTo>
                <a:cubicBezTo>
                  <a:pt x="4497" y="0"/>
                  <a:pt x="4441" y="49"/>
                  <a:pt x="4441" y="179"/>
                </a:cubicBezTo>
                <a:cubicBezTo>
                  <a:pt x="3828" y="1860"/>
                  <a:pt x="1840" y="3246"/>
                  <a:pt x="147" y="3700"/>
                </a:cubicBezTo>
                <a:cubicBezTo>
                  <a:pt x="0" y="3860"/>
                  <a:pt x="0" y="4167"/>
                  <a:pt x="307" y="4167"/>
                </a:cubicBezTo>
                <a:cubicBezTo>
                  <a:pt x="1988" y="3553"/>
                  <a:pt x="4135" y="2020"/>
                  <a:pt x="4748" y="179"/>
                </a:cubicBezTo>
                <a:cubicBezTo>
                  <a:pt x="4748" y="88"/>
                  <a:pt x="4647" y="0"/>
                  <a:pt x="4561" y="0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5225240" y="1784360"/>
            <a:ext cx="2626033" cy="2548707"/>
          </a:xfrm>
          <a:custGeom>
            <a:avLst/>
            <a:gdLst/>
            <a:ahLst/>
            <a:cxnLst/>
            <a:rect l="l" t="t" r="r" b="b"/>
            <a:pathLst>
              <a:path w="32059" h="31115" extrusionOk="0">
                <a:moveTo>
                  <a:pt x="14703" y="1"/>
                </a:moveTo>
                <a:cubicBezTo>
                  <a:pt x="13102" y="1"/>
                  <a:pt x="11524" y="236"/>
                  <a:pt x="10122" y="826"/>
                </a:cubicBezTo>
                <a:cubicBezTo>
                  <a:pt x="4294" y="2973"/>
                  <a:pt x="307" y="9573"/>
                  <a:pt x="159" y="15548"/>
                </a:cubicBezTo>
                <a:cubicBezTo>
                  <a:pt x="0" y="21682"/>
                  <a:pt x="4601" y="27510"/>
                  <a:pt x="10122" y="29964"/>
                </a:cubicBezTo>
                <a:cubicBezTo>
                  <a:pt x="11940" y="30675"/>
                  <a:pt x="13827" y="31114"/>
                  <a:pt x="15692" y="31114"/>
                </a:cubicBezTo>
                <a:cubicBezTo>
                  <a:pt x="16659" y="31114"/>
                  <a:pt x="17620" y="30996"/>
                  <a:pt x="18563" y="30736"/>
                </a:cubicBezTo>
                <a:cubicBezTo>
                  <a:pt x="21630" y="29964"/>
                  <a:pt x="24231" y="28123"/>
                  <a:pt x="26378" y="26136"/>
                </a:cubicBezTo>
                <a:cubicBezTo>
                  <a:pt x="29138" y="23375"/>
                  <a:pt x="30831" y="20308"/>
                  <a:pt x="31445" y="16468"/>
                </a:cubicBezTo>
                <a:cubicBezTo>
                  <a:pt x="31899" y="13401"/>
                  <a:pt x="32058" y="9880"/>
                  <a:pt x="29752" y="7426"/>
                </a:cubicBezTo>
                <a:cubicBezTo>
                  <a:pt x="29649" y="7356"/>
                  <a:pt x="29545" y="7326"/>
                  <a:pt x="29450" y="7326"/>
                </a:cubicBezTo>
                <a:cubicBezTo>
                  <a:pt x="29126" y="7326"/>
                  <a:pt x="28901" y="7679"/>
                  <a:pt x="29138" y="8039"/>
                </a:cubicBezTo>
                <a:cubicBezTo>
                  <a:pt x="31285" y="10187"/>
                  <a:pt x="31138" y="13560"/>
                  <a:pt x="30672" y="16321"/>
                </a:cubicBezTo>
                <a:cubicBezTo>
                  <a:pt x="30218" y="19388"/>
                  <a:pt x="28991" y="22148"/>
                  <a:pt x="26991" y="24443"/>
                </a:cubicBezTo>
                <a:cubicBezTo>
                  <a:pt x="23939" y="27866"/>
                  <a:pt x="19811" y="30315"/>
                  <a:pt x="15309" y="30315"/>
                </a:cubicBezTo>
                <a:cubicBezTo>
                  <a:pt x="14164" y="30315"/>
                  <a:pt x="12996" y="30157"/>
                  <a:pt x="11815" y="29816"/>
                </a:cubicBezTo>
                <a:cubicBezTo>
                  <a:pt x="6601" y="28123"/>
                  <a:pt x="2147" y="23375"/>
                  <a:pt x="1080" y="18002"/>
                </a:cubicBezTo>
                <a:cubicBezTo>
                  <a:pt x="0" y="12027"/>
                  <a:pt x="3374" y="5586"/>
                  <a:pt x="8441" y="2359"/>
                </a:cubicBezTo>
                <a:cubicBezTo>
                  <a:pt x="10351" y="1205"/>
                  <a:pt x="12524" y="709"/>
                  <a:pt x="14756" y="709"/>
                </a:cubicBezTo>
                <a:cubicBezTo>
                  <a:pt x="19334" y="709"/>
                  <a:pt x="24158" y="2798"/>
                  <a:pt x="27457" y="5586"/>
                </a:cubicBezTo>
                <a:cubicBezTo>
                  <a:pt x="27528" y="5656"/>
                  <a:pt x="27615" y="5686"/>
                  <a:pt x="27701" y="5686"/>
                </a:cubicBezTo>
                <a:cubicBezTo>
                  <a:pt x="27989" y="5686"/>
                  <a:pt x="28270" y="5356"/>
                  <a:pt x="27911" y="5120"/>
                </a:cubicBezTo>
                <a:cubicBezTo>
                  <a:pt x="25617" y="2973"/>
                  <a:pt x="22697" y="1598"/>
                  <a:pt x="19789" y="678"/>
                </a:cubicBezTo>
                <a:cubicBezTo>
                  <a:pt x="18195" y="277"/>
                  <a:pt x="16435" y="1"/>
                  <a:pt x="14703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7"/>
          <p:cNvSpPr/>
          <p:nvPr/>
        </p:nvSpPr>
        <p:spPr>
          <a:xfrm>
            <a:off x="5288477" y="2243152"/>
            <a:ext cx="800531" cy="1847618"/>
          </a:xfrm>
          <a:custGeom>
            <a:avLst/>
            <a:gdLst/>
            <a:ahLst/>
            <a:cxnLst/>
            <a:rect l="l" t="t" r="r" b="b"/>
            <a:pathLst>
              <a:path w="9773" h="22556" extrusionOk="0">
                <a:moveTo>
                  <a:pt x="4802" y="1"/>
                </a:moveTo>
                <a:cubicBezTo>
                  <a:pt x="4723" y="1"/>
                  <a:pt x="4647" y="37"/>
                  <a:pt x="4602" y="132"/>
                </a:cubicBezTo>
                <a:cubicBezTo>
                  <a:pt x="2295" y="3972"/>
                  <a:pt x="1" y="8266"/>
                  <a:pt x="1535" y="12867"/>
                </a:cubicBezTo>
                <a:cubicBezTo>
                  <a:pt x="2761" y="16854"/>
                  <a:pt x="5829" y="20228"/>
                  <a:pt x="9202" y="22522"/>
                </a:cubicBezTo>
                <a:cubicBezTo>
                  <a:pt x="9246" y="22545"/>
                  <a:pt x="9290" y="22555"/>
                  <a:pt x="9332" y="22555"/>
                </a:cubicBezTo>
                <a:cubicBezTo>
                  <a:pt x="9584" y="22555"/>
                  <a:pt x="9772" y="22195"/>
                  <a:pt x="9509" y="22068"/>
                </a:cubicBezTo>
                <a:cubicBezTo>
                  <a:pt x="6283" y="19921"/>
                  <a:pt x="3215" y="16547"/>
                  <a:pt x="1988" y="12867"/>
                </a:cubicBezTo>
                <a:cubicBezTo>
                  <a:pt x="455" y="8266"/>
                  <a:pt x="2761" y="4119"/>
                  <a:pt x="5056" y="291"/>
                </a:cubicBezTo>
                <a:cubicBezTo>
                  <a:pt x="5166" y="181"/>
                  <a:pt x="4977" y="1"/>
                  <a:pt x="4802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6246853" y="4098306"/>
            <a:ext cx="473782" cy="81175"/>
          </a:xfrm>
          <a:custGeom>
            <a:avLst/>
            <a:gdLst/>
            <a:ahLst/>
            <a:cxnLst/>
            <a:rect l="l" t="t" r="r" b="b"/>
            <a:pathLst>
              <a:path w="5784" h="991" extrusionOk="0">
                <a:moveTo>
                  <a:pt x="440" y="1"/>
                </a:moveTo>
                <a:cubicBezTo>
                  <a:pt x="188" y="1"/>
                  <a:pt x="0" y="361"/>
                  <a:pt x="263" y="488"/>
                </a:cubicBezTo>
                <a:cubicBezTo>
                  <a:pt x="1030" y="874"/>
                  <a:pt x="1910" y="991"/>
                  <a:pt x="2810" y="991"/>
                </a:cubicBezTo>
                <a:cubicBezTo>
                  <a:pt x="3710" y="991"/>
                  <a:pt x="4631" y="874"/>
                  <a:pt x="5477" y="794"/>
                </a:cubicBezTo>
                <a:cubicBezTo>
                  <a:pt x="5784" y="794"/>
                  <a:pt x="5784" y="340"/>
                  <a:pt x="5477" y="340"/>
                </a:cubicBezTo>
                <a:cubicBezTo>
                  <a:pt x="4710" y="340"/>
                  <a:pt x="3827" y="417"/>
                  <a:pt x="2964" y="417"/>
                </a:cubicBezTo>
                <a:cubicBezTo>
                  <a:pt x="2100" y="417"/>
                  <a:pt x="1257" y="340"/>
                  <a:pt x="570" y="34"/>
                </a:cubicBezTo>
                <a:cubicBezTo>
                  <a:pt x="526" y="11"/>
                  <a:pt x="482" y="1"/>
                  <a:pt x="440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7151249" y="2466527"/>
            <a:ext cx="524158" cy="1481142"/>
          </a:xfrm>
          <a:custGeom>
            <a:avLst/>
            <a:gdLst/>
            <a:ahLst/>
            <a:cxnLst/>
            <a:rect l="l" t="t" r="r" b="b"/>
            <a:pathLst>
              <a:path w="6399" h="18082" extrusionOk="0">
                <a:moveTo>
                  <a:pt x="5066" y="0"/>
                </a:moveTo>
                <a:cubicBezTo>
                  <a:pt x="4908" y="0"/>
                  <a:pt x="4765" y="134"/>
                  <a:pt x="4864" y="325"/>
                </a:cubicBezTo>
                <a:cubicBezTo>
                  <a:pt x="5932" y="3392"/>
                  <a:pt x="5932" y="6606"/>
                  <a:pt x="5012" y="9674"/>
                </a:cubicBezTo>
                <a:cubicBezTo>
                  <a:pt x="3944" y="12594"/>
                  <a:pt x="1945" y="15195"/>
                  <a:pt x="104" y="17648"/>
                </a:cubicBezTo>
                <a:cubicBezTo>
                  <a:pt x="0" y="17865"/>
                  <a:pt x="123" y="18082"/>
                  <a:pt x="256" y="18082"/>
                </a:cubicBezTo>
                <a:cubicBezTo>
                  <a:pt x="311" y="18082"/>
                  <a:pt x="368" y="18045"/>
                  <a:pt x="411" y="17955"/>
                </a:cubicBezTo>
                <a:cubicBezTo>
                  <a:pt x="2411" y="15501"/>
                  <a:pt x="4398" y="12900"/>
                  <a:pt x="5478" y="9833"/>
                </a:cubicBezTo>
                <a:cubicBezTo>
                  <a:pt x="6398" y="6606"/>
                  <a:pt x="6398" y="3233"/>
                  <a:pt x="5318" y="165"/>
                </a:cubicBezTo>
                <a:cubicBezTo>
                  <a:pt x="5263" y="50"/>
                  <a:pt x="5162" y="0"/>
                  <a:pt x="5066" y="0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7"/>
          <p:cNvSpPr/>
          <p:nvPr/>
        </p:nvSpPr>
        <p:spPr>
          <a:xfrm>
            <a:off x="7128313" y="2069825"/>
            <a:ext cx="305616" cy="212891"/>
          </a:xfrm>
          <a:custGeom>
            <a:avLst/>
            <a:gdLst/>
            <a:ahLst/>
            <a:cxnLst/>
            <a:rect l="l" t="t" r="r" b="b"/>
            <a:pathLst>
              <a:path w="3731" h="2599" extrusionOk="0">
                <a:moveTo>
                  <a:pt x="266" y="1"/>
                </a:moveTo>
                <a:cubicBezTo>
                  <a:pt x="128" y="1"/>
                  <a:pt x="1" y="331"/>
                  <a:pt x="237" y="567"/>
                </a:cubicBezTo>
                <a:cubicBezTo>
                  <a:pt x="1157" y="1181"/>
                  <a:pt x="2225" y="1941"/>
                  <a:pt x="3304" y="2555"/>
                </a:cubicBezTo>
                <a:cubicBezTo>
                  <a:pt x="3362" y="2585"/>
                  <a:pt x="3414" y="2598"/>
                  <a:pt x="3460" y="2598"/>
                </a:cubicBezTo>
                <a:cubicBezTo>
                  <a:pt x="3656" y="2598"/>
                  <a:pt x="3730" y="2350"/>
                  <a:pt x="3611" y="2101"/>
                </a:cubicBezTo>
                <a:cubicBezTo>
                  <a:pt x="2531" y="1487"/>
                  <a:pt x="1464" y="714"/>
                  <a:pt x="384" y="101"/>
                </a:cubicBezTo>
                <a:cubicBezTo>
                  <a:pt x="350" y="30"/>
                  <a:pt x="308" y="1"/>
                  <a:pt x="266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7"/>
          <p:cNvSpPr/>
          <p:nvPr/>
        </p:nvSpPr>
        <p:spPr>
          <a:xfrm>
            <a:off x="6305502" y="3196532"/>
            <a:ext cx="523830" cy="444130"/>
          </a:xfrm>
          <a:custGeom>
            <a:avLst/>
            <a:gdLst/>
            <a:ahLst/>
            <a:cxnLst/>
            <a:rect l="l" t="t" r="r" b="b"/>
            <a:pathLst>
              <a:path w="6395" h="5422" extrusionOk="0">
                <a:moveTo>
                  <a:pt x="2001" y="1"/>
                </a:moveTo>
                <a:cubicBezTo>
                  <a:pt x="921" y="148"/>
                  <a:pt x="308" y="1375"/>
                  <a:pt x="160" y="2295"/>
                </a:cubicBezTo>
                <a:cubicBezTo>
                  <a:pt x="1" y="3522"/>
                  <a:pt x="467" y="4749"/>
                  <a:pt x="1694" y="5215"/>
                </a:cubicBezTo>
                <a:cubicBezTo>
                  <a:pt x="2072" y="5357"/>
                  <a:pt x="2445" y="5422"/>
                  <a:pt x="2806" y="5422"/>
                </a:cubicBezTo>
                <a:cubicBezTo>
                  <a:pt x="4792" y="5422"/>
                  <a:pt x="6395" y="3451"/>
                  <a:pt x="6135" y="1375"/>
                </a:cubicBezTo>
                <a:cubicBezTo>
                  <a:pt x="6135" y="1259"/>
                  <a:pt x="6070" y="1210"/>
                  <a:pt x="5990" y="1210"/>
                </a:cubicBezTo>
                <a:cubicBezTo>
                  <a:pt x="5857" y="1210"/>
                  <a:pt x="5681" y="1344"/>
                  <a:pt x="5681" y="1535"/>
                </a:cubicBezTo>
                <a:cubicBezTo>
                  <a:pt x="5955" y="3178"/>
                  <a:pt x="4634" y="4822"/>
                  <a:pt x="2932" y="4822"/>
                </a:cubicBezTo>
                <a:cubicBezTo>
                  <a:pt x="2728" y="4822"/>
                  <a:pt x="2520" y="4799"/>
                  <a:pt x="2307" y="4749"/>
                </a:cubicBezTo>
                <a:cubicBezTo>
                  <a:pt x="1387" y="4602"/>
                  <a:pt x="614" y="3829"/>
                  <a:pt x="614" y="2761"/>
                </a:cubicBezTo>
                <a:cubicBezTo>
                  <a:pt x="614" y="1841"/>
                  <a:pt x="1080" y="614"/>
                  <a:pt x="2148" y="455"/>
                </a:cubicBezTo>
                <a:cubicBezTo>
                  <a:pt x="2455" y="455"/>
                  <a:pt x="2307" y="1"/>
                  <a:pt x="2001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7"/>
          <p:cNvSpPr/>
          <p:nvPr/>
        </p:nvSpPr>
        <p:spPr>
          <a:xfrm>
            <a:off x="6723502" y="3243222"/>
            <a:ext cx="310694" cy="312087"/>
          </a:xfrm>
          <a:custGeom>
            <a:avLst/>
            <a:gdLst/>
            <a:ahLst/>
            <a:cxnLst/>
            <a:rect l="l" t="t" r="r" b="b"/>
            <a:pathLst>
              <a:path w="3793" h="3810" extrusionOk="0">
                <a:moveTo>
                  <a:pt x="2702" y="1"/>
                </a:moveTo>
                <a:cubicBezTo>
                  <a:pt x="2467" y="1"/>
                  <a:pt x="2289" y="250"/>
                  <a:pt x="2419" y="498"/>
                </a:cubicBezTo>
                <a:cubicBezTo>
                  <a:pt x="3032" y="965"/>
                  <a:pt x="3179" y="1885"/>
                  <a:pt x="2725" y="2498"/>
                </a:cubicBezTo>
                <a:cubicBezTo>
                  <a:pt x="2375" y="2840"/>
                  <a:pt x="1684" y="3271"/>
                  <a:pt x="1102" y="3271"/>
                </a:cubicBezTo>
                <a:cubicBezTo>
                  <a:pt x="910" y="3271"/>
                  <a:pt x="730" y="3224"/>
                  <a:pt x="578" y="3112"/>
                </a:cubicBezTo>
                <a:cubicBezTo>
                  <a:pt x="504" y="3037"/>
                  <a:pt x="430" y="3008"/>
                  <a:pt x="362" y="3008"/>
                </a:cubicBezTo>
                <a:cubicBezTo>
                  <a:pt x="150" y="3008"/>
                  <a:pt x="0" y="3297"/>
                  <a:pt x="112" y="3418"/>
                </a:cubicBezTo>
                <a:cubicBezTo>
                  <a:pt x="444" y="3693"/>
                  <a:pt x="838" y="3809"/>
                  <a:pt x="1233" y="3809"/>
                </a:cubicBezTo>
                <a:cubicBezTo>
                  <a:pt x="1933" y="3809"/>
                  <a:pt x="2640" y="3446"/>
                  <a:pt x="3032" y="2952"/>
                </a:cubicBezTo>
                <a:cubicBezTo>
                  <a:pt x="3793" y="2032"/>
                  <a:pt x="3645" y="805"/>
                  <a:pt x="2872" y="44"/>
                </a:cubicBezTo>
                <a:cubicBezTo>
                  <a:pt x="2815" y="14"/>
                  <a:pt x="2757" y="1"/>
                  <a:pt x="2702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>
            <a:off x="6646586" y="3549656"/>
            <a:ext cx="325275" cy="267035"/>
          </a:xfrm>
          <a:custGeom>
            <a:avLst/>
            <a:gdLst/>
            <a:ahLst/>
            <a:cxnLst/>
            <a:rect l="l" t="t" r="r" b="b"/>
            <a:pathLst>
              <a:path w="3971" h="3260" extrusionOk="0">
                <a:moveTo>
                  <a:pt x="3019" y="501"/>
                </a:moveTo>
                <a:cubicBezTo>
                  <a:pt x="3139" y="501"/>
                  <a:pt x="3198" y="610"/>
                  <a:pt x="3198" y="904"/>
                </a:cubicBezTo>
                <a:cubicBezTo>
                  <a:pt x="3198" y="1211"/>
                  <a:pt x="3051" y="1358"/>
                  <a:pt x="2744" y="1518"/>
                </a:cubicBezTo>
                <a:cubicBezTo>
                  <a:pt x="2437" y="1824"/>
                  <a:pt x="1971" y="2278"/>
                  <a:pt x="1664" y="2438"/>
                </a:cubicBezTo>
                <a:cubicBezTo>
                  <a:pt x="1517" y="2585"/>
                  <a:pt x="1211" y="2744"/>
                  <a:pt x="904" y="2744"/>
                </a:cubicBezTo>
                <a:cubicBezTo>
                  <a:pt x="438" y="2585"/>
                  <a:pt x="744" y="2131"/>
                  <a:pt x="904" y="1824"/>
                </a:cubicBezTo>
                <a:cubicBezTo>
                  <a:pt x="1211" y="1358"/>
                  <a:pt x="1824" y="1051"/>
                  <a:pt x="2437" y="745"/>
                </a:cubicBezTo>
                <a:cubicBezTo>
                  <a:pt x="2453" y="729"/>
                  <a:pt x="2465" y="710"/>
                  <a:pt x="2474" y="688"/>
                </a:cubicBezTo>
                <a:lnTo>
                  <a:pt x="2474" y="688"/>
                </a:lnTo>
                <a:cubicBezTo>
                  <a:pt x="2563" y="647"/>
                  <a:pt x="2652" y="597"/>
                  <a:pt x="2744" y="597"/>
                </a:cubicBezTo>
                <a:cubicBezTo>
                  <a:pt x="2857" y="539"/>
                  <a:pt x="2949" y="501"/>
                  <a:pt x="3019" y="501"/>
                </a:cubicBezTo>
                <a:close/>
                <a:moveTo>
                  <a:pt x="3074" y="1"/>
                </a:moveTo>
                <a:cubicBezTo>
                  <a:pt x="2688" y="1"/>
                  <a:pt x="2261" y="146"/>
                  <a:pt x="1971" y="291"/>
                </a:cubicBezTo>
                <a:cubicBezTo>
                  <a:pt x="1889" y="330"/>
                  <a:pt x="1851" y="392"/>
                  <a:pt x="1845" y="459"/>
                </a:cubicBezTo>
                <a:lnTo>
                  <a:pt x="1845" y="459"/>
                </a:lnTo>
                <a:cubicBezTo>
                  <a:pt x="1063" y="925"/>
                  <a:pt x="1" y="1640"/>
                  <a:pt x="131" y="2585"/>
                </a:cubicBezTo>
                <a:cubicBezTo>
                  <a:pt x="131" y="3095"/>
                  <a:pt x="404" y="3260"/>
                  <a:pt x="742" y="3260"/>
                </a:cubicBezTo>
                <a:cubicBezTo>
                  <a:pt x="1120" y="3260"/>
                  <a:pt x="1578" y="3054"/>
                  <a:pt x="1824" y="2892"/>
                </a:cubicBezTo>
                <a:lnTo>
                  <a:pt x="3198" y="1972"/>
                </a:lnTo>
                <a:cubicBezTo>
                  <a:pt x="3505" y="1665"/>
                  <a:pt x="3971" y="1211"/>
                  <a:pt x="3971" y="745"/>
                </a:cubicBezTo>
                <a:cubicBezTo>
                  <a:pt x="3887" y="182"/>
                  <a:pt x="3506" y="1"/>
                  <a:pt x="307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>
            <a:off x="5928705" y="2691951"/>
            <a:ext cx="351814" cy="899399"/>
          </a:xfrm>
          <a:custGeom>
            <a:avLst/>
            <a:gdLst/>
            <a:ahLst/>
            <a:cxnLst/>
            <a:rect l="l" t="t" r="r" b="b"/>
            <a:pathLst>
              <a:path w="4295" h="10980" extrusionOk="0">
                <a:moveTo>
                  <a:pt x="3033" y="617"/>
                </a:moveTo>
                <a:cubicBezTo>
                  <a:pt x="3140" y="617"/>
                  <a:pt x="3252" y="624"/>
                  <a:pt x="3370" y="639"/>
                </a:cubicBezTo>
                <a:lnTo>
                  <a:pt x="3370" y="639"/>
                </a:lnTo>
                <a:cubicBezTo>
                  <a:pt x="4078" y="1523"/>
                  <a:pt x="3516" y="2533"/>
                  <a:pt x="3227" y="3401"/>
                </a:cubicBezTo>
                <a:cubicBezTo>
                  <a:pt x="3067" y="4014"/>
                  <a:pt x="2920" y="4775"/>
                  <a:pt x="2920" y="5548"/>
                </a:cubicBezTo>
                <a:cubicBezTo>
                  <a:pt x="2761" y="6308"/>
                  <a:pt x="2920" y="7228"/>
                  <a:pt x="2761" y="8148"/>
                </a:cubicBezTo>
                <a:cubicBezTo>
                  <a:pt x="2635" y="8410"/>
                  <a:pt x="2056" y="10344"/>
                  <a:pt x="1319" y="10344"/>
                </a:cubicBezTo>
                <a:cubicBezTo>
                  <a:pt x="1190" y="10344"/>
                  <a:pt x="1057" y="10285"/>
                  <a:pt x="920" y="10148"/>
                </a:cubicBezTo>
                <a:cubicBezTo>
                  <a:pt x="773" y="9989"/>
                  <a:pt x="1080" y="9228"/>
                  <a:pt x="1080" y="8921"/>
                </a:cubicBezTo>
                <a:lnTo>
                  <a:pt x="1080" y="7388"/>
                </a:lnTo>
                <a:cubicBezTo>
                  <a:pt x="1080" y="6468"/>
                  <a:pt x="920" y="5695"/>
                  <a:pt x="920" y="4775"/>
                </a:cubicBezTo>
                <a:cubicBezTo>
                  <a:pt x="781" y="3181"/>
                  <a:pt x="1049" y="617"/>
                  <a:pt x="3033" y="617"/>
                </a:cubicBezTo>
                <a:close/>
                <a:moveTo>
                  <a:pt x="2994" y="0"/>
                </a:moveTo>
                <a:cubicBezTo>
                  <a:pt x="1011" y="0"/>
                  <a:pt x="457" y="2280"/>
                  <a:pt x="307" y="4014"/>
                </a:cubicBezTo>
                <a:cubicBezTo>
                  <a:pt x="307" y="5548"/>
                  <a:pt x="773" y="7081"/>
                  <a:pt x="614" y="8615"/>
                </a:cubicBezTo>
                <a:cubicBezTo>
                  <a:pt x="466" y="9228"/>
                  <a:pt x="0" y="10602"/>
                  <a:pt x="773" y="10909"/>
                </a:cubicBezTo>
                <a:cubicBezTo>
                  <a:pt x="895" y="10958"/>
                  <a:pt x="1013" y="10980"/>
                  <a:pt x="1127" y="10980"/>
                </a:cubicBezTo>
                <a:cubicBezTo>
                  <a:pt x="1726" y="10980"/>
                  <a:pt x="2222" y="10380"/>
                  <a:pt x="2613" y="9989"/>
                </a:cubicBezTo>
                <a:cubicBezTo>
                  <a:pt x="3067" y="9069"/>
                  <a:pt x="3227" y="8001"/>
                  <a:pt x="3374" y="6922"/>
                </a:cubicBezTo>
                <a:lnTo>
                  <a:pt x="3374" y="4775"/>
                </a:lnTo>
                <a:cubicBezTo>
                  <a:pt x="3533" y="4014"/>
                  <a:pt x="3840" y="3401"/>
                  <a:pt x="3987" y="2628"/>
                </a:cubicBezTo>
                <a:cubicBezTo>
                  <a:pt x="4292" y="1713"/>
                  <a:pt x="4294" y="798"/>
                  <a:pt x="3546" y="184"/>
                </a:cubicBezTo>
                <a:lnTo>
                  <a:pt x="3546" y="184"/>
                </a:lnTo>
                <a:cubicBezTo>
                  <a:pt x="3508" y="120"/>
                  <a:pt x="3451" y="63"/>
                  <a:pt x="3374" y="27"/>
                </a:cubicBezTo>
                <a:cubicBezTo>
                  <a:pt x="3242" y="9"/>
                  <a:pt x="3115" y="0"/>
                  <a:pt x="2994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>
            <a:off x="6305502" y="2401489"/>
            <a:ext cx="239266" cy="237464"/>
          </a:xfrm>
          <a:custGeom>
            <a:avLst/>
            <a:gdLst/>
            <a:ahLst/>
            <a:cxnLst/>
            <a:rect l="l" t="t" r="r" b="b"/>
            <a:pathLst>
              <a:path w="2921" h="2899" extrusionOk="0">
                <a:moveTo>
                  <a:pt x="774" y="505"/>
                </a:moveTo>
                <a:cubicBezTo>
                  <a:pt x="921" y="505"/>
                  <a:pt x="1228" y="653"/>
                  <a:pt x="1387" y="812"/>
                </a:cubicBezTo>
                <a:cubicBezTo>
                  <a:pt x="1841" y="959"/>
                  <a:pt x="2307" y="1266"/>
                  <a:pt x="2307" y="1732"/>
                </a:cubicBezTo>
                <a:cubicBezTo>
                  <a:pt x="2307" y="2039"/>
                  <a:pt x="2307" y="2346"/>
                  <a:pt x="2001" y="2493"/>
                </a:cubicBezTo>
                <a:cubicBezTo>
                  <a:pt x="1841" y="2493"/>
                  <a:pt x="1534" y="2186"/>
                  <a:pt x="1387" y="2039"/>
                </a:cubicBezTo>
                <a:cubicBezTo>
                  <a:pt x="1080" y="1732"/>
                  <a:pt x="774" y="1426"/>
                  <a:pt x="614" y="959"/>
                </a:cubicBezTo>
                <a:cubicBezTo>
                  <a:pt x="605" y="940"/>
                  <a:pt x="594" y="922"/>
                  <a:pt x="582" y="906"/>
                </a:cubicBezTo>
                <a:lnTo>
                  <a:pt x="582" y="906"/>
                </a:lnTo>
                <a:cubicBezTo>
                  <a:pt x="635" y="761"/>
                  <a:pt x="671" y="600"/>
                  <a:pt x="774" y="505"/>
                </a:cubicBezTo>
                <a:close/>
                <a:moveTo>
                  <a:pt x="799" y="0"/>
                </a:moveTo>
                <a:cubicBezTo>
                  <a:pt x="733" y="0"/>
                  <a:pt x="671" y="12"/>
                  <a:pt x="614" y="39"/>
                </a:cubicBezTo>
                <a:cubicBezTo>
                  <a:pt x="160" y="199"/>
                  <a:pt x="160" y="653"/>
                  <a:pt x="1" y="959"/>
                </a:cubicBezTo>
                <a:cubicBezTo>
                  <a:pt x="1" y="1097"/>
                  <a:pt x="95" y="1206"/>
                  <a:pt x="199" y="1255"/>
                </a:cubicBezTo>
                <a:lnTo>
                  <a:pt x="199" y="1255"/>
                </a:lnTo>
                <a:cubicBezTo>
                  <a:pt x="396" y="1860"/>
                  <a:pt x="976" y="2663"/>
                  <a:pt x="1694" y="2800"/>
                </a:cubicBezTo>
                <a:cubicBezTo>
                  <a:pt x="1829" y="2867"/>
                  <a:pt x="1957" y="2898"/>
                  <a:pt x="2076" y="2898"/>
                </a:cubicBezTo>
                <a:cubicBezTo>
                  <a:pt x="2494" y="2898"/>
                  <a:pt x="2797" y="2517"/>
                  <a:pt x="2921" y="2039"/>
                </a:cubicBezTo>
                <a:cubicBezTo>
                  <a:pt x="2921" y="1266"/>
                  <a:pt x="2307" y="653"/>
                  <a:pt x="1694" y="346"/>
                </a:cubicBezTo>
                <a:cubicBezTo>
                  <a:pt x="1444" y="226"/>
                  <a:pt x="1088" y="0"/>
                  <a:pt x="799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>
            <a:off x="5514637" y="2860199"/>
            <a:ext cx="234761" cy="693144"/>
          </a:xfrm>
          <a:custGeom>
            <a:avLst/>
            <a:gdLst/>
            <a:ahLst/>
            <a:cxnLst/>
            <a:rect l="l" t="t" r="r" b="b"/>
            <a:pathLst>
              <a:path w="2866" h="8462" extrusionOk="0">
                <a:moveTo>
                  <a:pt x="589" y="0"/>
                </a:moveTo>
                <a:cubicBezTo>
                  <a:pt x="494" y="0"/>
                  <a:pt x="381" y="40"/>
                  <a:pt x="307" y="120"/>
                </a:cubicBezTo>
                <a:cubicBezTo>
                  <a:pt x="0" y="3027"/>
                  <a:pt x="761" y="5947"/>
                  <a:pt x="2454" y="8401"/>
                </a:cubicBezTo>
                <a:cubicBezTo>
                  <a:pt x="2497" y="8444"/>
                  <a:pt x="2553" y="8462"/>
                  <a:pt x="2608" y="8462"/>
                </a:cubicBezTo>
                <a:cubicBezTo>
                  <a:pt x="2741" y="8462"/>
                  <a:pt x="2865" y="8355"/>
                  <a:pt x="2761" y="8242"/>
                </a:cubicBezTo>
                <a:cubicBezTo>
                  <a:pt x="1068" y="5788"/>
                  <a:pt x="454" y="3027"/>
                  <a:pt x="761" y="120"/>
                </a:cubicBezTo>
                <a:cubicBezTo>
                  <a:pt x="761" y="40"/>
                  <a:pt x="684" y="0"/>
                  <a:pt x="589" y="0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5615144" y="3118878"/>
            <a:ext cx="159402" cy="308892"/>
          </a:xfrm>
          <a:custGeom>
            <a:avLst/>
            <a:gdLst/>
            <a:ahLst/>
            <a:cxnLst/>
            <a:rect l="l" t="t" r="r" b="b"/>
            <a:pathLst>
              <a:path w="1946" h="3771" extrusionOk="0">
                <a:moveTo>
                  <a:pt x="219" y="1"/>
                </a:moveTo>
                <a:cubicBezTo>
                  <a:pt x="104" y="1"/>
                  <a:pt x="0" y="91"/>
                  <a:pt x="0" y="176"/>
                </a:cubicBezTo>
                <a:cubicBezTo>
                  <a:pt x="307" y="1562"/>
                  <a:pt x="761" y="2630"/>
                  <a:pt x="1534" y="3709"/>
                </a:cubicBezTo>
                <a:cubicBezTo>
                  <a:pt x="1577" y="3752"/>
                  <a:pt x="1633" y="3770"/>
                  <a:pt x="1687" y="3770"/>
                </a:cubicBezTo>
                <a:cubicBezTo>
                  <a:pt x="1821" y="3770"/>
                  <a:pt x="1945" y="3663"/>
                  <a:pt x="1841" y="3550"/>
                </a:cubicBezTo>
                <a:cubicBezTo>
                  <a:pt x="1068" y="2483"/>
                  <a:pt x="614" y="1403"/>
                  <a:pt x="454" y="176"/>
                </a:cubicBezTo>
                <a:cubicBezTo>
                  <a:pt x="393" y="48"/>
                  <a:pt x="303" y="1"/>
                  <a:pt x="219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5816075" y="2429749"/>
            <a:ext cx="489509" cy="655628"/>
          </a:xfrm>
          <a:custGeom>
            <a:avLst/>
            <a:gdLst/>
            <a:ahLst/>
            <a:cxnLst/>
            <a:rect l="l" t="t" r="r" b="b"/>
            <a:pathLst>
              <a:path w="5976" h="8004" extrusionOk="0">
                <a:moveTo>
                  <a:pt x="5669" y="1"/>
                </a:moveTo>
                <a:cubicBezTo>
                  <a:pt x="2148" y="921"/>
                  <a:pt x="1" y="4455"/>
                  <a:pt x="1068" y="7828"/>
                </a:cubicBezTo>
                <a:cubicBezTo>
                  <a:pt x="1135" y="7957"/>
                  <a:pt x="1228" y="8004"/>
                  <a:pt x="1301" y="8004"/>
                </a:cubicBezTo>
                <a:cubicBezTo>
                  <a:pt x="1403" y="8004"/>
                  <a:pt x="1468" y="7914"/>
                  <a:pt x="1375" y="7828"/>
                </a:cubicBezTo>
                <a:cubicBezTo>
                  <a:pt x="455" y="4455"/>
                  <a:pt x="2455" y="1228"/>
                  <a:pt x="5669" y="467"/>
                </a:cubicBezTo>
                <a:cubicBezTo>
                  <a:pt x="5976" y="308"/>
                  <a:pt x="5829" y="1"/>
                  <a:pt x="5669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6146264" y="3530243"/>
            <a:ext cx="359924" cy="171689"/>
          </a:xfrm>
          <a:custGeom>
            <a:avLst/>
            <a:gdLst/>
            <a:ahLst/>
            <a:cxnLst/>
            <a:rect l="l" t="t" r="r" b="b"/>
            <a:pathLst>
              <a:path w="4394" h="2096" extrusionOk="0">
                <a:moveTo>
                  <a:pt x="258" y="1"/>
                </a:moveTo>
                <a:cubicBezTo>
                  <a:pt x="124" y="1"/>
                  <a:pt x="0" y="108"/>
                  <a:pt x="105" y="221"/>
                </a:cubicBezTo>
                <a:cubicBezTo>
                  <a:pt x="950" y="1298"/>
                  <a:pt x="1977" y="2096"/>
                  <a:pt x="3196" y="2096"/>
                </a:cubicBezTo>
                <a:cubicBezTo>
                  <a:pt x="3533" y="2096"/>
                  <a:pt x="3885" y="2035"/>
                  <a:pt x="4251" y="1902"/>
                </a:cubicBezTo>
                <a:cubicBezTo>
                  <a:pt x="4371" y="1782"/>
                  <a:pt x="4394" y="1556"/>
                  <a:pt x="4232" y="1556"/>
                </a:cubicBezTo>
                <a:cubicBezTo>
                  <a:pt x="4195" y="1556"/>
                  <a:pt x="4149" y="1568"/>
                  <a:pt x="4092" y="1595"/>
                </a:cubicBezTo>
                <a:cubicBezTo>
                  <a:pt x="3816" y="1689"/>
                  <a:pt x="3539" y="1732"/>
                  <a:pt x="3266" y="1732"/>
                </a:cubicBezTo>
                <a:cubicBezTo>
                  <a:pt x="2180" y="1732"/>
                  <a:pt x="1147" y="1042"/>
                  <a:pt x="411" y="62"/>
                </a:cubicBezTo>
                <a:cubicBezTo>
                  <a:pt x="369" y="19"/>
                  <a:pt x="312" y="1"/>
                  <a:pt x="258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>
            <a:off x="6556810" y="2409270"/>
            <a:ext cx="287021" cy="112220"/>
          </a:xfrm>
          <a:custGeom>
            <a:avLst/>
            <a:gdLst/>
            <a:ahLst/>
            <a:cxnLst/>
            <a:rect l="l" t="t" r="r" b="b"/>
            <a:pathLst>
              <a:path w="3504" h="1370" extrusionOk="0">
                <a:moveTo>
                  <a:pt x="1171" y="1"/>
                </a:moveTo>
                <a:cubicBezTo>
                  <a:pt x="847" y="1"/>
                  <a:pt x="510" y="76"/>
                  <a:pt x="160" y="251"/>
                </a:cubicBezTo>
                <a:cubicBezTo>
                  <a:pt x="0" y="251"/>
                  <a:pt x="160" y="558"/>
                  <a:pt x="307" y="558"/>
                </a:cubicBezTo>
                <a:cubicBezTo>
                  <a:pt x="568" y="448"/>
                  <a:pt x="820" y="401"/>
                  <a:pt x="1062" y="401"/>
                </a:cubicBezTo>
                <a:cubicBezTo>
                  <a:pt x="1822" y="401"/>
                  <a:pt x="2491" y="866"/>
                  <a:pt x="3067" y="1331"/>
                </a:cubicBezTo>
                <a:cubicBezTo>
                  <a:pt x="3097" y="1358"/>
                  <a:pt x="3131" y="1370"/>
                  <a:pt x="3167" y="1370"/>
                </a:cubicBezTo>
                <a:cubicBezTo>
                  <a:pt x="3324" y="1370"/>
                  <a:pt x="3504" y="1144"/>
                  <a:pt x="3374" y="1024"/>
                </a:cubicBezTo>
                <a:cubicBezTo>
                  <a:pt x="2716" y="472"/>
                  <a:pt x="1984" y="1"/>
                  <a:pt x="1171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>
            <a:off x="7327115" y="3546871"/>
            <a:ext cx="556759" cy="568964"/>
          </a:xfrm>
          <a:custGeom>
            <a:avLst/>
            <a:gdLst/>
            <a:ahLst/>
            <a:cxnLst/>
            <a:rect l="l" t="t" r="r" b="b"/>
            <a:pathLst>
              <a:path w="6797" h="6946" extrusionOk="0">
                <a:moveTo>
                  <a:pt x="6497" y="0"/>
                </a:moveTo>
                <a:cubicBezTo>
                  <a:pt x="6401" y="0"/>
                  <a:pt x="6299" y="49"/>
                  <a:pt x="6239" y="165"/>
                </a:cubicBezTo>
                <a:cubicBezTo>
                  <a:pt x="5012" y="2778"/>
                  <a:pt x="2865" y="5073"/>
                  <a:pt x="264" y="6459"/>
                </a:cubicBezTo>
                <a:cubicBezTo>
                  <a:pt x="1" y="6585"/>
                  <a:pt x="189" y="6946"/>
                  <a:pt x="441" y="6946"/>
                </a:cubicBezTo>
                <a:cubicBezTo>
                  <a:pt x="483" y="6946"/>
                  <a:pt x="527" y="6936"/>
                  <a:pt x="570" y="6913"/>
                </a:cubicBezTo>
                <a:cubicBezTo>
                  <a:pt x="3171" y="5379"/>
                  <a:pt x="5318" y="3085"/>
                  <a:pt x="6705" y="325"/>
                </a:cubicBezTo>
                <a:cubicBezTo>
                  <a:pt x="6796" y="134"/>
                  <a:pt x="6655" y="0"/>
                  <a:pt x="6497" y="0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>
            <a:off x="7612007" y="3798097"/>
            <a:ext cx="284564" cy="239676"/>
          </a:xfrm>
          <a:custGeom>
            <a:avLst/>
            <a:gdLst/>
            <a:ahLst/>
            <a:cxnLst/>
            <a:rect l="l" t="t" r="r" b="b"/>
            <a:pathLst>
              <a:path w="3474" h="2926" extrusionOk="0">
                <a:moveTo>
                  <a:pt x="3173" y="0"/>
                </a:moveTo>
                <a:cubicBezTo>
                  <a:pt x="3077" y="0"/>
                  <a:pt x="2976" y="50"/>
                  <a:pt x="2920" y="165"/>
                </a:cubicBezTo>
                <a:cubicBezTo>
                  <a:pt x="2307" y="1086"/>
                  <a:pt x="1387" y="2006"/>
                  <a:pt x="307" y="2312"/>
                </a:cubicBezTo>
                <a:cubicBezTo>
                  <a:pt x="0" y="2472"/>
                  <a:pt x="160" y="2926"/>
                  <a:pt x="466" y="2926"/>
                </a:cubicBezTo>
                <a:cubicBezTo>
                  <a:pt x="1693" y="2472"/>
                  <a:pt x="2761" y="1552"/>
                  <a:pt x="3374" y="325"/>
                </a:cubicBezTo>
                <a:cubicBezTo>
                  <a:pt x="3473" y="134"/>
                  <a:pt x="3330" y="0"/>
                  <a:pt x="3173" y="0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>
            <a:off x="7218909" y="1280352"/>
            <a:ext cx="1729091" cy="1157833"/>
          </a:xfrm>
          <a:custGeom>
            <a:avLst/>
            <a:gdLst/>
            <a:ahLst/>
            <a:cxnLst/>
            <a:rect l="l" t="t" r="r" b="b"/>
            <a:pathLst>
              <a:path w="21109" h="14135" extrusionOk="0">
                <a:moveTo>
                  <a:pt x="19109" y="1"/>
                </a:moveTo>
                <a:cubicBezTo>
                  <a:pt x="18531" y="1"/>
                  <a:pt x="18033" y="475"/>
                  <a:pt x="17534" y="844"/>
                </a:cubicBezTo>
                <a:lnTo>
                  <a:pt x="11547" y="4991"/>
                </a:lnTo>
                <a:cubicBezTo>
                  <a:pt x="7719" y="7592"/>
                  <a:pt x="3879" y="10512"/>
                  <a:pt x="358" y="13579"/>
                </a:cubicBezTo>
                <a:cubicBezTo>
                  <a:pt x="1" y="13814"/>
                  <a:pt x="277" y="14135"/>
                  <a:pt x="563" y="14135"/>
                </a:cubicBezTo>
                <a:cubicBezTo>
                  <a:pt x="651" y="14135"/>
                  <a:pt x="740" y="14105"/>
                  <a:pt x="812" y="14033"/>
                </a:cubicBezTo>
                <a:cubicBezTo>
                  <a:pt x="4038" y="11432"/>
                  <a:pt x="7253" y="8978"/>
                  <a:pt x="10627" y="6525"/>
                </a:cubicBezTo>
                <a:cubicBezTo>
                  <a:pt x="12320" y="5298"/>
                  <a:pt x="14001" y="4218"/>
                  <a:pt x="15534" y="3151"/>
                </a:cubicBezTo>
                <a:cubicBezTo>
                  <a:pt x="16454" y="2537"/>
                  <a:pt x="17227" y="1924"/>
                  <a:pt x="18147" y="1310"/>
                </a:cubicBezTo>
                <a:cubicBezTo>
                  <a:pt x="18295" y="1151"/>
                  <a:pt x="18601" y="1004"/>
                  <a:pt x="18761" y="844"/>
                </a:cubicBezTo>
                <a:cubicBezTo>
                  <a:pt x="19215" y="844"/>
                  <a:pt x="19522" y="1004"/>
                  <a:pt x="19522" y="1310"/>
                </a:cubicBezTo>
                <a:cubicBezTo>
                  <a:pt x="19828" y="1617"/>
                  <a:pt x="20135" y="2231"/>
                  <a:pt x="20294" y="2537"/>
                </a:cubicBezTo>
                <a:cubicBezTo>
                  <a:pt x="20401" y="2695"/>
                  <a:pt x="20544" y="2761"/>
                  <a:pt x="20673" y="2761"/>
                </a:cubicBezTo>
                <a:cubicBezTo>
                  <a:pt x="20916" y="2761"/>
                  <a:pt x="21108" y="2527"/>
                  <a:pt x="20908" y="2231"/>
                </a:cubicBezTo>
                <a:cubicBezTo>
                  <a:pt x="20601" y="1617"/>
                  <a:pt x="20294" y="390"/>
                  <a:pt x="19522" y="84"/>
                </a:cubicBezTo>
                <a:cubicBezTo>
                  <a:pt x="19379" y="26"/>
                  <a:pt x="19242" y="1"/>
                  <a:pt x="19109" y="1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>
            <a:off x="7352754" y="1468260"/>
            <a:ext cx="1599178" cy="1156359"/>
          </a:xfrm>
          <a:custGeom>
            <a:avLst/>
            <a:gdLst/>
            <a:ahLst/>
            <a:cxnLst/>
            <a:rect l="l" t="t" r="r" b="b"/>
            <a:pathLst>
              <a:path w="19523" h="14117" extrusionOk="0">
                <a:moveTo>
                  <a:pt x="19054" y="0"/>
                </a:moveTo>
                <a:cubicBezTo>
                  <a:pt x="18980" y="0"/>
                  <a:pt x="18897" y="25"/>
                  <a:pt x="18808" y="84"/>
                </a:cubicBezTo>
                <a:cubicBezTo>
                  <a:pt x="12673" y="4537"/>
                  <a:pt x="6539" y="8979"/>
                  <a:pt x="257" y="13432"/>
                </a:cubicBezTo>
                <a:cubicBezTo>
                  <a:pt x="1" y="13555"/>
                  <a:pt x="174" y="14117"/>
                  <a:pt x="503" y="14117"/>
                </a:cubicBezTo>
                <a:cubicBezTo>
                  <a:pt x="567" y="14117"/>
                  <a:pt x="637" y="14096"/>
                  <a:pt x="711" y="14046"/>
                </a:cubicBezTo>
                <a:cubicBezTo>
                  <a:pt x="6846" y="9592"/>
                  <a:pt x="12980" y="5151"/>
                  <a:pt x="19274" y="697"/>
                </a:cubicBezTo>
                <a:cubicBezTo>
                  <a:pt x="19522" y="449"/>
                  <a:pt x="19369" y="0"/>
                  <a:pt x="19054" y="0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/>
          <p:nvPr/>
        </p:nvSpPr>
        <p:spPr>
          <a:xfrm>
            <a:off x="6280437" y="2378471"/>
            <a:ext cx="1205998" cy="955837"/>
          </a:xfrm>
          <a:custGeom>
            <a:avLst/>
            <a:gdLst/>
            <a:ahLst/>
            <a:cxnLst/>
            <a:rect l="l" t="t" r="r" b="b"/>
            <a:pathLst>
              <a:path w="14723" h="11669" extrusionOk="0">
                <a:moveTo>
                  <a:pt x="11405" y="0"/>
                </a:moveTo>
                <a:cubicBezTo>
                  <a:pt x="8511" y="0"/>
                  <a:pt x="5560" y="1082"/>
                  <a:pt x="3681" y="3387"/>
                </a:cubicBezTo>
                <a:cubicBezTo>
                  <a:pt x="2307" y="4921"/>
                  <a:pt x="0" y="8761"/>
                  <a:pt x="2307" y="10601"/>
                </a:cubicBezTo>
                <a:cubicBezTo>
                  <a:pt x="3227" y="11362"/>
                  <a:pt x="5067" y="11669"/>
                  <a:pt x="6441" y="11669"/>
                </a:cubicBezTo>
                <a:cubicBezTo>
                  <a:pt x="7668" y="11669"/>
                  <a:pt x="9054" y="11055"/>
                  <a:pt x="10122" y="10295"/>
                </a:cubicBezTo>
                <a:cubicBezTo>
                  <a:pt x="12269" y="8602"/>
                  <a:pt x="14723" y="5694"/>
                  <a:pt x="14109" y="2774"/>
                </a:cubicBezTo>
                <a:cubicBezTo>
                  <a:pt x="14050" y="2529"/>
                  <a:pt x="13892" y="2431"/>
                  <a:pt x="13733" y="2431"/>
                </a:cubicBezTo>
                <a:cubicBezTo>
                  <a:pt x="13493" y="2431"/>
                  <a:pt x="13253" y="2653"/>
                  <a:pt x="13348" y="2934"/>
                </a:cubicBezTo>
                <a:cubicBezTo>
                  <a:pt x="13802" y="5387"/>
                  <a:pt x="11655" y="7988"/>
                  <a:pt x="9815" y="9522"/>
                </a:cubicBezTo>
                <a:cubicBezTo>
                  <a:pt x="8895" y="10295"/>
                  <a:pt x="7828" y="10749"/>
                  <a:pt x="6601" y="10908"/>
                </a:cubicBezTo>
                <a:cubicBezTo>
                  <a:pt x="5521" y="10908"/>
                  <a:pt x="3534" y="10601"/>
                  <a:pt x="2761" y="9988"/>
                </a:cubicBezTo>
                <a:cubicBezTo>
                  <a:pt x="773" y="8295"/>
                  <a:pt x="3534" y="4467"/>
                  <a:pt x="4760" y="3240"/>
                </a:cubicBezTo>
                <a:cubicBezTo>
                  <a:pt x="6579" y="1556"/>
                  <a:pt x="8921" y="766"/>
                  <a:pt x="11299" y="766"/>
                </a:cubicBezTo>
                <a:cubicBezTo>
                  <a:pt x="11520" y="766"/>
                  <a:pt x="11741" y="773"/>
                  <a:pt x="11962" y="786"/>
                </a:cubicBezTo>
                <a:cubicBezTo>
                  <a:pt x="12576" y="786"/>
                  <a:pt x="12576" y="14"/>
                  <a:pt x="11962" y="14"/>
                </a:cubicBezTo>
                <a:cubicBezTo>
                  <a:pt x="11777" y="5"/>
                  <a:pt x="11591" y="0"/>
                  <a:pt x="11405" y="0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7"/>
          <p:cNvSpPr/>
          <p:nvPr/>
        </p:nvSpPr>
        <p:spPr>
          <a:xfrm rot="7827656">
            <a:off x="5483703" y="4387944"/>
            <a:ext cx="100588" cy="75441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1"/>
                </a:moveTo>
                <a:cubicBezTo>
                  <a:pt x="1" y="1"/>
                  <a:pt x="1" y="921"/>
                  <a:pt x="614" y="921"/>
                </a:cubicBezTo>
                <a:cubicBezTo>
                  <a:pt x="1228" y="921"/>
                  <a:pt x="1228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7"/>
          <p:cNvSpPr/>
          <p:nvPr/>
        </p:nvSpPr>
        <p:spPr>
          <a:xfrm rot="7827656">
            <a:off x="5453358" y="4649553"/>
            <a:ext cx="88547" cy="100506"/>
          </a:xfrm>
          <a:custGeom>
            <a:avLst/>
            <a:gdLst/>
            <a:ahLst/>
            <a:cxnLst/>
            <a:rect l="l" t="t" r="r" b="b"/>
            <a:pathLst>
              <a:path w="1081" h="1227" extrusionOk="0">
                <a:moveTo>
                  <a:pt x="614" y="0"/>
                </a:moveTo>
                <a:cubicBezTo>
                  <a:pt x="307" y="0"/>
                  <a:pt x="0" y="307"/>
                  <a:pt x="0" y="613"/>
                </a:cubicBezTo>
                <a:cubicBezTo>
                  <a:pt x="0" y="920"/>
                  <a:pt x="307" y="1227"/>
                  <a:pt x="614" y="1227"/>
                </a:cubicBezTo>
                <a:cubicBezTo>
                  <a:pt x="773" y="1227"/>
                  <a:pt x="1080" y="920"/>
                  <a:pt x="1080" y="613"/>
                </a:cubicBezTo>
                <a:cubicBezTo>
                  <a:pt x="1080" y="307"/>
                  <a:pt x="773" y="0"/>
                  <a:pt x="614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7"/>
          <p:cNvSpPr/>
          <p:nvPr/>
        </p:nvSpPr>
        <p:spPr>
          <a:xfrm rot="7827656">
            <a:off x="5191089" y="4475060"/>
            <a:ext cx="112629" cy="88547"/>
          </a:xfrm>
          <a:custGeom>
            <a:avLst/>
            <a:gdLst/>
            <a:ahLst/>
            <a:cxnLst/>
            <a:rect l="l" t="t" r="r" b="b"/>
            <a:pathLst>
              <a:path w="1375" h="1081" extrusionOk="0">
                <a:moveTo>
                  <a:pt x="614" y="1"/>
                </a:moveTo>
                <a:cubicBezTo>
                  <a:pt x="1" y="1"/>
                  <a:pt x="1" y="1081"/>
                  <a:pt x="614" y="1081"/>
                </a:cubicBezTo>
                <a:cubicBezTo>
                  <a:pt x="1375" y="1081"/>
                  <a:pt x="1375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7"/>
          <p:cNvSpPr/>
          <p:nvPr/>
        </p:nvSpPr>
        <p:spPr>
          <a:xfrm rot="7827656">
            <a:off x="5140342" y="3996049"/>
            <a:ext cx="100588" cy="75441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0"/>
                </a:moveTo>
                <a:cubicBezTo>
                  <a:pt x="307" y="0"/>
                  <a:pt x="1" y="148"/>
                  <a:pt x="1" y="454"/>
                </a:cubicBezTo>
                <a:cubicBezTo>
                  <a:pt x="1" y="761"/>
                  <a:pt x="307" y="921"/>
                  <a:pt x="614" y="921"/>
                </a:cubicBezTo>
                <a:lnTo>
                  <a:pt x="761" y="921"/>
                </a:lnTo>
                <a:cubicBezTo>
                  <a:pt x="921" y="921"/>
                  <a:pt x="1227" y="761"/>
                  <a:pt x="1227" y="454"/>
                </a:cubicBezTo>
                <a:cubicBezTo>
                  <a:pt x="1227" y="148"/>
                  <a:pt x="921" y="0"/>
                  <a:pt x="761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7"/>
          <p:cNvSpPr/>
          <p:nvPr/>
        </p:nvSpPr>
        <p:spPr>
          <a:xfrm rot="9445310">
            <a:off x="5278770" y="1532628"/>
            <a:ext cx="100589" cy="75442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1"/>
                </a:moveTo>
                <a:cubicBezTo>
                  <a:pt x="1" y="1"/>
                  <a:pt x="1" y="921"/>
                  <a:pt x="614" y="921"/>
                </a:cubicBezTo>
                <a:cubicBezTo>
                  <a:pt x="1228" y="921"/>
                  <a:pt x="1228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7"/>
          <p:cNvSpPr/>
          <p:nvPr/>
        </p:nvSpPr>
        <p:spPr>
          <a:xfrm rot="9445310">
            <a:off x="5128086" y="1747955"/>
            <a:ext cx="88548" cy="100507"/>
          </a:xfrm>
          <a:custGeom>
            <a:avLst/>
            <a:gdLst/>
            <a:ahLst/>
            <a:cxnLst/>
            <a:rect l="l" t="t" r="r" b="b"/>
            <a:pathLst>
              <a:path w="1081" h="1227" extrusionOk="0">
                <a:moveTo>
                  <a:pt x="614" y="0"/>
                </a:moveTo>
                <a:cubicBezTo>
                  <a:pt x="307" y="0"/>
                  <a:pt x="0" y="307"/>
                  <a:pt x="0" y="613"/>
                </a:cubicBezTo>
                <a:cubicBezTo>
                  <a:pt x="0" y="920"/>
                  <a:pt x="307" y="1227"/>
                  <a:pt x="614" y="1227"/>
                </a:cubicBezTo>
                <a:cubicBezTo>
                  <a:pt x="773" y="1227"/>
                  <a:pt x="1080" y="920"/>
                  <a:pt x="1080" y="613"/>
                </a:cubicBezTo>
                <a:cubicBezTo>
                  <a:pt x="1080" y="307"/>
                  <a:pt x="773" y="0"/>
                  <a:pt x="614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"/>
          <p:cNvSpPr/>
          <p:nvPr/>
        </p:nvSpPr>
        <p:spPr>
          <a:xfrm rot="-1666167">
            <a:off x="8099088" y="4368047"/>
            <a:ext cx="100590" cy="75443"/>
          </a:xfrm>
          <a:custGeom>
            <a:avLst/>
            <a:gdLst/>
            <a:ahLst/>
            <a:cxnLst/>
            <a:rect l="l" t="t" r="r" b="b"/>
            <a:pathLst>
              <a:path w="1228" h="921" extrusionOk="0">
                <a:moveTo>
                  <a:pt x="614" y="1"/>
                </a:moveTo>
                <a:cubicBezTo>
                  <a:pt x="1" y="1"/>
                  <a:pt x="1" y="921"/>
                  <a:pt x="614" y="921"/>
                </a:cubicBezTo>
                <a:cubicBezTo>
                  <a:pt x="1228" y="921"/>
                  <a:pt x="1228" y="1"/>
                  <a:pt x="614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7"/>
          <p:cNvSpPr/>
          <p:nvPr/>
        </p:nvSpPr>
        <p:spPr>
          <a:xfrm rot="-1666167">
            <a:off x="8240551" y="4114409"/>
            <a:ext cx="88549" cy="100509"/>
          </a:xfrm>
          <a:custGeom>
            <a:avLst/>
            <a:gdLst/>
            <a:ahLst/>
            <a:cxnLst/>
            <a:rect l="l" t="t" r="r" b="b"/>
            <a:pathLst>
              <a:path w="1081" h="1227" extrusionOk="0">
                <a:moveTo>
                  <a:pt x="614" y="0"/>
                </a:moveTo>
                <a:cubicBezTo>
                  <a:pt x="307" y="0"/>
                  <a:pt x="0" y="307"/>
                  <a:pt x="0" y="613"/>
                </a:cubicBezTo>
                <a:cubicBezTo>
                  <a:pt x="0" y="920"/>
                  <a:pt x="307" y="1227"/>
                  <a:pt x="614" y="1227"/>
                </a:cubicBezTo>
                <a:cubicBezTo>
                  <a:pt x="773" y="1227"/>
                  <a:pt x="1080" y="920"/>
                  <a:pt x="1080" y="613"/>
                </a:cubicBezTo>
                <a:cubicBezTo>
                  <a:pt x="1080" y="307"/>
                  <a:pt x="773" y="0"/>
                  <a:pt x="614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F853D-9AC5-6745-993B-F15E15814650}"/>
              </a:ext>
            </a:extLst>
          </p:cNvPr>
          <p:cNvSpPr txBox="1"/>
          <p:nvPr/>
        </p:nvSpPr>
        <p:spPr>
          <a:xfrm>
            <a:off x="457200" y="950100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Why Grocery </a:t>
            </a:r>
            <a:r>
              <a:rPr lang="en-US" dirty="0">
                <a:solidFill>
                  <a:srgbClr val="374151"/>
                </a:solidFill>
                <a:latin typeface="+mj-lt"/>
              </a:rPr>
              <a:t>Planning 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Matters?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45496-25BD-8599-002E-77F5BD1F6EFD}"/>
              </a:ext>
            </a:extLst>
          </p:cNvPr>
          <p:cNvSpPr txBox="1"/>
          <p:nvPr/>
        </p:nvSpPr>
        <p:spPr>
          <a:xfrm>
            <a:off x="471589" y="1300300"/>
            <a:ext cx="44818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In today's busy world, many individuals struggle to maintain a balanced diet and find it challenging</a:t>
            </a:r>
          </a:p>
          <a:p>
            <a:endParaRPr lang="en-US" dirty="0">
              <a:solidFill>
                <a:srgbClr val="37415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Time constraints</a:t>
            </a:r>
            <a:r>
              <a:rPr lang="en-US" dirty="0">
                <a:solidFill>
                  <a:srgbClr val="374151"/>
                </a:solidFill>
                <a:latin typeface="+mj-lt"/>
              </a:rPr>
              <a:t> and 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lack of grocery planning expertise</a:t>
            </a:r>
            <a:endParaRPr lang="en-US" dirty="0">
              <a:solidFill>
                <a:srgbClr val="37415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+mj-lt"/>
              </a:rPr>
              <a:t>I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ndividuals with specific dietary needs or restrictions face additional challenges in finding suitable recipes.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Problem Statement</a:t>
            </a:r>
            <a:endParaRPr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45496-25BD-8599-002E-77F5BD1F6EFD}"/>
              </a:ext>
            </a:extLst>
          </p:cNvPr>
          <p:cNvSpPr txBox="1"/>
          <p:nvPr/>
        </p:nvSpPr>
        <p:spPr>
          <a:xfrm>
            <a:off x="471589" y="1300300"/>
            <a:ext cx="48731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Struggling with meal ideas with available ingredients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Tedious to search for recipes from multiple sources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Buying groceries for desired dishes can be inconvenient and 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Wasted time, effort, and food, as ingredients often go unused or expire before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Face Issue to find the exact recipe video and instructions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E3A765-30A1-4AEE-0778-FC204D66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727" y="950100"/>
            <a:ext cx="3142325" cy="30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7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1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+mj-lt"/>
              </a:rPr>
              <a:t>How Does </a:t>
            </a:r>
            <a:r>
              <a:rPr lang="en" dirty="0" err="1">
                <a:latin typeface="+mj-lt"/>
              </a:rPr>
              <a:t>ToastBusters</a:t>
            </a:r>
            <a:r>
              <a:rPr lang="en" dirty="0">
                <a:latin typeface="+mj-lt"/>
              </a:rPr>
              <a:t> Solve this Problem??</a:t>
            </a:r>
            <a:endParaRPr dirty="0">
              <a:latin typeface="+mj-lt"/>
            </a:endParaRPr>
          </a:p>
        </p:txBody>
      </p:sp>
      <p:grpSp>
        <p:nvGrpSpPr>
          <p:cNvPr id="525" name="Google Shape;525;p21"/>
          <p:cNvGrpSpPr/>
          <p:nvPr/>
        </p:nvGrpSpPr>
        <p:grpSpPr>
          <a:xfrm rot="-3513562">
            <a:off x="-439808" y="2175668"/>
            <a:ext cx="2304915" cy="1458455"/>
            <a:chOff x="4651175" y="1200725"/>
            <a:chExt cx="1564447" cy="989917"/>
          </a:xfrm>
        </p:grpSpPr>
        <p:sp>
          <p:nvSpPr>
            <p:cNvPr id="526" name="Google Shape;526;p21"/>
            <p:cNvSpPr/>
            <p:nvPr/>
          </p:nvSpPr>
          <p:spPr>
            <a:xfrm>
              <a:off x="4950768" y="1327079"/>
              <a:ext cx="976688" cy="740954"/>
            </a:xfrm>
            <a:custGeom>
              <a:avLst/>
              <a:gdLst/>
              <a:ahLst/>
              <a:cxnLst/>
              <a:rect l="l" t="t" r="r" b="b"/>
              <a:pathLst>
                <a:path w="20082" h="15235" extrusionOk="0">
                  <a:moveTo>
                    <a:pt x="16718" y="108"/>
                  </a:moveTo>
                  <a:cubicBezTo>
                    <a:pt x="16791" y="108"/>
                    <a:pt x="16866" y="134"/>
                    <a:pt x="16941" y="200"/>
                  </a:cubicBezTo>
                  <a:cubicBezTo>
                    <a:pt x="17260" y="463"/>
                    <a:pt x="17434" y="928"/>
                    <a:pt x="17608" y="1276"/>
                  </a:cubicBezTo>
                  <a:cubicBezTo>
                    <a:pt x="17841" y="1711"/>
                    <a:pt x="18045" y="2148"/>
                    <a:pt x="18278" y="2555"/>
                  </a:cubicBezTo>
                  <a:cubicBezTo>
                    <a:pt x="18759" y="3376"/>
                    <a:pt x="19268" y="4144"/>
                    <a:pt x="19861" y="4883"/>
                  </a:cubicBezTo>
                  <a:lnTo>
                    <a:pt x="19861" y="4883"/>
                  </a:lnTo>
                  <a:cubicBezTo>
                    <a:pt x="19846" y="4887"/>
                    <a:pt x="19831" y="4895"/>
                    <a:pt x="19816" y="4907"/>
                  </a:cubicBezTo>
                  <a:cubicBezTo>
                    <a:pt x="18394" y="5837"/>
                    <a:pt x="16969" y="6739"/>
                    <a:pt x="15546" y="7668"/>
                  </a:cubicBezTo>
                  <a:cubicBezTo>
                    <a:pt x="14819" y="8133"/>
                    <a:pt x="14121" y="8598"/>
                    <a:pt x="13366" y="9063"/>
                  </a:cubicBezTo>
                  <a:cubicBezTo>
                    <a:pt x="12641" y="9498"/>
                    <a:pt x="11855" y="9877"/>
                    <a:pt x="11100" y="10283"/>
                  </a:cubicBezTo>
                  <a:cubicBezTo>
                    <a:pt x="9647" y="11097"/>
                    <a:pt x="8310" y="12113"/>
                    <a:pt x="6857" y="12984"/>
                  </a:cubicBezTo>
                  <a:cubicBezTo>
                    <a:pt x="6132" y="13421"/>
                    <a:pt x="5405" y="13828"/>
                    <a:pt x="4679" y="14235"/>
                  </a:cubicBezTo>
                  <a:cubicBezTo>
                    <a:pt x="4389" y="14409"/>
                    <a:pt x="4068" y="14553"/>
                    <a:pt x="3808" y="14728"/>
                  </a:cubicBezTo>
                  <a:cubicBezTo>
                    <a:pt x="3692" y="14786"/>
                    <a:pt x="3575" y="14874"/>
                    <a:pt x="3459" y="14932"/>
                  </a:cubicBezTo>
                  <a:cubicBezTo>
                    <a:pt x="3393" y="14977"/>
                    <a:pt x="3334" y="14996"/>
                    <a:pt x="3280" y="14996"/>
                  </a:cubicBezTo>
                  <a:cubicBezTo>
                    <a:pt x="3192" y="14996"/>
                    <a:pt x="3113" y="14946"/>
                    <a:pt x="3022" y="14874"/>
                  </a:cubicBezTo>
                  <a:cubicBezTo>
                    <a:pt x="2587" y="14495"/>
                    <a:pt x="2209" y="13972"/>
                    <a:pt x="1890" y="13507"/>
                  </a:cubicBezTo>
                  <a:cubicBezTo>
                    <a:pt x="1395" y="12868"/>
                    <a:pt x="960" y="12143"/>
                    <a:pt x="640" y="11388"/>
                  </a:cubicBezTo>
                  <a:cubicBezTo>
                    <a:pt x="554" y="11213"/>
                    <a:pt x="495" y="11009"/>
                    <a:pt x="407" y="10806"/>
                  </a:cubicBezTo>
                  <a:cubicBezTo>
                    <a:pt x="379" y="10660"/>
                    <a:pt x="263" y="10486"/>
                    <a:pt x="263" y="10342"/>
                  </a:cubicBezTo>
                  <a:cubicBezTo>
                    <a:pt x="291" y="10079"/>
                    <a:pt x="756" y="9819"/>
                    <a:pt x="960" y="9672"/>
                  </a:cubicBezTo>
                  <a:cubicBezTo>
                    <a:pt x="1658" y="9179"/>
                    <a:pt x="2383" y="8773"/>
                    <a:pt x="3110" y="8366"/>
                  </a:cubicBezTo>
                  <a:cubicBezTo>
                    <a:pt x="4621" y="7522"/>
                    <a:pt x="6132" y="6681"/>
                    <a:pt x="7585" y="5779"/>
                  </a:cubicBezTo>
                  <a:cubicBezTo>
                    <a:pt x="9066" y="4849"/>
                    <a:pt x="10491" y="3891"/>
                    <a:pt x="11943" y="2961"/>
                  </a:cubicBezTo>
                  <a:cubicBezTo>
                    <a:pt x="12757" y="2466"/>
                    <a:pt x="13540" y="1974"/>
                    <a:pt x="14326" y="1478"/>
                  </a:cubicBezTo>
                  <a:cubicBezTo>
                    <a:pt x="14733" y="1218"/>
                    <a:pt x="15140" y="986"/>
                    <a:pt x="15574" y="753"/>
                  </a:cubicBezTo>
                  <a:cubicBezTo>
                    <a:pt x="15779" y="637"/>
                    <a:pt x="15981" y="521"/>
                    <a:pt x="16186" y="374"/>
                  </a:cubicBezTo>
                  <a:cubicBezTo>
                    <a:pt x="16352" y="271"/>
                    <a:pt x="16532" y="108"/>
                    <a:pt x="16718" y="108"/>
                  </a:cubicBezTo>
                  <a:close/>
                  <a:moveTo>
                    <a:pt x="16715" y="0"/>
                  </a:moveTo>
                  <a:cubicBezTo>
                    <a:pt x="16417" y="0"/>
                    <a:pt x="16133" y="292"/>
                    <a:pt x="15837" y="491"/>
                  </a:cubicBezTo>
                  <a:cubicBezTo>
                    <a:pt x="15458" y="723"/>
                    <a:pt x="15051" y="897"/>
                    <a:pt x="14675" y="1102"/>
                  </a:cubicBezTo>
                  <a:cubicBezTo>
                    <a:pt x="14238" y="1362"/>
                    <a:pt x="13831" y="1595"/>
                    <a:pt x="13424" y="1857"/>
                  </a:cubicBezTo>
                  <a:cubicBezTo>
                    <a:pt x="10258" y="3861"/>
                    <a:pt x="7148" y="5895"/>
                    <a:pt x="3866" y="7727"/>
                  </a:cubicBezTo>
                  <a:cubicBezTo>
                    <a:pt x="3080" y="8161"/>
                    <a:pt x="2297" y="8568"/>
                    <a:pt x="1541" y="9033"/>
                  </a:cubicBezTo>
                  <a:cubicBezTo>
                    <a:pt x="1193" y="9265"/>
                    <a:pt x="814" y="9528"/>
                    <a:pt x="465" y="9788"/>
                  </a:cubicBezTo>
                  <a:cubicBezTo>
                    <a:pt x="321" y="9905"/>
                    <a:pt x="89" y="10051"/>
                    <a:pt x="58" y="10253"/>
                  </a:cubicBezTo>
                  <a:cubicBezTo>
                    <a:pt x="0" y="10486"/>
                    <a:pt x="175" y="10806"/>
                    <a:pt x="263" y="11039"/>
                  </a:cubicBezTo>
                  <a:cubicBezTo>
                    <a:pt x="407" y="11446"/>
                    <a:pt x="581" y="11822"/>
                    <a:pt x="786" y="12229"/>
                  </a:cubicBezTo>
                  <a:cubicBezTo>
                    <a:pt x="1163" y="12957"/>
                    <a:pt x="1658" y="13624"/>
                    <a:pt x="2181" y="14263"/>
                  </a:cubicBezTo>
                  <a:cubicBezTo>
                    <a:pt x="2441" y="14553"/>
                    <a:pt x="2790" y="15135"/>
                    <a:pt x="3227" y="15223"/>
                  </a:cubicBezTo>
                  <a:cubicBezTo>
                    <a:pt x="3255" y="15231"/>
                    <a:pt x="3283" y="15235"/>
                    <a:pt x="3310" y="15235"/>
                  </a:cubicBezTo>
                  <a:cubicBezTo>
                    <a:pt x="3485" y="15235"/>
                    <a:pt x="3658" y="15095"/>
                    <a:pt x="3808" y="15018"/>
                  </a:cubicBezTo>
                  <a:cubicBezTo>
                    <a:pt x="4126" y="14786"/>
                    <a:pt x="4475" y="14612"/>
                    <a:pt x="4796" y="14437"/>
                  </a:cubicBezTo>
                  <a:cubicBezTo>
                    <a:pt x="6393" y="13566"/>
                    <a:pt x="7934" y="12666"/>
                    <a:pt x="9414" y="11648"/>
                  </a:cubicBezTo>
                  <a:cubicBezTo>
                    <a:pt x="10258" y="11097"/>
                    <a:pt x="11100" y="10574"/>
                    <a:pt x="12002" y="10109"/>
                  </a:cubicBezTo>
                  <a:cubicBezTo>
                    <a:pt x="12959" y="9614"/>
                    <a:pt x="13861" y="9063"/>
                    <a:pt x="14761" y="8482"/>
                  </a:cubicBezTo>
                  <a:cubicBezTo>
                    <a:pt x="16504" y="7378"/>
                    <a:pt x="18220" y="6274"/>
                    <a:pt x="19963" y="5170"/>
                  </a:cubicBezTo>
                  <a:cubicBezTo>
                    <a:pt x="20082" y="5074"/>
                    <a:pt x="20004" y="4878"/>
                    <a:pt x="19891" y="4878"/>
                  </a:cubicBezTo>
                  <a:cubicBezTo>
                    <a:pt x="19882" y="4878"/>
                    <a:pt x="19873" y="4879"/>
                    <a:pt x="19863" y="4882"/>
                  </a:cubicBezTo>
                  <a:lnTo>
                    <a:pt x="19863" y="4882"/>
                  </a:lnTo>
                  <a:cubicBezTo>
                    <a:pt x="19327" y="4170"/>
                    <a:pt x="18848" y="3407"/>
                    <a:pt x="18422" y="2641"/>
                  </a:cubicBezTo>
                  <a:cubicBezTo>
                    <a:pt x="18189" y="2234"/>
                    <a:pt x="18015" y="1857"/>
                    <a:pt x="17813" y="1451"/>
                  </a:cubicBezTo>
                  <a:cubicBezTo>
                    <a:pt x="17608" y="1044"/>
                    <a:pt x="17434" y="579"/>
                    <a:pt x="17143" y="230"/>
                  </a:cubicBezTo>
                  <a:cubicBezTo>
                    <a:pt x="16995" y="64"/>
                    <a:pt x="16853" y="0"/>
                    <a:pt x="1671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5807137" y="1200725"/>
              <a:ext cx="408485" cy="317197"/>
            </a:xfrm>
            <a:custGeom>
              <a:avLst/>
              <a:gdLst/>
              <a:ahLst/>
              <a:cxnLst/>
              <a:rect l="l" t="t" r="r" b="b"/>
              <a:pathLst>
                <a:path w="8399" h="6522" extrusionOk="0">
                  <a:moveTo>
                    <a:pt x="6906" y="1"/>
                  </a:moveTo>
                  <a:cubicBezTo>
                    <a:pt x="6411" y="1"/>
                    <a:pt x="5947" y="243"/>
                    <a:pt x="5579" y="532"/>
                  </a:cubicBezTo>
                  <a:cubicBezTo>
                    <a:pt x="5028" y="938"/>
                    <a:pt x="4505" y="1375"/>
                    <a:pt x="3952" y="1782"/>
                  </a:cubicBezTo>
                  <a:cubicBezTo>
                    <a:pt x="3661" y="2043"/>
                    <a:pt x="3343" y="2275"/>
                    <a:pt x="3022" y="2538"/>
                  </a:cubicBezTo>
                  <a:cubicBezTo>
                    <a:pt x="2704" y="2770"/>
                    <a:pt x="2383" y="3030"/>
                    <a:pt x="2006" y="3147"/>
                  </a:cubicBezTo>
                  <a:cubicBezTo>
                    <a:pt x="1658" y="3235"/>
                    <a:pt x="1309" y="3263"/>
                    <a:pt x="988" y="3351"/>
                  </a:cubicBezTo>
                  <a:cubicBezTo>
                    <a:pt x="639" y="3467"/>
                    <a:pt x="291" y="3642"/>
                    <a:pt x="30" y="3874"/>
                  </a:cubicBezTo>
                  <a:cubicBezTo>
                    <a:pt x="0" y="3902"/>
                    <a:pt x="30" y="3932"/>
                    <a:pt x="58" y="3932"/>
                  </a:cubicBezTo>
                  <a:cubicBezTo>
                    <a:pt x="349" y="3758"/>
                    <a:pt x="639" y="3612"/>
                    <a:pt x="960" y="3526"/>
                  </a:cubicBezTo>
                  <a:cubicBezTo>
                    <a:pt x="1251" y="3437"/>
                    <a:pt x="1541" y="3379"/>
                    <a:pt x="1832" y="3321"/>
                  </a:cubicBezTo>
                  <a:cubicBezTo>
                    <a:pt x="2122" y="3263"/>
                    <a:pt x="2413" y="3177"/>
                    <a:pt x="2645" y="3003"/>
                  </a:cubicBezTo>
                  <a:cubicBezTo>
                    <a:pt x="2936" y="2828"/>
                    <a:pt x="3196" y="2596"/>
                    <a:pt x="3429" y="2391"/>
                  </a:cubicBezTo>
                  <a:lnTo>
                    <a:pt x="4998" y="1171"/>
                  </a:lnTo>
                  <a:cubicBezTo>
                    <a:pt x="5435" y="822"/>
                    <a:pt x="5869" y="415"/>
                    <a:pt x="6423" y="241"/>
                  </a:cubicBezTo>
                  <a:cubicBezTo>
                    <a:pt x="6567" y="193"/>
                    <a:pt x="6718" y="169"/>
                    <a:pt x="6867" y="169"/>
                  </a:cubicBezTo>
                  <a:cubicBezTo>
                    <a:pt x="7262" y="169"/>
                    <a:pt x="7651" y="333"/>
                    <a:pt x="7903" y="648"/>
                  </a:cubicBezTo>
                  <a:cubicBezTo>
                    <a:pt x="8224" y="1055"/>
                    <a:pt x="8282" y="1724"/>
                    <a:pt x="7876" y="2101"/>
                  </a:cubicBezTo>
                  <a:cubicBezTo>
                    <a:pt x="7643" y="2333"/>
                    <a:pt x="7322" y="2449"/>
                    <a:pt x="7032" y="2566"/>
                  </a:cubicBezTo>
                  <a:lnTo>
                    <a:pt x="6160" y="3003"/>
                  </a:lnTo>
                  <a:cubicBezTo>
                    <a:pt x="5551" y="3293"/>
                    <a:pt x="4970" y="3584"/>
                    <a:pt x="4359" y="3874"/>
                  </a:cubicBezTo>
                  <a:cubicBezTo>
                    <a:pt x="3750" y="4165"/>
                    <a:pt x="3138" y="4425"/>
                    <a:pt x="2673" y="4920"/>
                  </a:cubicBezTo>
                  <a:cubicBezTo>
                    <a:pt x="2239" y="5355"/>
                    <a:pt x="2064" y="6082"/>
                    <a:pt x="1483" y="6343"/>
                  </a:cubicBezTo>
                  <a:cubicBezTo>
                    <a:pt x="1378" y="6396"/>
                    <a:pt x="1439" y="6521"/>
                    <a:pt x="1538" y="6521"/>
                  </a:cubicBezTo>
                  <a:cubicBezTo>
                    <a:pt x="1548" y="6521"/>
                    <a:pt x="1559" y="6520"/>
                    <a:pt x="1569" y="6517"/>
                  </a:cubicBezTo>
                  <a:cubicBezTo>
                    <a:pt x="2092" y="6227"/>
                    <a:pt x="2297" y="5645"/>
                    <a:pt x="2645" y="5181"/>
                  </a:cubicBezTo>
                  <a:cubicBezTo>
                    <a:pt x="3080" y="4658"/>
                    <a:pt x="3691" y="4367"/>
                    <a:pt x="4273" y="4107"/>
                  </a:cubicBezTo>
                  <a:cubicBezTo>
                    <a:pt x="4912" y="3786"/>
                    <a:pt x="5551" y="3495"/>
                    <a:pt x="6190" y="3177"/>
                  </a:cubicBezTo>
                  <a:cubicBezTo>
                    <a:pt x="6509" y="3030"/>
                    <a:pt x="6829" y="2886"/>
                    <a:pt x="7120" y="2712"/>
                  </a:cubicBezTo>
                  <a:cubicBezTo>
                    <a:pt x="7411" y="2596"/>
                    <a:pt x="7729" y="2449"/>
                    <a:pt x="7962" y="2247"/>
                  </a:cubicBezTo>
                  <a:cubicBezTo>
                    <a:pt x="8340" y="1898"/>
                    <a:pt x="8399" y="1317"/>
                    <a:pt x="8224" y="880"/>
                  </a:cubicBezTo>
                  <a:cubicBezTo>
                    <a:pt x="8020" y="415"/>
                    <a:pt x="7555" y="67"/>
                    <a:pt x="7062" y="9"/>
                  </a:cubicBezTo>
                  <a:cubicBezTo>
                    <a:pt x="7010" y="3"/>
                    <a:pt x="6958" y="1"/>
                    <a:pt x="690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4651175" y="1896109"/>
              <a:ext cx="410625" cy="294534"/>
            </a:xfrm>
            <a:custGeom>
              <a:avLst/>
              <a:gdLst/>
              <a:ahLst/>
              <a:cxnLst/>
              <a:rect l="l" t="t" r="r" b="b"/>
              <a:pathLst>
                <a:path w="8443" h="6056" extrusionOk="0">
                  <a:moveTo>
                    <a:pt x="6794" y="1"/>
                  </a:moveTo>
                  <a:cubicBezTo>
                    <a:pt x="6787" y="1"/>
                    <a:pt x="6780" y="2"/>
                    <a:pt x="6772" y="6"/>
                  </a:cubicBezTo>
                  <a:cubicBezTo>
                    <a:pt x="6191" y="122"/>
                    <a:pt x="5870" y="675"/>
                    <a:pt x="5463" y="1052"/>
                  </a:cubicBezTo>
                  <a:cubicBezTo>
                    <a:pt x="5203" y="1284"/>
                    <a:pt x="4912" y="1489"/>
                    <a:pt x="4591" y="1663"/>
                  </a:cubicBezTo>
                  <a:cubicBezTo>
                    <a:pt x="4301" y="1807"/>
                    <a:pt x="4010" y="1896"/>
                    <a:pt x="3692" y="1982"/>
                  </a:cubicBezTo>
                  <a:cubicBezTo>
                    <a:pt x="3080" y="2156"/>
                    <a:pt x="2529" y="2477"/>
                    <a:pt x="1948" y="2767"/>
                  </a:cubicBezTo>
                  <a:cubicBezTo>
                    <a:pt x="1658" y="2912"/>
                    <a:pt x="1367" y="3028"/>
                    <a:pt x="1077" y="3202"/>
                  </a:cubicBezTo>
                  <a:cubicBezTo>
                    <a:pt x="786" y="3349"/>
                    <a:pt x="523" y="3493"/>
                    <a:pt x="321" y="3725"/>
                  </a:cubicBezTo>
                  <a:cubicBezTo>
                    <a:pt x="175" y="3899"/>
                    <a:pt x="59" y="4132"/>
                    <a:pt x="31" y="4336"/>
                  </a:cubicBezTo>
                  <a:cubicBezTo>
                    <a:pt x="0" y="4627"/>
                    <a:pt x="117" y="4887"/>
                    <a:pt x="263" y="5120"/>
                  </a:cubicBezTo>
                  <a:cubicBezTo>
                    <a:pt x="523" y="5557"/>
                    <a:pt x="930" y="5991"/>
                    <a:pt x="1483" y="6050"/>
                  </a:cubicBezTo>
                  <a:cubicBezTo>
                    <a:pt x="1518" y="6054"/>
                    <a:pt x="1553" y="6056"/>
                    <a:pt x="1588" y="6056"/>
                  </a:cubicBezTo>
                  <a:cubicBezTo>
                    <a:pt x="1814" y="6056"/>
                    <a:pt x="2038" y="5976"/>
                    <a:pt x="2239" y="5875"/>
                  </a:cubicBezTo>
                  <a:cubicBezTo>
                    <a:pt x="2529" y="5701"/>
                    <a:pt x="2820" y="5527"/>
                    <a:pt x="3080" y="5352"/>
                  </a:cubicBezTo>
                  <a:cubicBezTo>
                    <a:pt x="3634" y="4976"/>
                    <a:pt x="4157" y="4569"/>
                    <a:pt x="4680" y="4162"/>
                  </a:cubicBezTo>
                  <a:cubicBezTo>
                    <a:pt x="4970" y="3930"/>
                    <a:pt x="5289" y="3697"/>
                    <a:pt x="5579" y="3465"/>
                  </a:cubicBezTo>
                  <a:cubicBezTo>
                    <a:pt x="5870" y="3260"/>
                    <a:pt x="6160" y="3028"/>
                    <a:pt x="6509" y="2942"/>
                  </a:cubicBezTo>
                  <a:cubicBezTo>
                    <a:pt x="6830" y="2884"/>
                    <a:pt x="7148" y="2912"/>
                    <a:pt x="7469" y="2884"/>
                  </a:cubicBezTo>
                  <a:cubicBezTo>
                    <a:pt x="7787" y="2826"/>
                    <a:pt x="8078" y="2679"/>
                    <a:pt x="8369" y="2505"/>
                  </a:cubicBezTo>
                  <a:cubicBezTo>
                    <a:pt x="8443" y="2456"/>
                    <a:pt x="8393" y="2347"/>
                    <a:pt x="8324" y="2347"/>
                  </a:cubicBezTo>
                  <a:cubicBezTo>
                    <a:pt x="8311" y="2347"/>
                    <a:pt x="8297" y="2351"/>
                    <a:pt x="8283" y="2361"/>
                  </a:cubicBezTo>
                  <a:cubicBezTo>
                    <a:pt x="8020" y="2535"/>
                    <a:pt x="7760" y="2679"/>
                    <a:pt x="7439" y="2709"/>
                  </a:cubicBezTo>
                  <a:cubicBezTo>
                    <a:pt x="7309" y="2723"/>
                    <a:pt x="7178" y="2723"/>
                    <a:pt x="7047" y="2723"/>
                  </a:cubicBezTo>
                  <a:cubicBezTo>
                    <a:pt x="6916" y="2723"/>
                    <a:pt x="6786" y="2723"/>
                    <a:pt x="6655" y="2737"/>
                  </a:cubicBezTo>
                  <a:cubicBezTo>
                    <a:pt x="6102" y="2826"/>
                    <a:pt x="5667" y="3202"/>
                    <a:pt x="5230" y="3523"/>
                  </a:cubicBezTo>
                  <a:cubicBezTo>
                    <a:pt x="4243" y="4248"/>
                    <a:pt x="3343" y="5062"/>
                    <a:pt x="2267" y="5673"/>
                  </a:cubicBezTo>
                  <a:cubicBezTo>
                    <a:pt x="2068" y="5806"/>
                    <a:pt x="1851" y="5906"/>
                    <a:pt x="1617" y="5906"/>
                  </a:cubicBezTo>
                  <a:cubicBezTo>
                    <a:pt x="1545" y="5906"/>
                    <a:pt x="1471" y="5896"/>
                    <a:pt x="1395" y="5875"/>
                  </a:cubicBezTo>
                  <a:cubicBezTo>
                    <a:pt x="1135" y="5817"/>
                    <a:pt x="902" y="5673"/>
                    <a:pt x="728" y="5468"/>
                  </a:cubicBezTo>
                  <a:cubicBezTo>
                    <a:pt x="523" y="5266"/>
                    <a:pt x="321" y="4976"/>
                    <a:pt x="233" y="4685"/>
                  </a:cubicBezTo>
                  <a:cubicBezTo>
                    <a:pt x="117" y="4422"/>
                    <a:pt x="205" y="4104"/>
                    <a:pt x="379" y="3872"/>
                  </a:cubicBezTo>
                  <a:cubicBezTo>
                    <a:pt x="582" y="3639"/>
                    <a:pt x="844" y="3493"/>
                    <a:pt x="1077" y="3349"/>
                  </a:cubicBezTo>
                  <a:cubicBezTo>
                    <a:pt x="1367" y="3202"/>
                    <a:pt x="1628" y="3058"/>
                    <a:pt x="1918" y="2942"/>
                  </a:cubicBezTo>
                  <a:cubicBezTo>
                    <a:pt x="2181" y="2795"/>
                    <a:pt x="2471" y="2679"/>
                    <a:pt x="2732" y="2535"/>
                  </a:cubicBezTo>
                  <a:cubicBezTo>
                    <a:pt x="3022" y="2389"/>
                    <a:pt x="3285" y="2244"/>
                    <a:pt x="3575" y="2156"/>
                  </a:cubicBezTo>
                  <a:cubicBezTo>
                    <a:pt x="3894" y="2070"/>
                    <a:pt x="4184" y="2012"/>
                    <a:pt x="4475" y="1896"/>
                  </a:cubicBezTo>
                  <a:cubicBezTo>
                    <a:pt x="4766" y="1749"/>
                    <a:pt x="5056" y="1575"/>
                    <a:pt x="5319" y="1373"/>
                  </a:cubicBezTo>
                  <a:cubicBezTo>
                    <a:pt x="5842" y="966"/>
                    <a:pt x="6160" y="297"/>
                    <a:pt x="6800" y="94"/>
                  </a:cubicBezTo>
                  <a:cubicBezTo>
                    <a:pt x="6850" y="68"/>
                    <a:pt x="6836" y="1"/>
                    <a:pt x="679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5008741" y="1874126"/>
              <a:ext cx="61961" cy="99021"/>
            </a:xfrm>
            <a:custGeom>
              <a:avLst/>
              <a:gdLst/>
              <a:ahLst/>
              <a:cxnLst/>
              <a:rect l="l" t="t" r="r" b="b"/>
              <a:pathLst>
                <a:path w="1274" h="2036" extrusionOk="0">
                  <a:moveTo>
                    <a:pt x="18" y="1"/>
                  </a:moveTo>
                  <a:cubicBezTo>
                    <a:pt x="8" y="1"/>
                    <a:pt x="1" y="8"/>
                    <a:pt x="1" y="23"/>
                  </a:cubicBezTo>
                  <a:cubicBezTo>
                    <a:pt x="203" y="779"/>
                    <a:pt x="640" y="1476"/>
                    <a:pt x="1191" y="2027"/>
                  </a:cubicBezTo>
                  <a:cubicBezTo>
                    <a:pt x="1197" y="2033"/>
                    <a:pt x="1204" y="2035"/>
                    <a:pt x="1211" y="2035"/>
                  </a:cubicBezTo>
                  <a:cubicBezTo>
                    <a:pt x="1241" y="2035"/>
                    <a:pt x="1273" y="1993"/>
                    <a:pt x="1249" y="1969"/>
                  </a:cubicBezTo>
                  <a:cubicBezTo>
                    <a:pt x="668" y="1418"/>
                    <a:pt x="319" y="749"/>
                    <a:pt x="59" y="23"/>
                  </a:cubicBezTo>
                  <a:cubicBezTo>
                    <a:pt x="44" y="8"/>
                    <a:pt x="29" y="1"/>
                    <a:pt x="1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5099203" y="1768831"/>
              <a:ext cx="372836" cy="225180"/>
            </a:xfrm>
            <a:custGeom>
              <a:avLst/>
              <a:gdLst/>
              <a:ahLst/>
              <a:cxnLst/>
              <a:rect l="l" t="t" r="r" b="b"/>
              <a:pathLst>
                <a:path w="7666" h="4630" extrusionOk="0">
                  <a:moveTo>
                    <a:pt x="7628" y="1"/>
                  </a:moveTo>
                  <a:cubicBezTo>
                    <a:pt x="7623" y="1"/>
                    <a:pt x="7618" y="3"/>
                    <a:pt x="7613" y="8"/>
                  </a:cubicBezTo>
                  <a:cubicBezTo>
                    <a:pt x="6653" y="619"/>
                    <a:pt x="5695" y="1286"/>
                    <a:pt x="4707" y="1898"/>
                  </a:cubicBezTo>
                  <a:cubicBezTo>
                    <a:pt x="3747" y="2507"/>
                    <a:pt x="2759" y="3088"/>
                    <a:pt x="1744" y="3641"/>
                  </a:cubicBezTo>
                  <a:cubicBezTo>
                    <a:pt x="1163" y="3960"/>
                    <a:pt x="581" y="4250"/>
                    <a:pt x="0" y="4599"/>
                  </a:cubicBezTo>
                  <a:cubicBezTo>
                    <a:pt x="0" y="4599"/>
                    <a:pt x="0" y="4629"/>
                    <a:pt x="28" y="4629"/>
                  </a:cubicBezTo>
                  <a:cubicBezTo>
                    <a:pt x="1074" y="4134"/>
                    <a:pt x="2062" y="3553"/>
                    <a:pt x="3050" y="2972"/>
                  </a:cubicBezTo>
                  <a:cubicBezTo>
                    <a:pt x="4068" y="2391"/>
                    <a:pt x="5026" y="1782"/>
                    <a:pt x="6014" y="1170"/>
                  </a:cubicBezTo>
                  <a:cubicBezTo>
                    <a:pt x="6567" y="794"/>
                    <a:pt x="7118" y="445"/>
                    <a:pt x="7641" y="66"/>
                  </a:cubicBezTo>
                  <a:cubicBezTo>
                    <a:pt x="7665" y="43"/>
                    <a:pt x="7650" y="1"/>
                    <a:pt x="762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5494850" y="1721169"/>
              <a:ext cx="36817" cy="25485"/>
            </a:xfrm>
            <a:custGeom>
              <a:avLst/>
              <a:gdLst/>
              <a:ahLst/>
              <a:cxnLst/>
              <a:rect l="l" t="t" r="r" b="b"/>
              <a:pathLst>
                <a:path w="757" h="524" extrusionOk="0">
                  <a:moveTo>
                    <a:pt x="698" y="0"/>
                  </a:moveTo>
                  <a:cubicBezTo>
                    <a:pt x="466" y="116"/>
                    <a:pt x="203" y="263"/>
                    <a:pt x="1" y="465"/>
                  </a:cubicBezTo>
                  <a:cubicBezTo>
                    <a:pt x="1" y="495"/>
                    <a:pt x="29" y="523"/>
                    <a:pt x="59" y="523"/>
                  </a:cubicBezTo>
                  <a:cubicBezTo>
                    <a:pt x="261" y="349"/>
                    <a:pt x="466" y="205"/>
                    <a:pt x="726" y="88"/>
                  </a:cubicBezTo>
                  <a:cubicBezTo>
                    <a:pt x="756" y="58"/>
                    <a:pt x="756" y="0"/>
                    <a:pt x="698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5551802" y="1516318"/>
              <a:ext cx="309075" cy="197020"/>
            </a:xfrm>
            <a:custGeom>
              <a:avLst/>
              <a:gdLst/>
              <a:ahLst/>
              <a:cxnLst/>
              <a:rect l="l" t="t" r="r" b="b"/>
              <a:pathLst>
                <a:path w="6355" h="4051" extrusionOk="0">
                  <a:moveTo>
                    <a:pt x="6296" y="0"/>
                  </a:moveTo>
                  <a:cubicBezTo>
                    <a:pt x="5745" y="319"/>
                    <a:pt x="5222" y="667"/>
                    <a:pt x="4699" y="988"/>
                  </a:cubicBezTo>
                  <a:cubicBezTo>
                    <a:pt x="4176" y="1337"/>
                    <a:pt x="3653" y="1655"/>
                    <a:pt x="3130" y="2004"/>
                  </a:cubicBezTo>
                  <a:cubicBezTo>
                    <a:pt x="2084" y="2673"/>
                    <a:pt x="1038" y="3340"/>
                    <a:pt x="20" y="4010"/>
                  </a:cubicBezTo>
                  <a:cubicBezTo>
                    <a:pt x="0" y="4030"/>
                    <a:pt x="9" y="4050"/>
                    <a:pt x="26" y="4050"/>
                  </a:cubicBezTo>
                  <a:cubicBezTo>
                    <a:pt x="33" y="4050"/>
                    <a:pt x="41" y="4047"/>
                    <a:pt x="50" y="4038"/>
                  </a:cubicBezTo>
                  <a:cubicBezTo>
                    <a:pt x="1096" y="3399"/>
                    <a:pt x="2142" y="2731"/>
                    <a:pt x="3188" y="2092"/>
                  </a:cubicBezTo>
                  <a:cubicBezTo>
                    <a:pt x="3711" y="1744"/>
                    <a:pt x="4234" y="1423"/>
                    <a:pt x="4757" y="1074"/>
                  </a:cubicBezTo>
                  <a:cubicBezTo>
                    <a:pt x="5280" y="756"/>
                    <a:pt x="5803" y="435"/>
                    <a:pt x="6326" y="86"/>
                  </a:cubicBezTo>
                  <a:cubicBezTo>
                    <a:pt x="6354" y="58"/>
                    <a:pt x="6326" y="0"/>
                    <a:pt x="629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5537260" y="1350910"/>
              <a:ext cx="223332" cy="141382"/>
            </a:xfrm>
            <a:custGeom>
              <a:avLst/>
              <a:gdLst/>
              <a:ahLst/>
              <a:cxnLst/>
              <a:rect l="l" t="t" r="r" b="b"/>
              <a:pathLst>
                <a:path w="4592" h="2907" extrusionOk="0">
                  <a:moveTo>
                    <a:pt x="4533" y="1"/>
                  </a:moveTo>
                  <a:cubicBezTo>
                    <a:pt x="3778" y="496"/>
                    <a:pt x="3022" y="961"/>
                    <a:pt x="2267" y="1425"/>
                  </a:cubicBezTo>
                  <a:cubicBezTo>
                    <a:pt x="1512" y="1918"/>
                    <a:pt x="756" y="2355"/>
                    <a:pt x="29" y="2848"/>
                  </a:cubicBezTo>
                  <a:cubicBezTo>
                    <a:pt x="1" y="2878"/>
                    <a:pt x="29" y="2906"/>
                    <a:pt x="59" y="2906"/>
                  </a:cubicBezTo>
                  <a:cubicBezTo>
                    <a:pt x="814" y="2441"/>
                    <a:pt x="1539" y="1948"/>
                    <a:pt x="2295" y="1484"/>
                  </a:cubicBezTo>
                  <a:lnTo>
                    <a:pt x="4561" y="89"/>
                  </a:lnTo>
                  <a:cubicBezTo>
                    <a:pt x="4592" y="59"/>
                    <a:pt x="4561" y="1"/>
                    <a:pt x="453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6154733" y="1213905"/>
              <a:ext cx="15660" cy="28889"/>
            </a:xfrm>
            <a:custGeom>
              <a:avLst/>
              <a:gdLst/>
              <a:ahLst/>
              <a:cxnLst/>
              <a:rect l="l" t="t" r="r" b="b"/>
              <a:pathLst>
                <a:path w="322" h="594" extrusionOk="0">
                  <a:moveTo>
                    <a:pt x="1" y="0"/>
                  </a:moveTo>
                  <a:lnTo>
                    <a:pt x="1" y="0"/>
                  </a:lnTo>
                  <a:cubicBezTo>
                    <a:pt x="89" y="203"/>
                    <a:pt x="205" y="377"/>
                    <a:pt x="292" y="581"/>
                  </a:cubicBezTo>
                  <a:cubicBezTo>
                    <a:pt x="292" y="591"/>
                    <a:pt x="295" y="594"/>
                    <a:pt x="299" y="594"/>
                  </a:cubicBezTo>
                  <a:cubicBezTo>
                    <a:pt x="308" y="594"/>
                    <a:pt x="322" y="581"/>
                    <a:pt x="322" y="581"/>
                  </a:cubicBezTo>
                  <a:cubicBezTo>
                    <a:pt x="233" y="377"/>
                    <a:pt x="147" y="175"/>
                    <a:pt x="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6060137" y="1259136"/>
              <a:ext cx="114438" cy="89294"/>
            </a:xfrm>
            <a:custGeom>
              <a:avLst/>
              <a:gdLst/>
              <a:ahLst/>
              <a:cxnLst/>
              <a:rect l="l" t="t" r="r" b="b"/>
              <a:pathLst>
                <a:path w="2353" h="1836" extrusionOk="0">
                  <a:moveTo>
                    <a:pt x="2295" y="0"/>
                  </a:moveTo>
                  <a:cubicBezTo>
                    <a:pt x="2178" y="493"/>
                    <a:pt x="1830" y="842"/>
                    <a:pt x="1423" y="1104"/>
                  </a:cubicBezTo>
                  <a:cubicBezTo>
                    <a:pt x="988" y="1365"/>
                    <a:pt x="493" y="1569"/>
                    <a:pt x="28" y="1771"/>
                  </a:cubicBezTo>
                  <a:cubicBezTo>
                    <a:pt x="4" y="1771"/>
                    <a:pt x="1" y="1836"/>
                    <a:pt x="37" y="1836"/>
                  </a:cubicBezTo>
                  <a:cubicBezTo>
                    <a:pt x="43" y="1836"/>
                    <a:pt x="50" y="1834"/>
                    <a:pt x="58" y="1829"/>
                  </a:cubicBezTo>
                  <a:cubicBezTo>
                    <a:pt x="551" y="1627"/>
                    <a:pt x="1074" y="1395"/>
                    <a:pt x="1539" y="1074"/>
                  </a:cubicBezTo>
                  <a:cubicBezTo>
                    <a:pt x="1918" y="842"/>
                    <a:pt x="2267" y="493"/>
                    <a:pt x="2353" y="28"/>
                  </a:cubicBezTo>
                  <a:cubicBezTo>
                    <a:pt x="2353" y="0"/>
                    <a:pt x="2295" y="0"/>
                    <a:pt x="229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5839674" y="1428677"/>
              <a:ext cx="33947" cy="17168"/>
            </a:xfrm>
            <a:custGeom>
              <a:avLst/>
              <a:gdLst/>
              <a:ahLst/>
              <a:cxnLst/>
              <a:rect l="l" t="t" r="r" b="b"/>
              <a:pathLst>
                <a:path w="698" h="353" extrusionOk="0">
                  <a:moveTo>
                    <a:pt x="1" y="1"/>
                  </a:moveTo>
                  <a:lnTo>
                    <a:pt x="1" y="29"/>
                  </a:lnTo>
                  <a:cubicBezTo>
                    <a:pt x="133" y="216"/>
                    <a:pt x="364" y="353"/>
                    <a:pt x="603" y="353"/>
                  </a:cubicBezTo>
                  <a:cubicBezTo>
                    <a:pt x="624" y="353"/>
                    <a:pt x="646" y="352"/>
                    <a:pt x="668" y="349"/>
                  </a:cubicBezTo>
                  <a:cubicBezTo>
                    <a:pt x="698" y="349"/>
                    <a:pt x="698" y="291"/>
                    <a:pt x="668" y="291"/>
                  </a:cubicBezTo>
                  <a:cubicBezTo>
                    <a:pt x="642" y="294"/>
                    <a:pt x="617" y="295"/>
                    <a:pt x="591" y="295"/>
                  </a:cubicBezTo>
                  <a:cubicBezTo>
                    <a:pt x="362" y="295"/>
                    <a:pt x="158" y="183"/>
                    <a:pt x="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5871141" y="1381453"/>
              <a:ext cx="17995" cy="50094"/>
            </a:xfrm>
            <a:custGeom>
              <a:avLst/>
              <a:gdLst/>
              <a:ahLst/>
              <a:cxnLst/>
              <a:rect l="l" t="t" r="r" b="b"/>
              <a:pathLst>
                <a:path w="370" h="1030" extrusionOk="0">
                  <a:moveTo>
                    <a:pt x="40" y="0"/>
                  </a:moveTo>
                  <a:cubicBezTo>
                    <a:pt x="24" y="0"/>
                    <a:pt x="1" y="21"/>
                    <a:pt x="21" y="42"/>
                  </a:cubicBezTo>
                  <a:cubicBezTo>
                    <a:pt x="167" y="333"/>
                    <a:pt x="311" y="681"/>
                    <a:pt x="167" y="1000"/>
                  </a:cubicBezTo>
                  <a:cubicBezTo>
                    <a:pt x="137" y="1030"/>
                    <a:pt x="167" y="1030"/>
                    <a:pt x="167" y="1030"/>
                  </a:cubicBezTo>
                  <a:cubicBezTo>
                    <a:pt x="369" y="681"/>
                    <a:pt x="195" y="302"/>
                    <a:pt x="51" y="12"/>
                  </a:cubicBezTo>
                  <a:cubicBezTo>
                    <a:pt x="51" y="4"/>
                    <a:pt x="46" y="0"/>
                    <a:pt x="4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5886267" y="1356552"/>
              <a:ext cx="147024" cy="37935"/>
            </a:xfrm>
            <a:custGeom>
              <a:avLst/>
              <a:gdLst/>
              <a:ahLst/>
              <a:cxnLst/>
              <a:rect l="l" t="t" r="r" b="b"/>
              <a:pathLst>
                <a:path w="3023" h="780" extrusionOk="0">
                  <a:moveTo>
                    <a:pt x="2936" y="1"/>
                  </a:moveTo>
                  <a:cubicBezTo>
                    <a:pt x="2413" y="117"/>
                    <a:pt x="1890" y="291"/>
                    <a:pt x="1395" y="496"/>
                  </a:cubicBezTo>
                  <a:cubicBezTo>
                    <a:pt x="1163" y="612"/>
                    <a:pt x="960" y="728"/>
                    <a:pt x="698" y="728"/>
                  </a:cubicBezTo>
                  <a:cubicBezTo>
                    <a:pt x="676" y="731"/>
                    <a:pt x="654" y="732"/>
                    <a:pt x="633" y="732"/>
                  </a:cubicBezTo>
                  <a:cubicBezTo>
                    <a:pt x="394" y="732"/>
                    <a:pt x="160" y="595"/>
                    <a:pt x="0" y="408"/>
                  </a:cubicBezTo>
                  <a:lnTo>
                    <a:pt x="0" y="408"/>
                  </a:lnTo>
                  <a:cubicBezTo>
                    <a:pt x="117" y="582"/>
                    <a:pt x="291" y="728"/>
                    <a:pt x="495" y="756"/>
                  </a:cubicBezTo>
                  <a:cubicBezTo>
                    <a:pt x="560" y="772"/>
                    <a:pt x="625" y="780"/>
                    <a:pt x="691" y="780"/>
                  </a:cubicBezTo>
                  <a:cubicBezTo>
                    <a:pt x="858" y="780"/>
                    <a:pt x="1025" y="732"/>
                    <a:pt x="1193" y="670"/>
                  </a:cubicBezTo>
                  <a:cubicBezTo>
                    <a:pt x="1774" y="438"/>
                    <a:pt x="2355" y="233"/>
                    <a:pt x="2964" y="89"/>
                  </a:cubicBezTo>
                  <a:cubicBezTo>
                    <a:pt x="3022" y="89"/>
                    <a:pt x="2994" y="1"/>
                    <a:pt x="293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4654434" y="2107769"/>
              <a:ext cx="58897" cy="36379"/>
            </a:xfrm>
            <a:custGeom>
              <a:avLst/>
              <a:gdLst/>
              <a:ahLst/>
              <a:cxnLst/>
              <a:rect l="l" t="t" r="r" b="b"/>
              <a:pathLst>
                <a:path w="1211" h="748" extrusionOk="0">
                  <a:moveTo>
                    <a:pt x="26" y="1"/>
                  </a:moveTo>
                  <a:cubicBezTo>
                    <a:pt x="9" y="1"/>
                    <a:pt x="0" y="21"/>
                    <a:pt x="22" y="43"/>
                  </a:cubicBezTo>
                  <a:cubicBezTo>
                    <a:pt x="340" y="361"/>
                    <a:pt x="719" y="652"/>
                    <a:pt x="1154" y="740"/>
                  </a:cubicBezTo>
                  <a:cubicBezTo>
                    <a:pt x="1165" y="745"/>
                    <a:pt x="1173" y="747"/>
                    <a:pt x="1180" y="747"/>
                  </a:cubicBezTo>
                  <a:cubicBezTo>
                    <a:pt x="1211" y="747"/>
                    <a:pt x="1207" y="705"/>
                    <a:pt x="1184" y="682"/>
                  </a:cubicBezTo>
                  <a:cubicBezTo>
                    <a:pt x="719" y="593"/>
                    <a:pt x="398" y="303"/>
                    <a:pt x="50" y="12"/>
                  </a:cubicBezTo>
                  <a:cubicBezTo>
                    <a:pt x="42" y="4"/>
                    <a:pt x="33" y="1"/>
                    <a:pt x="2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733125" y="2061760"/>
              <a:ext cx="115946" cy="74898"/>
            </a:xfrm>
            <a:custGeom>
              <a:avLst/>
              <a:gdLst/>
              <a:ahLst/>
              <a:cxnLst/>
              <a:rect l="l" t="t" r="r" b="b"/>
              <a:pathLst>
                <a:path w="2384" h="1540" extrusionOk="0">
                  <a:moveTo>
                    <a:pt x="2325" y="1"/>
                  </a:moveTo>
                  <a:cubicBezTo>
                    <a:pt x="1949" y="261"/>
                    <a:pt x="1600" y="552"/>
                    <a:pt x="1221" y="814"/>
                  </a:cubicBezTo>
                  <a:cubicBezTo>
                    <a:pt x="814" y="1047"/>
                    <a:pt x="438" y="1279"/>
                    <a:pt x="31" y="1512"/>
                  </a:cubicBezTo>
                  <a:cubicBezTo>
                    <a:pt x="1" y="1512"/>
                    <a:pt x="31" y="1539"/>
                    <a:pt x="31" y="1539"/>
                  </a:cubicBezTo>
                  <a:cubicBezTo>
                    <a:pt x="466" y="1307"/>
                    <a:pt x="872" y="1105"/>
                    <a:pt x="1279" y="842"/>
                  </a:cubicBezTo>
                  <a:cubicBezTo>
                    <a:pt x="1628" y="610"/>
                    <a:pt x="2035" y="349"/>
                    <a:pt x="2355" y="59"/>
                  </a:cubicBezTo>
                  <a:cubicBezTo>
                    <a:pt x="2383" y="29"/>
                    <a:pt x="2355" y="1"/>
                    <a:pt x="232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4877280" y="2013319"/>
              <a:ext cx="50337" cy="34385"/>
            </a:xfrm>
            <a:custGeom>
              <a:avLst/>
              <a:gdLst/>
              <a:ahLst/>
              <a:cxnLst/>
              <a:rect l="l" t="t" r="r" b="b"/>
              <a:pathLst>
                <a:path w="1035" h="707" extrusionOk="0">
                  <a:moveTo>
                    <a:pt x="991" y="0"/>
                  </a:moveTo>
                  <a:cubicBezTo>
                    <a:pt x="982" y="0"/>
                    <a:pt x="972" y="3"/>
                    <a:pt x="960" y="9"/>
                  </a:cubicBezTo>
                  <a:cubicBezTo>
                    <a:pt x="640" y="211"/>
                    <a:pt x="321" y="443"/>
                    <a:pt x="31" y="676"/>
                  </a:cubicBezTo>
                  <a:cubicBezTo>
                    <a:pt x="0" y="676"/>
                    <a:pt x="31" y="706"/>
                    <a:pt x="31" y="706"/>
                  </a:cubicBezTo>
                  <a:cubicBezTo>
                    <a:pt x="349" y="502"/>
                    <a:pt x="698" y="269"/>
                    <a:pt x="988" y="67"/>
                  </a:cubicBezTo>
                  <a:cubicBezTo>
                    <a:pt x="1035" y="43"/>
                    <a:pt x="1026" y="0"/>
                    <a:pt x="99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4935253" y="1954714"/>
              <a:ext cx="17995" cy="49705"/>
            </a:xfrm>
            <a:custGeom>
              <a:avLst/>
              <a:gdLst/>
              <a:ahLst/>
              <a:cxnLst/>
              <a:rect l="l" t="t" r="r" b="b"/>
              <a:pathLst>
                <a:path w="370" h="1022" extrusionOk="0">
                  <a:moveTo>
                    <a:pt x="15" y="0"/>
                  </a:moveTo>
                  <a:cubicBezTo>
                    <a:pt x="8" y="0"/>
                    <a:pt x="1" y="7"/>
                    <a:pt x="1" y="21"/>
                  </a:cubicBezTo>
                  <a:cubicBezTo>
                    <a:pt x="1" y="370"/>
                    <a:pt x="117" y="719"/>
                    <a:pt x="319" y="1009"/>
                  </a:cubicBezTo>
                  <a:cubicBezTo>
                    <a:pt x="319" y="1018"/>
                    <a:pt x="324" y="1022"/>
                    <a:pt x="331" y="1022"/>
                  </a:cubicBezTo>
                  <a:cubicBezTo>
                    <a:pt x="346" y="1022"/>
                    <a:pt x="369" y="1001"/>
                    <a:pt x="350" y="981"/>
                  </a:cubicBezTo>
                  <a:cubicBezTo>
                    <a:pt x="175" y="691"/>
                    <a:pt x="59" y="370"/>
                    <a:pt x="29" y="21"/>
                  </a:cubicBezTo>
                  <a:cubicBezTo>
                    <a:pt x="29" y="7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4953589" y="1930640"/>
              <a:ext cx="81610" cy="53693"/>
            </a:xfrm>
            <a:custGeom>
              <a:avLst/>
              <a:gdLst/>
              <a:ahLst/>
              <a:cxnLst/>
              <a:rect l="l" t="t" r="r" b="b"/>
              <a:pathLst>
                <a:path w="1678" h="1104" extrusionOk="0">
                  <a:moveTo>
                    <a:pt x="62" y="1"/>
                  </a:moveTo>
                  <a:cubicBezTo>
                    <a:pt x="59" y="1"/>
                    <a:pt x="59" y="8"/>
                    <a:pt x="59" y="24"/>
                  </a:cubicBezTo>
                  <a:cubicBezTo>
                    <a:pt x="0" y="168"/>
                    <a:pt x="89" y="372"/>
                    <a:pt x="147" y="516"/>
                  </a:cubicBezTo>
                  <a:cubicBezTo>
                    <a:pt x="233" y="691"/>
                    <a:pt x="349" y="865"/>
                    <a:pt x="496" y="981"/>
                  </a:cubicBezTo>
                  <a:cubicBezTo>
                    <a:pt x="647" y="1070"/>
                    <a:pt x="815" y="1104"/>
                    <a:pt x="985" y="1104"/>
                  </a:cubicBezTo>
                  <a:cubicBezTo>
                    <a:pt x="1206" y="1104"/>
                    <a:pt x="1430" y="1047"/>
                    <a:pt x="1628" y="981"/>
                  </a:cubicBezTo>
                  <a:cubicBezTo>
                    <a:pt x="1677" y="957"/>
                    <a:pt x="1664" y="889"/>
                    <a:pt x="1623" y="889"/>
                  </a:cubicBezTo>
                  <a:cubicBezTo>
                    <a:pt x="1616" y="889"/>
                    <a:pt x="1608" y="891"/>
                    <a:pt x="1600" y="895"/>
                  </a:cubicBezTo>
                  <a:cubicBezTo>
                    <a:pt x="1398" y="949"/>
                    <a:pt x="1175" y="1027"/>
                    <a:pt x="958" y="1027"/>
                  </a:cubicBezTo>
                  <a:cubicBezTo>
                    <a:pt x="828" y="1027"/>
                    <a:pt x="701" y="999"/>
                    <a:pt x="582" y="923"/>
                  </a:cubicBezTo>
                  <a:cubicBezTo>
                    <a:pt x="263" y="749"/>
                    <a:pt x="147" y="342"/>
                    <a:pt x="89" y="24"/>
                  </a:cubicBezTo>
                  <a:cubicBezTo>
                    <a:pt x="74" y="8"/>
                    <a:pt x="66" y="1"/>
                    <a:pt x="6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4662458" y="2118274"/>
              <a:ext cx="5739" cy="12742"/>
            </a:xfrm>
            <a:custGeom>
              <a:avLst/>
              <a:gdLst/>
              <a:ahLst/>
              <a:cxnLst/>
              <a:rect l="l" t="t" r="r" b="b"/>
              <a:pathLst>
                <a:path w="118" h="262" extrusionOk="0">
                  <a:moveTo>
                    <a:pt x="89" y="1"/>
                  </a:moveTo>
                  <a:cubicBezTo>
                    <a:pt x="59" y="87"/>
                    <a:pt x="31" y="175"/>
                    <a:pt x="1" y="233"/>
                  </a:cubicBezTo>
                  <a:cubicBezTo>
                    <a:pt x="1" y="261"/>
                    <a:pt x="1" y="261"/>
                    <a:pt x="31" y="261"/>
                  </a:cubicBezTo>
                  <a:cubicBezTo>
                    <a:pt x="59" y="175"/>
                    <a:pt x="89" y="117"/>
                    <a:pt x="117" y="29"/>
                  </a:cubicBezTo>
                  <a:cubicBezTo>
                    <a:pt x="117" y="1"/>
                    <a:pt x="89" y="1"/>
                    <a:pt x="8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4663966" y="2123964"/>
              <a:ext cx="9873" cy="11332"/>
            </a:xfrm>
            <a:custGeom>
              <a:avLst/>
              <a:gdLst/>
              <a:ahLst/>
              <a:cxnLst/>
              <a:rect l="l" t="t" r="r" b="b"/>
              <a:pathLst>
                <a:path w="203" h="233" extrusionOk="0">
                  <a:moveTo>
                    <a:pt x="174" y="0"/>
                  </a:moveTo>
                  <a:cubicBezTo>
                    <a:pt x="116" y="86"/>
                    <a:pt x="86" y="144"/>
                    <a:pt x="0" y="202"/>
                  </a:cubicBezTo>
                  <a:cubicBezTo>
                    <a:pt x="0" y="233"/>
                    <a:pt x="0" y="233"/>
                    <a:pt x="28" y="233"/>
                  </a:cubicBezTo>
                  <a:cubicBezTo>
                    <a:pt x="116" y="202"/>
                    <a:pt x="174" y="116"/>
                    <a:pt x="202" y="28"/>
                  </a:cubicBezTo>
                  <a:cubicBezTo>
                    <a:pt x="202" y="0"/>
                    <a:pt x="174" y="0"/>
                    <a:pt x="17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4668149" y="2126785"/>
              <a:ext cx="14153" cy="18335"/>
            </a:xfrm>
            <a:custGeom>
              <a:avLst/>
              <a:gdLst/>
              <a:ahLst/>
              <a:cxnLst/>
              <a:rect l="l" t="t" r="r" b="b"/>
              <a:pathLst>
                <a:path w="291" h="377" extrusionOk="0">
                  <a:moveTo>
                    <a:pt x="263" y="0"/>
                  </a:moveTo>
                  <a:cubicBezTo>
                    <a:pt x="233" y="58"/>
                    <a:pt x="174" y="116"/>
                    <a:pt x="147" y="175"/>
                  </a:cubicBezTo>
                  <a:cubicBezTo>
                    <a:pt x="116" y="233"/>
                    <a:pt x="58" y="349"/>
                    <a:pt x="0" y="349"/>
                  </a:cubicBezTo>
                  <a:lnTo>
                    <a:pt x="0" y="377"/>
                  </a:lnTo>
                  <a:cubicBezTo>
                    <a:pt x="58" y="377"/>
                    <a:pt x="88" y="319"/>
                    <a:pt x="116" y="291"/>
                  </a:cubicBezTo>
                  <a:lnTo>
                    <a:pt x="291" y="28"/>
                  </a:lnTo>
                  <a:cubicBezTo>
                    <a:pt x="291" y="0"/>
                    <a:pt x="263" y="0"/>
                    <a:pt x="26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4672866" y="2130967"/>
              <a:ext cx="19405" cy="23296"/>
            </a:xfrm>
            <a:custGeom>
              <a:avLst/>
              <a:gdLst/>
              <a:ahLst/>
              <a:cxnLst/>
              <a:rect l="l" t="t" r="r" b="b"/>
              <a:pathLst>
                <a:path w="399" h="479" extrusionOk="0">
                  <a:moveTo>
                    <a:pt x="368" y="0"/>
                  </a:moveTo>
                  <a:cubicBezTo>
                    <a:pt x="224" y="147"/>
                    <a:pt x="108" y="291"/>
                    <a:pt x="19" y="465"/>
                  </a:cubicBezTo>
                  <a:cubicBezTo>
                    <a:pt x="136" y="321"/>
                    <a:pt x="252" y="175"/>
                    <a:pt x="398" y="30"/>
                  </a:cubicBezTo>
                  <a:lnTo>
                    <a:pt x="368" y="0"/>
                  </a:lnTo>
                  <a:close/>
                  <a:moveTo>
                    <a:pt x="19" y="465"/>
                  </a:moveTo>
                  <a:cubicBezTo>
                    <a:pt x="1" y="465"/>
                    <a:pt x="7" y="479"/>
                    <a:pt x="13" y="479"/>
                  </a:cubicBezTo>
                  <a:cubicBezTo>
                    <a:pt x="16" y="479"/>
                    <a:pt x="19" y="475"/>
                    <a:pt x="19" y="465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4678070" y="2137485"/>
              <a:ext cx="20816" cy="25242"/>
            </a:xfrm>
            <a:custGeom>
              <a:avLst/>
              <a:gdLst/>
              <a:ahLst/>
              <a:cxnLst/>
              <a:rect l="l" t="t" r="r" b="b"/>
              <a:pathLst>
                <a:path w="428" h="519" extrusionOk="0">
                  <a:moveTo>
                    <a:pt x="402" y="0"/>
                  </a:moveTo>
                  <a:cubicBezTo>
                    <a:pt x="395" y="0"/>
                    <a:pt x="386" y="4"/>
                    <a:pt x="377" y="13"/>
                  </a:cubicBezTo>
                  <a:cubicBezTo>
                    <a:pt x="261" y="157"/>
                    <a:pt x="145" y="331"/>
                    <a:pt x="1" y="505"/>
                  </a:cubicBezTo>
                  <a:cubicBezTo>
                    <a:pt x="1" y="505"/>
                    <a:pt x="13" y="519"/>
                    <a:pt x="21" y="519"/>
                  </a:cubicBezTo>
                  <a:cubicBezTo>
                    <a:pt x="25" y="519"/>
                    <a:pt x="29" y="516"/>
                    <a:pt x="29" y="505"/>
                  </a:cubicBezTo>
                  <a:cubicBezTo>
                    <a:pt x="145" y="361"/>
                    <a:pt x="291" y="187"/>
                    <a:pt x="407" y="41"/>
                  </a:cubicBezTo>
                  <a:cubicBezTo>
                    <a:pt x="427" y="21"/>
                    <a:pt x="419" y="0"/>
                    <a:pt x="402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4688381" y="2143126"/>
              <a:ext cx="20378" cy="25290"/>
            </a:xfrm>
            <a:custGeom>
              <a:avLst/>
              <a:gdLst/>
              <a:ahLst/>
              <a:cxnLst/>
              <a:rect l="l" t="t" r="r" b="b"/>
              <a:pathLst>
                <a:path w="419" h="520" extrusionOk="0">
                  <a:moveTo>
                    <a:pt x="403" y="0"/>
                  </a:moveTo>
                  <a:lnTo>
                    <a:pt x="403" y="0"/>
                  </a:lnTo>
                  <a:cubicBezTo>
                    <a:pt x="400" y="0"/>
                    <a:pt x="398" y="4"/>
                    <a:pt x="398" y="13"/>
                  </a:cubicBezTo>
                  <a:cubicBezTo>
                    <a:pt x="254" y="157"/>
                    <a:pt x="107" y="331"/>
                    <a:pt x="21" y="506"/>
                  </a:cubicBezTo>
                  <a:cubicBezTo>
                    <a:pt x="1" y="506"/>
                    <a:pt x="8" y="519"/>
                    <a:pt x="23" y="519"/>
                  </a:cubicBezTo>
                  <a:cubicBezTo>
                    <a:pt x="30" y="519"/>
                    <a:pt x="40" y="516"/>
                    <a:pt x="49" y="506"/>
                  </a:cubicBezTo>
                  <a:cubicBezTo>
                    <a:pt x="137" y="331"/>
                    <a:pt x="281" y="187"/>
                    <a:pt x="398" y="41"/>
                  </a:cubicBezTo>
                  <a:cubicBezTo>
                    <a:pt x="419" y="21"/>
                    <a:pt x="410" y="0"/>
                    <a:pt x="40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4696406" y="2150762"/>
              <a:ext cx="16974" cy="24707"/>
            </a:xfrm>
            <a:custGeom>
              <a:avLst/>
              <a:gdLst/>
              <a:ahLst/>
              <a:cxnLst/>
              <a:rect l="l" t="t" r="r" b="b"/>
              <a:pathLst>
                <a:path w="349" h="508" extrusionOk="0">
                  <a:moveTo>
                    <a:pt x="321" y="0"/>
                  </a:moveTo>
                  <a:cubicBezTo>
                    <a:pt x="205" y="174"/>
                    <a:pt x="89" y="321"/>
                    <a:pt x="0" y="495"/>
                  </a:cubicBezTo>
                  <a:cubicBezTo>
                    <a:pt x="0" y="495"/>
                    <a:pt x="0" y="508"/>
                    <a:pt x="9" y="508"/>
                  </a:cubicBezTo>
                  <a:cubicBezTo>
                    <a:pt x="14" y="508"/>
                    <a:pt x="20" y="504"/>
                    <a:pt x="30" y="495"/>
                  </a:cubicBezTo>
                  <a:cubicBezTo>
                    <a:pt x="147" y="349"/>
                    <a:pt x="233" y="205"/>
                    <a:pt x="349" y="30"/>
                  </a:cubicBezTo>
                  <a:cubicBezTo>
                    <a:pt x="349" y="0"/>
                    <a:pt x="321" y="0"/>
                    <a:pt x="32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4706327" y="2154361"/>
              <a:ext cx="16536" cy="26166"/>
            </a:xfrm>
            <a:custGeom>
              <a:avLst/>
              <a:gdLst/>
              <a:ahLst/>
              <a:cxnLst/>
              <a:rect l="l" t="t" r="r" b="b"/>
              <a:pathLst>
                <a:path w="340" h="538" extrusionOk="0">
                  <a:moveTo>
                    <a:pt x="318" y="1"/>
                  </a:moveTo>
                  <a:cubicBezTo>
                    <a:pt x="310" y="1"/>
                    <a:pt x="301" y="4"/>
                    <a:pt x="291" y="14"/>
                  </a:cubicBezTo>
                  <a:cubicBezTo>
                    <a:pt x="203" y="158"/>
                    <a:pt x="87" y="333"/>
                    <a:pt x="1" y="507"/>
                  </a:cubicBezTo>
                  <a:cubicBezTo>
                    <a:pt x="1" y="537"/>
                    <a:pt x="1" y="537"/>
                    <a:pt x="29" y="537"/>
                  </a:cubicBezTo>
                  <a:cubicBezTo>
                    <a:pt x="145" y="363"/>
                    <a:pt x="233" y="189"/>
                    <a:pt x="319" y="14"/>
                  </a:cubicBezTo>
                  <a:cubicBezTo>
                    <a:pt x="339" y="14"/>
                    <a:pt x="333" y="1"/>
                    <a:pt x="31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4719021" y="2145947"/>
              <a:ext cx="21302" cy="37400"/>
            </a:xfrm>
            <a:custGeom>
              <a:avLst/>
              <a:gdLst/>
              <a:ahLst/>
              <a:cxnLst/>
              <a:rect l="l" t="t" r="r" b="b"/>
              <a:pathLst>
                <a:path w="438" h="769" extrusionOk="0">
                  <a:moveTo>
                    <a:pt x="403" y="0"/>
                  </a:moveTo>
                  <a:cubicBezTo>
                    <a:pt x="396" y="0"/>
                    <a:pt x="387" y="4"/>
                    <a:pt x="379" y="13"/>
                  </a:cubicBezTo>
                  <a:cubicBezTo>
                    <a:pt x="233" y="245"/>
                    <a:pt x="88" y="506"/>
                    <a:pt x="0" y="768"/>
                  </a:cubicBezTo>
                  <a:cubicBezTo>
                    <a:pt x="147" y="506"/>
                    <a:pt x="263" y="273"/>
                    <a:pt x="437" y="41"/>
                  </a:cubicBezTo>
                  <a:cubicBezTo>
                    <a:pt x="437" y="21"/>
                    <a:pt x="422" y="0"/>
                    <a:pt x="40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4731764" y="2136025"/>
              <a:ext cx="24026" cy="46933"/>
            </a:xfrm>
            <a:custGeom>
              <a:avLst/>
              <a:gdLst/>
              <a:ahLst/>
              <a:cxnLst/>
              <a:rect l="l" t="t" r="r" b="b"/>
              <a:pathLst>
                <a:path w="494" h="965" extrusionOk="0">
                  <a:moveTo>
                    <a:pt x="464" y="0"/>
                  </a:moveTo>
                  <a:cubicBezTo>
                    <a:pt x="455" y="0"/>
                    <a:pt x="446" y="3"/>
                    <a:pt x="435" y="12"/>
                  </a:cubicBezTo>
                  <a:cubicBezTo>
                    <a:pt x="291" y="303"/>
                    <a:pt x="145" y="624"/>
                    <a:pt x="1" y="942"/>
                  </a:cubicBezTo>
                  <a:cubicBezTo>
                    <a:pt x="1" y="957"/>
                    <a:pt x="1" y="965"/>
                    <a:pt x="4" y="965"/>
                  </a:cubicBezTo>
                  <a:cubicBezTo>
                    <a:pt x="8" y="965"/>
                    <a:pt x="15" y="957"/>
                    <a:pt x="29" y="942"/>
                  </a:cubicBezTo>
                  <a:cubicBezTo>
                    <a:pt x="175" y="652"/>
                    <a:pt x="319" y="333"/>
                    <a:pt x="494" y="12"/>
                  </a:cubicBezTo>
                  <a:cubicBezTo>
                    <a:pt x="494" y="12"/>
                    <a:pt x="481" y="0"/>
                    <a:pt x="46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4747278" y="2133205"/>
              <a:ext cx="25096" cy="45863"/>
            </a:xfrm>
            <a:custGeom>
              <a:avLst/>
              <a:gdLst/>
              <a:ahLst/>
              <a:cxnLst/>
              <a:rect l="l" t="t" r="r" b="b"/>
              <a:pathLst>
                <a:path w="516" h="943" extrusionOk="0">
                  <a:moveTo>
                    <a:pt x="476" y="1"/>
                  </a:moveTo>
                  <a:cubicBezTo>
                    <a:pt x="470" y="1"/>
                    <a:pt x="465" y="4"/>
                    <a:pt x="465" y="12"/>
                  </a:cubicBezTo>
                  <a:cubicBezTo>
                    <a:pt x="321" y="333"/>
                    <a:pt x="147" y="624"/>
                    <a:pt x="0" y="942"/>
                  </a:cubicBezTo>
                  <a:cubicBezTo>
                    <a:pt x="205" y="682"/>
                    <a:pt x="379" y="333"/>
                    <a:pt x="495" y="43"/>
                  </a:cubicBezTo>
                  <a:cubicBezTo>
                    <a:pt x="515" y="21"/>
                    <a:pt x="492" y="1"/>
                    <a:pt x="47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4764203" y="2120511"/>
              <a:ext cx="25096" cy="51553"/>
            </a:xfrm>
            <a:custGeom>
              <a:avLst/>
              <a:gdLst/>
              <a:ahLst/>
              <a:cxnLst/>
              <a:rect l="l" t="t" r="r" b="b"/>
              <a:pathLst>
                <a:path w="516" h="1060" extrusionOk="0">
                  <a:moveTo>
                    <a:pt x="477" y="0"/>
                  </a:moveTo>
                  <a:cubicBezTo>
                    <a:pt x="471" y="0"/>
                    <a:pt x="466" y="4"/>
                    <a:pt x="466" y="13"/>
                  </a:cubicBezTo>
                  <a:cubicBezTo>
                    <a:pt x="291" y="362"/>
                    <a:pt x="117" y="680"/>
                    <a:pt x="1" y="1029"/>
                  </a:cubicBezTo>
                  <a:cubicBezTo>
                    <a:pt x="1" y="1059"/>
                    <a:pt x="31" y="1059"/>
                    <a:pt x="31" y="1059"/>
                  </a:cubicBezTo>
                  <a:cubicBezTo>
                    <a:pt x="205" y="738"/>
                    <a:pt x="350" y="390"/>
                    <a:pt x="496" y="41"/>
                  </a:cubicBezTo>
                  <a:cubicBezTo>
                    <a:pt x="516" y="21"/>
                    <a:pt x="493" y="0"/>
                    <a:pt x="47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4781177" y="2107769"/>
              <a:ext cx="24123" cy="57146"/>
            </a:xfrm>
            <a:custGeom>
              <a:avLst/>
              <a:gdLst/>
              <a:ahLst/>
              <a:cxnLst/>
              <a:rect l="l" t="t" r="r" b="b"/>
              <a:pathLst>
                <a:path w="496" h="1175" extrusionOk="0">
                  <a:moveTo>
                    <a:pt x="449" y="1"/>
                  </a:moveTo>
                  <a:cubicBezTo>
                    <a:pt x="442" y="1"/>
                    <a:pt x="438" y="4"/>
                    <a:pt x="438" y="12"/>
                  </a:cubicBezTo>
                  <a:cubicBezTo>
                    <a:pt x="263" y="391"/>
                    <a:pt x="89" y="768"/>
                    <a:pt x="1" y="1147"/>
                  </a:cubicBezTo>
                  <a:cubicBezTo>
                    <a:pt x="1" y="1175"/>
                    <a:pt x="31" y="1175"/>
                    <a:pt x="31" y="1175"/>
                  </a:cubicBezTo>
                  <a:cubicBezTo>
                    <a:pt x="175" y="798"/>
                    <a:pt x="321" y="419"/>
                    <a:pt x="496" y="43"/>
                  </a:cubicBezTo>
                  <a:cubicBezTo>
                    <a:pt x="496" y="21"/>
                    <a:pt x="466" y="1"/>
                    <a:pt x="44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4796789" y="2098868"/>
              <a:ext cx="21205" cy="52574"/>
            </a:xfrm>
            <a:custGeom>
              <a:avLst/>
              <a:gdLst/>
              <a:ahLst/>
              <a:cxnLst/>
              <a:rect l="l" t="t" r="r" b="b"/>
              <a:pathLst>
                <a:path w="436" h="1081" extrusionOk="0">
                  <a:moveTo>
                    <a:pt x="406" y="0"/>
                  </a:moveTo>
                  <a:cubicBezTo>
                    <a:pt x="391" y="0"/>
                    <a:pt x="377" y="7"/>
                    <a:pt x="377" y="21"/>
                  </a:cubicBezTo>
                  <a:cubicBezTo>
                    <a:pt x="261" y="370"/>
                    <a:pt x="144" y="718"/>
                    <a:pt x="0" y="1067"/>
                  </a:cubicBezTo>
                  <a:cubicBezTo>
                    <a:pt x="0" y="1067"/>
                    <a:pt x="0" y="1080"/>
                    <a:pt x="9" y="1080"/>
                  </a:cubicBezTo>
                  <a:cubicBezTo>
                    <a:pt x="13" y="1080"/>
                    <a:pt x="19" y="1077"/>
                    <a:pt x="28" y="1067"/>
                  </a:cubicBezTo>
                  <a:cubicBezTo>
                    <a:pt x="175" y="749"/>
                    <a:pt x="319" y="400"/>
                    <a:pt x="435" y="21"/>
                  </a:cubicBezTo>
                  <a:cubicBezTo>
                    <a:pt x="435" y="7"/>
                    <a:pt x="421" y="0"/>
                    <a:pt x="40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4812255" y="2090017"/>
              <a:ext cx="19843" cy="53401"/>
            </a:xfrm>
            <a:custGeom>
              <a:avLst/>
              <a:gdLst/>
              <a:ahLst/>
              <a:cxnLst/>
              <a:rect l="l" t="t" r="r" b="b"/>
              <a:pathLst>
                <a:path w="408" h="1098" extrusionOk="0">
                  <a:moveTo>
                    <a:pt x="349" y="1"/>
                  </a:moveTo>
                  <a:cubicBezTo>
                    <a:pt x="233" y="377"/>
                    <a:pt x="117" y="726"/>
                    <a:pt x="1" y="1075"/>
                  </a:cubicBezTo>
                  <a:cubicBezTo>
                    <a:pt x="1" y="1090"/>
                    <a:pt x="8" y="1097"/>
                    <a:pt x="16" y="1097"/>
                  </a:cubicBezTo>
                  <a:cubicBezTo>
                    <a:pt x="23" y="1097"/>
                    <a:pt x="31" y="1090"/>
                    <a:pt x="31" y="1075"/>
                  </a:cubicBezTo>
                  <a:cubicBezTo>
                    <a:pt x="147" y="726"/>
                    <a:pt x="291" y="377"/>
                    <a:pt x="408" y="29"/>
                  </a:cubicBezTo>
                  <a:cubicBezTo>
                    <a:pt x="408" y="1"/>
                    <a:pt x="380" y="1"/>
                    <a:pt x="34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4825046" y="2084132"/>
              <a:ext cx="19211" cy="52185"/>
            </a:xfrm>
            <a:custGeom>
              <a:avLst/>
              <a:gdLst/>
              <a:ahLst/>
              <a:cxnLst/>
              <a:rect l="l" t="t" r="r" b="b"/>
              <a:pathLst>
                <a:path w="395" h="1073" extrusionOk="0">
                  <a:moveTo>
                    <a:pt x="369" y="0"/>
                  </a:moveTo>
                  <a:cubicBezTo>
                    <a:pt x="359" y="0"/>
                    <a:pt x="349" y="9"/>
                    <a:pt x="349" y="33"/>
                  </a:cubicBezTo>
                  <a:cubicBezTo>
                    <a:pt x="203" y="354"/>
                    <a:pt x="86" y="703"/>
                    <a:pt x="0" y="1052"/>
                  </a:cubicBezTo>
                  <a:cubicBezTo>
                    <a:pt x="0" y="1066"/>
                    <a:pt x="0" y="1073"/>
                    <a:pt x="4" y="1073"/>
                  </a:cubicBezTo>
                  <a:cubicBezTo>
                    <a:pt x="7" y="1073"/>
                    <a:pt x="14" y="1066"/>
                    <a:pt x="28" y="1052"/>
                  </a:cubicBezTo>
                  <a:cubicBezTo>
                    <a:pt x="145" y="731"/>
                    <a:pt x="261" y="382"/>
                    <a:pt x="377" y="33"/>
                  </a:cubicBezTo>
                  <a:cubicBezTo>
                    <a:pt x="395" y="17"/>
                    <a:pt x="382" y="0"/>
                    <a:pt x="36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4843381" y="2061176"/>
              <a:ext cx="21302" cy="55687"/>
            </a:xfrm>
            <a:custGeom>
              <a:avLst/>
              <a:gdLst/>
              <a:ahLst/>
              <a:cxnLst/>
              <a:rect l="l" t="t" r="r" b="b"/>
              <a:pathLst>
                <a:path w="438" h="1145" extrusionOk="0">
                  <a:moveTo>
                    <a:pt x="391" y="0"/>
                  </a:moveTo>
                  <a:cubicBezTo>
                    <a:pt x="384" y="0"/>
                    <a:pt x="379" y="4"/>
                    <a:pt x="379" y="13"/>
                  </a:cubicBezTo>
                  <a:cubicBezTo>
                    <a:pt x="232" y="361"/>
                    <a:pt x="88" y="738"/>
                    <a:pt x="0" y="1117"/>
                  </a:cubicBezTo>
                  <a:cubicBezTo>
                    <a:pt x="0" y="1145"/>
                    <a:pt x="30" y="1145"/>
                    <a:pt x="30" y="1145"/>
                  </a:cubicBezTo>
                  <a:cubicBezTo>
                    <a:pt x="174" y="768"/>
                    <a:pt x="321" y="419"/>
                    <a:pt x="437" y="41"/>
                  </a:cubicBezTo>
                  <a:cubicBezTo>
                    <a:pt x="437" y="21"/>
                    <a:pt x="408" y="0"/>
                    <a:pt x="39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4860306" y="2053638"/>
              <a:ext cx="20573" cy="49121"/>
            </a:xfrm>
            <a:custGeom>
              <a:avLst/>
              <a:gdLst/>
              <a:ahLst/>
              <a:cxnLst/>
              <a:rect l="l" t="t" r="r" b="b"/>
              <a:pathLst>
                <a:path w="423" h="1010" extrusionOk="0">
                  <a:moveTo>
                    <a:pt x="405" y="0"/>
                  </a:moveTo>
                  <a:cubicBezTo>
                    <a:pt x="394" y="0"/>
                    <a:pt x="380" y="7"/>
                    <a:pt x="380" y="21"/>
                  </a:cubicBezTo>
                  <a:lnTo>
                    <a:pt x="205" y="458"/>
                  </a:lnTo>
                  <a:cubicBezTo>
                    <a:pt x="147" y="633"/>
                    <a:pt x="117" y="835"/>
                    <a:pt x="31" y="981"/>
                  </a:cubicBezTo>
                  <a:cubicBezTo>
                    <a:pt x="1" y="1009"/>
                    <a:pt x="31" y="1009"/>
                    <a:pt x="31" y="1009"/>
                  </a:cubicBezTo>
                  <a:cubicBezTo>
                    <a:pt x="89" y="1009"/>
                    <a:pt x="89" y="981"/>
                    <a:pt x="89" y="923"/>
                  </a:cubicBezTo>
                  <a:cubicBezTo>
                    <a:pt x="117" y="835"/>
                    <a:pt x="175" y="749"/>
                    <a:pt x="205" y="660"/>
                  </a:cubicBezTo>
                  <a:cubicBezTo>
                    <a:pt x="263" y="458"/>
                    <a:pt x="349" y="254"/>
                    <a:pt x="407" y="21"/>
                  </a:cubicBezTo>
                  <a:cubicBezTo>
                    <a:pt x="423" y="7"/>
                    <a:pt x="416" y="0"/>
                    <a:pt x="40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4877280" y="2049358"/>
              <a:ext cx="11332" cy="46009"/>
            </a:xfrm>
            <a:custGeom>
              <a:avLst/>
              <a:gdLst/>
              <a:ahLst/>
              <a:cxnLst/>
              <a:rect l="l" t="t" r="r" b="b"/>
              <a:pathLst>
                <a:path w="233" h="946" extrusionOk="0">
                  <a:moveTo>
                    <a:pt x="215" y="1"/>
                  </a:moveTo>
                  <a:cubicBezTo>
                    <a:pt x="204" y="1"/>
                    <a:pt x="190" y="8"/>
                    <a:pt x="175" y="23"/>
                  </a:cubicBezTo>
                  <a:cubicBezTo>
                    <a:pt x="89" y="314"/>
                    <a:pt x="31" y="632"/>
                    <a:pt x="0" y="923"/>
                  </a:cubicBezTo>
                  <a:cubicBezTo>
                    <a:pt x="0" y="938"/>
                    <a:pt x="8" y="945"/>
                    <a:pt x="15" y="945"/>
                  </a:cubicBezTo>
                  <a:cubicBezTo>
                    <a:pt x="23" y="945"/>
                    <a:pt x="31" y="938"/>
                    <a:pt x="31" y="923"/>
                  </a:cubicBezTo>
                  <a:cubicBezTo>
                    <a:pt x="117" y="632"/>
                    <a:pt x="205" y="342"/>
                    <a:pt x="233" y="23"/>
                  </a:cubicBezTo>
                  <a:cubicBezTo>
                    <a:pt x="233" y="8"/>
                    <a:pt x="226" y="1"/>
                    <a:pt x="21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4887202" y="2039485"/>
              <a:ext cx="18384" cy="47419"/>
            </a:xfrm>
            <a:custGeom>
              <a:avLst/>
              <a:gdLst/>
              <a:ahLst/>
              <a:cxnLst/>
              <a:rect l="l" t="t" r="r" b="b"/>
              <a:pathLst>
                <a:path w="378" h="975" extrusionOk="0">
                  <a:moveTo>
                    <a:pt x="348" y="1"/>
                  </a:moveTo>
                  <a:cubicBezTo>
                    <a:pt x="334" y="1"/>
                    <a:pt x="319" y="8"/>
                    <a:pt x="319" y="22"/>
                  </a:cubicBezTo>
                  <a:cubicBezTo>
                    <a:pt x="175" y="312"/>
                    <a:pt x="87" y="633"/>
                    <a:pt x="1" y="951"/>
                  </a:cubicBezTo>
                  <a:cubicBezTo>
                    <a:pt x="1" y="967"/>
                    <a:pt x="8" y="974"/>
                    <a:pt x="15" y="974"/>
                  </a:cubicBezTo>
                  <a:cubicBezTo>
                    <a:pt x="22" y="974"/>
                    <a:pt x="29" y="967"/>
                    <a:pt x="29" y="951"/>
                  </a:cubicBezTo>
                  <a:cubicBezTo>
                    <a:pt x="145" y="633"/>
                    <a:pt x="261" y="342"/>
                    <a:pt x="377" y="22"/>
                  </a:cubicBezTo>
                  <a:cubicBezTo>
                    <a:pt x="377" y="8"/>
                    <a:pt x="363" y="1"/>
                    <a:pt x="34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4902716" y="2032384"/>
              <a:ext cx="12840" cy="44598"/>
            </a:xfrm>
            <a:custGeom>
              <a:avLst/>
              <a:gdLst/>
              <a:ahLst/>
              <a:cxnLst/>
              <a:rect l="l" t="t" r="r" b="b"/>
              <a:pathLst>
                <a:path w="264" h="917" extrusionOk="0">
                  <a:moveTo>
                    <a:pt x="244" y="1"/>
                  </a:moveTo>
                  <a:cubicBezTo>
                    <a:pt x="233" y="1"/>
                    <a:pt x="219" y="8"/>
                    <a:pt x="205" y="24"/>
                  </a:cubicBezTo>
                  <a:cubicBezTo>
                    <a:pt x="117" y="314"/>
                    <a:pt x="58" y="605"/>
                    <a:pt x="0" y="895"/>
                  </a:cubicBezTo>
                  <a:cubicBezTo>
                    <a:pt x="0" y="909"/>
                    <a:pt x="8" y="916"/>
                    <a:pt x="15" y="916"/>
                  </a:cubicBezTo>
                  <a:cubicBezTo>
                    <a:pt x="23" y="916"/>
                    <a:pt x="31" y="909"/>
                    <a:pt x="31" y="895"/>
                  </a:cubicBezTo>
                  <a:cubicBezTo>
                    <a:pt x="117" y="605"/>
                    <a:pt x="205" y="314"/>
                    <a:pt x="263" y="24"/>
                  </a:cubicBezTo>
                  <a:cubicBezTo>
                    <a:pt x="263" y="8"/>
                    <a:pt x="255" y="1"/>
                    <a:pt x="24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4915507" y="2020566"/>
              <a:ext cx="14931" cy="42264"/>
            </a:xfrm>
            <a:custGeom>
              <a:avLst/>
              <a:gdLst/>
              <a:ahLst/>
              <a:cxnLst/>
              <a:rect l="l" t="t" r="r" b="b"/>
              <a:pathLst>
                <a:path w="307" h="869" extrusionOk="0">
                  <a:moveTo>
                    <a:pt x="281" y="0"/>
                  </a:moveTo>
                  <a:cubicBezTo>
                    <a:pt x="271" y="0"/>
                    <a:pt x="260" y="9"/>
                    <a:pt x="260" y="34"/>
                  </a:cubicBezTo>
                  <a:cubicBezTo>
                    <a:pt x="116" y="267"/>
                    <a:pt x="28" y="557"/>
                    <a:pt x="0" y="848"/>
                  </a:cubicBezTo>
                  <a:cubicBezTo>
                    <a:pt x="0" y="862"/>
                    <a:pt x="7" y="869"/>
                    <a:pt x="14" y="869"/>
                  </a:cubicBezTo>
                  <a:cubicBezTo>
                    <a:pt x="21" y="869"/>
                    <a:pt x="28" y="862"/>
                    <a:pt x="28" y="848"/>
                  </a:cubicBezTo>
                  <a:cubicBezTo>
                    <a:pt x="86" y="557"/>
                    <a:pt x="174" y="294"/>
                    <a:pt x="291" y="34"/>
                  </a:cubicBezTo>
                  <a:cubicBezTo>
                    <a:pt x="307" y="17"/>
                    <a:pt x="294" y="0"/>
                    <a:pt x="28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4930973" y="2011714"/>
              <a:ext cx="12840" cy="41632"/>
            </a:xfrm>
            <a:custGeom>
              <a:avLst/>
              <a:gdLst/>
              <a:ahLst/>
              <a:cxnLst/>
              <a:rect l="l" t="t" r="r" b="b"/>
              <a:pathLst>
                <a:path w="264" h="856" extrusionOk="0">
                  <a:moveTo>
                    <a:pt x="217" y="0"/>
                  </a:moveTo>
                  <a:cubicBezTo>
                    <a:pt x="210" y="0"/>
                    <a:pt x="205" y="3"/>
                    <a:pt x="205" y="12"/>
                  </a:cubicBezTo>
                  <a:cubicBezTo>
                    <a:pt x="89" y="274"/>
                    <a:pt x="31" y="565"/>
                    <a:pt x="1" y="825"/>
                  </a:cubicBezTo>
                  <a:cubicBezTo>
                    <a:pt x="1" y="855"/>
                    <a:pt x="31" y="855"/>
                    <a:pt x="31" y="855"/>
                  </a:cubicBezTo>
                  <a:cubicBezTo>
                    <a:pt x="89" y="565"/>
                    <a:pt x="147" y="302"/>
                    <a:pt x="263" y="42"/>
                  </a:cubicBezTo>
                  <a:cubicBezTo>
                    <a:pt x="263" y="20"/>
                    <a:pt x="234" y="0"/>
                    <a:pt x="21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1"/>
            <p:cNvSpPr/>
            <p:nvPr/>
          </p:nvSpPr>
          <p:spPr>
            <a:xfrm>
              <a:off x="4948677" y="1993282"/>
              <a:ext cx="21448" cy="46933"/>
            </a:xfrm>
            <a:custGeom>
              <a:avLst/>
              <a:gdLst/>
              <a:ahLst/>
              <a:cxnLst/>
              <a:rect l="l" t="t" r="r" b="b"/>
              <a:pathLst>
                <a:path w="441" h="965" extrusionOk="0">
                  <a:moveTo>
                    <a:pt x="406" y="1"/>
                  </a:moveTo>
                  <a:cubicBezTo>
                    <a:pt x="398" y="1"/>
                    <a:pt x="392" y="4"/>
                    <a:pt x="392" y="14"/>
                  </a:cubicBezTo>
                  <a:cubicBezTo>
                    <a:pt x="248" y="305"/>
                    <a:pt x="132" y="623"/>
                    <a:pt x="15" y="944"/>
                  </a:cubicBezTo>
                  <a:cubicBezTo>
                    <a:pt x="0" y="958"/>
                    <a:pt x="0" y="965"/>
                    <a:pt x="8" y="965"/>
                  </a:cubicBezTo>
                  <a:cubicBezTo>
                    <a:pt x="15" y="965"/>
                    <a:pt x="29" y="958"/>
                    <a:pt x="43" y="944"/>
                  </a:cubicBezTo>
                  <a:cubicBezTo>
                    <a:pt x="190" y="653"/>
                    <a:pt x="306" y="332"/>
                    <a:pt x="422" y="14"/>
                  </a:cubicBezTo>
                  <a:cubicBezTo>
                    <a:pt x="441" y="14"/>
                    <a:pt x="421" y="1"/>
                    <a:pt x="40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4962051" y="1992455"/>
              <a:ext cx="15660" cy="39297"/>
            </a:xfrm>
            <a:custGeom>
              <a:avLst/>
              <a:gdLst/>
              <a:ahLst/>
              <a:cxnLst/>
              <a:rect l="l" t="t" r="r" b="b"/>
              <a:pathLst>
                <a:path w="322" h="808" extrusionOk="0">
                  <a:moveTo>
                    <a:pt x="291" y="1"/>
                  </a:moveTo>
                  <a:cubicBezTo>
                    <a:pt x="175" y="1"/>
                    <a:pt x="175" y="175"/>
                    <a:pt x="147" y="233"/>
                  </a:cubicBezTo>
                  <a:cubicBezTo>
                    <a:pt x="117" y="408"/>
                    <a:pt x="31" y="612"/>
                    <a:pt x="1" y="786"/>
                  </a:cubicBezTo>
                  <a:cubicBezTo>
                    <a:pt x="1" y="800"/>
                    <a:pt x="8" y="807"/>
                    <a:pt x="16" y="807"/>
                  </a:cubicBezTo>
                  <a:cubicBezTo>
                    <a:pt x="23" y="807"/>
                    <a:pt x="31" y="800"/>
                    <a:pt x="31" y="786"/>
                  </a:cubicBezTo>
                  <a:cubicBezTo>
                    <a:pt x="89" y="698"/>
                    <a:pt x="117" y="554"/>
                    <a:pt x="147" y="466"/>
                  </a:cubicBezTo>
                  <a:cubicBezTo>
                    <a:pt x="175" y="380"/>
                    <a:pt x="175" y="322"/>
                    <a:pt x="205" y="263"/>
                  </a:cubicBezTo>
                  <a:cubicBezTo>
                    <a:pt x="205" y="233"/>
                    <a:pt x="263" y="59"/>
                    <a:pt x="291" y="31"/>
                  </a:cubicBezTo>
                  <a:cubicBezTo>
                    <a:pt x="322" y="31"/>
                    <a:pt x="322" y="1"/>
                    <a:pt x="29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4970563" y="1991433"/>
              <a:ext cx="17703" cy="42702"/>
            </a:xfrm>
            <a:custGeom>
              <a:avLst/>
              <a:gdLst/>
              <a:ahLst/>
              <a:cxnLst/>
              <a:rect l="l" t="t" r="r" b="b"/>
              <a:pathLst>
                <a:path w="364" h="878" extrusionOk="0">
                  <a:moveTo>
                    <a:pt x="346" y="1"/>
                  </a:moveTo>
                  <a:cubicBezTo>
                    <a:pt x="335" y="1"/>
                    <a:pt x="321" y="8"/>
                    <a:pt x="321" y="22"/>
                  </a:cubicBezTo>
                  <a:cubicBezTo>
                    <a:pt x="205" y="284"/>
                    <a:pt x="88" y="575"/>
                    <a:pt x="0" y="866"/>
                  </a:cubicBezTo>
                  <a:cubicBezTo>
                    <a:pt x="0" y="866"/>
                    <a:pt x="14" y="878"/>
                    <a:pt x="22" y="878"/>
                  </a:cubicBezTo>
                  <a:cubicBezTo>
                    <a:pt x="27" y="878"/>
                    <a:pt x="30" y="875"/>
                    <a:pt x="30" y="866"/>
                  </a:cubicBezTo>
                  <a:cubicBezTo>
                    <a:pt x="174" y="603"/>
                    <a:pt x="263" y="312"/>
                    <a:pt x="349" y="22"/>
                  </a:cubicBezTo>
                  <a:cubicBezTo>
                    <a:pt x="364" y="8"/>
                    <a:pt x="357" y="1"/>
                    <a:pt x="34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4984667" y="1986230"/>
              <a:ext cx="19843" cy="46981"/>
            </a:xfrm>
            <a:custGeom>
              <a:avLst/>
              <a:gdLst/>
              <a:ahLst/>
              <a:cxnLst/>
              <a:rect l="l" t="t" r="r" b="b"/>
              <a:pathLst>
                <a:path w="408" h="966" extrusionOk="0">
                  <a:moveTo>
                    <a:pt x="364" y="0"/>
                  </a:moveTo>
                  <a:cubicBezTo>
                    <a:pt x="356" y="0"/>
                    <a:pt x="349" y="3"/>
                    <a:pt x="349" y="13"/>
                  </a:cubicBezTo>
                  <a:cubicBezTo>
                    <a:pt x="205" y="303"/>
                    <a:pt x="89" y="624"/>
                    <a:pt x="1" y="942"/>
                  </a:cubicBezTo>
                  <a:cubicBezTo>
                    <a:pt x="1" y="957"/>
                    <a:pt x="8" y="965"/>
                    <a:pt x="16" y="965"/>
                  </a:cubicBezTo>
                  <a:cubicBezTo>
                    <a:pt x="23" y="965"/>
                    <a:pt x="31" y="957"/>
                    <a:pt x="31" y="942"/>
                  </a:cubicBezTo>
                  <a:cubicBezTo>
                    <a:pt x="147" y="652"/>
                    <a:pt x="291" y="333"/>
                    <a:pt x="407" y="13"/>
                  </a:cubicBezTo>
                  <a:cubicBezTo>
                    <a:pt x="407" y="13"/>
                    <a:pt x="382" y="0"/>
                    <a:pt x="36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4998820" y="1989634"/>
              <a:ext cx="15612" cy="42458"/>
            </a:xfrm>
            <a:custGeom>
              <a:avLst/>
              <a:gdLst/>
              <a:ahLst/>
              <a:cxnLst/>
              <a:rect l="l" t="t" r="r" b="b"/>
              <a:pathLst>
                <a:path w="321" h="873" extrusionOk="0">
                  <a:moveTo>
                    <a:pt x="291" y="1"/>
                  </a:moveTo>
                  <a:cubicBezTo>
                    <a:pt x="147" y="263"/>
                    <a:pt x="89" y="582"/>
                    <a:pt x="0" y="844"/>
                  </a:cubicBezTo>
                  <a:cubicBezTo>
                    <a:pt x="0" y="872"/>
                    <a:pt x="30" y="872"/>
                    <a:pt x="58" y="872"/>
                  </a:cubicBezTo>
                  <a:cubicBezTo>
                    <a:pt x="116" y="582"/>
                    <a:pt x="233" y="321"/>
                    <a:pt x="321" y="31"/>
                  </a:cubicBezTo>
                  <a:cubicBezTo>
                    <a:pt x="321" y="1"/>
                    <a:pt x="291" y="1"/>
                    <a:pt x="29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5011562" y="1988613"/>
              <a:ext cx="12742" cy="44939"/>
            </a:xfrm>
            <a:custGeom>
              <a:avLst/>
              <a:gdLst/>
              <a:ahLst/>
              <a:cxnLst/>
              <a:rect l="l" t="t" r="r" b="b"/>
              <a:pathLst>
                <a:path w="262" h="924" extrusionOk="0">
                  <a:moveTo>
                    <a:pt x="243" y="1"/>
                  </a:moveTo>
                  <a:cubicBezTo>
                    <a:pt x="233" y="1"/>
                    <a:pt x="218" y="8"/>
                    <a:pt x="203" y="22"/>
                  </a:cubicBezTo>
                  <a:cubicBezTo>
                    <a:pt x="117" y="312"/>
                    <a:pt x="59" y="603"/>
                    <a:pt x="1" y="924"/>
                  </a:cubicBezTo>
                  <a:lnTo>
                    <a:pt x="29" y="924"/>
                  </a:lnTo>
                  <a:cubicBezTo>
                    <a:pt x="117" y="633"/>
                    <a:pt x="175" y="312"/>
                    <a:pt x="261" y="22"/>
                  </a:cubicBezTo>
                  <a:cubicBezTo>
                    <a:pt x="261" y="8"/>
                    <a:pt x="254" y="1"/>
                    <a:pt x="24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5019100" y="1990023"/>
              <a:ext cx="12305" cy="34239"/>
            </a:xfrm>
            <a:custGeom>
              <a:avLst/>
              <a:gdLst/>
              <a:ahLst/>
              <a:cxnLst/>
              <a:rect l="l" t="t" r="r" b="b"/>
              <a:pathLst>
                <a:path w="253" h="704" extrusionOk="0">
                  <a:moveTo>
                    <a:pt x="224" y="0"/>
                  </a:moveTo>
                  <a:cubicBezTo>
                    <a:pt x="209" y="0"/>
                    <a:pt x="195" y="8"/>
                    <a:pt x="195" y="23"/>
                  </a:cubicBezTo>
                  <a:cubicBezTo>
                    <a:pt x="106" y="225"/>
                    <a:pt x="48" y="458"/>
                    <a:pt x="20" y="690"/>
                  </a:cubicBezTo>
                  <a:cubicBezTo>
                    <a:pt x="0" y="690"/>
                    <a:pt x="7" y="703"/>
                    <a:pt x="22" y="703"/>
                  </a:cubicBezTo>
                  <a:cubicBezTo>
                    <a:pt x="29" y="703"/>
                    <a:pt x="39" y="700"/>
                    <a:pt x="48" y="690"/>
                  </a:cubicBezTo>
                  <a:cubicBezTo>
                    <a:pt x="106" y="458"/>
                    <a:pt x="164" y="255"/>
                    <a:pt x="253" y="23"/>
                  </a:cubicBezTo>
                  <a:cubicBezTo>
                    <a:pt x="253" y="8"/>
                    <a:pt x="238" y="0"/>
                    <a:pt x="22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5028536" y="1992844"/>
              <a:ext cx="8511" cy="34677"/>
            </a:xfrm>
            <a:custGeom>
              <a:avLst/>
              <a:gdLst/>
              <a:ahLst/>
              <a:cxnLst/>
              <a:rect l="l" t="t" r="r" b="b"/>
              <a:pathLst>
                <a:path w="175" h="713" extrusionOk="0">
                  <a:moveTo>
                    <a:pt x="156" y="0"/>
                  </a:moveTo>
                  <a:cubicBezTo>
                    <a:pt x="145" y="0"/>
                    <a:pt x="131" y="8"/>
                    <a:pt x="117" y="23"/>
                  </a:cubicBezTo>
                  <a:cubicBezTo>
                    <a:pt x="59" y="225"/>
                    <a:pt x="28" y="458"/>
                    <a:pt x="1" y="690"/>
                  </a:cubicBezTo>
                  <a:cubicBezTo>
                    <a:pt x="1" y="705"/>
                    <a:pt x="7" y="713"/>
                    <a:pt x="14" y="713"/>
                  </a:cubicBezTo>
                  <a:cubicBezTo>
                    <a:pt x="21" y="713"/>
                    <a:pt x="28" y="705"/>
                    <a:pt x="28" y="690"/>
                  </a:cubicBezTo>
                  <a:cubicBezTo>
                    <a:pt x="59" y="458"/>
                    <a:pt x="117" y="255"/>
                    <a:pt x="175" y="23"/>
                  </a:cubicBezTo>
                  <a:cubicBezTo>
                    <a:pt x="175" y="8"/>
                    <a:pt x="167" y="0"/>
                    <a:pt x="15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5034177" y="2001793"/>
              <a:ext cx="5690" cy="21497"/>
            </a:xfrm>
            <a:custGeom>
              <a:avLst/>
              <a:gdLst/>
              <a:ahLst/>
              <a:cxnLst/>
              <a:rect l="l" t="t" r="r" b="b"/>
              <a:pathLst>
                <a:path w="117" h="442" extrusionOk="0">
                  <a:moveTo>
                    <a:pt x="93" y="1"/>
                  </a:moveTo>
                  <a:cubicBezTo>
                    <a:pt x="89" y="1"/>
                    <a:pt x="87" y="4"/>
                    <a:pt x="87" y="13"/>
                  </a:cubicBezTo>
                  <a:cubicBezTo>
                    <a:pt x="59" y="157"/>
                    <a:pt x="29" y="274"/>
                    <a:pt x="1" y="420"/>
                  </a:cubicBezTo>
                  <a:cubicBezTo>
                    <a:pt x="1" y="434"/>
                    <a:pt x="8" y="441"/>
                    <a:pt x="15" y="441"/>
                  </a:cubicBezTo>
                  <a:cubicBezTo>
                    <a:pt x="22" y="441"/>
                    <a:pt x="29" y="434"/>
                    <a:pt x="29" y="420"/>
                  </a:cubicBezTo>
                  <a:cubicBezTo>
                    <a:pt x="59" y="304"/>
                    <a:pt x="87" y="157"/>
                    <a:pt x="117" y="41"/>
                  </a:cubicBezTo>
                  <a:cubicBezTo>
                    <a:pt x="117" y="22"/>
                    <a:pt x="102" y="1"/>
                    <a:pt x="9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5039819" y="2001306"/>
              <a:ext cx="4231" cy="14931"/>
            </a:xfrm>
            <a:custGeom>
              <a:avLst/>
              <a:gdLst/>
              <a:ahLst/>
              <a:cxnLst/>
              <a:rect l="l" t="t" r="r" b="b"/>
              <a:pathLst>
                <a:path w="87" h="307" extrusionOk="0">
                  <a:moveTo>
                    <a:pt x="73" y="1"/>
                  </a:moveTo>
                  <a:cubicBezTo>
                    <a:pt x="66" y="1"/>
                    <a:pt x="59" y="8"/>
                    <a:pt x="59" y="23"/>
                  </a:cubicBezTo>
                  <a:cubicBezTo>
                    <a:pt x="29" y="109"/>
                    <a:pt x="1" y="198"/>
                    <a:pt x="1" y="284"/>
                  </a:cubicBezTo>
                  <a:cubicBezTo>
                    <a:pt x="1" y="299"/>
                    <a:pt x="8" y="306"/>
                    <a:pt x="19" y="306"/>
                  </a:cubicBezTo>
                  <a:cubicBezTo>
                    <a:pt x="29" y="306"/>
                    <a:pt x="44" y="299"/>
                    <a:pt x="59" y="284"/>
                  </a:cubicBezTo>
                  <a:cubicBezTo>
                    <a:pt x="59" y="198"/>
                    <a:pt x="59" y="109"/>
                    <a:pt x="87" y="23"/>
                  </a:cubicBezTo>
                  <a:cubicBezTo>
                    <a:pt x="87" y="8"/>
                    <a:pt x="80" y="1"/>
                    <a:pt x="7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4952227" y="1974946"/>
              <a:ext cx="12694" cy="26701"/>
            </a:xfrm>
            <a:custGeom>
              <a:avLst/>
              <a:gdLst/>
              <a:ahLst/>
              <a:cxnLst/>
              <a:rect l="l" t="t" r="r" b="b"/>
              <a:pathLst>
                <a:path w="261" h="549" extrusionOk="0">
                  <a:moveTo>
                    <a:pt x="215" y="1"/>
                  </a:moveTo>
                  <a:cubicBezTo>
                    <a:pt x="208" y="1"/>
                    <a:pt x="203" y="4"/>
                    <a:pt x="203" y="12"/>
                  </a:cubicBezTo>
                  <a:cubicBezTo>
                    <a:pt x="117" y="186"/>
                    <a:pt x="59" y="361"/>
                    <a:pt x="1" y="535"/>
                  </a:cubicBezTo>
                  <a:cubicBezTo>
                    <a:pt x="1" y="535"/>
                    <a:pt x="13" y="549"/>
                    <a:pt x="21" y="549"/>
                  </a:cubicBezTo>
                  <a:cubicBezTo>
                    <a:pt x="25" y="549"/>
                    <a:pt x="28" y="545"/>
                    <a:pt x="28" y="535"/>
                  </a:cubicBezTo>
                  <a:cubicBezTo>
                    <a:pt x="117" y="361"/>
                    <a:pt x="175" y="217"/>
                    <a:pt x="261" y="42"/>
                  </a:cubicBezTo>
                  <a:cubicBezTo>
                    <a:pt x="261" y="21"/>
                    <a:pt x="232" y="1"/>
                    <a:pt x="21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4948434" y="1962204"/>
              <a:ext cx="14639" cy="32391"/>
            </a:xfrm>
            <a:custGeom>
              <a:avLst/>
              <a:gdLst/>
              <a:ahLst/>
              <a:cxnLst/>
              <a:rect l="l" t="t" r="r" b="b"/>
              <a:pathLst>
                <a:path w="301" h="666" extrusionOk="0">
                  <a:moveTo>
                    <a:pt x="267" y="0"/>
                  </a:moveTo>
                  <a:cubicBezTo>
                    <a:pt x="259" y="0"/>
                    <a:pt x="253" y="4"/>
                    <a:pt x="253" y="14"/>
                  </a:cubicBezTo>
                  <a:cubicBezTo>
                    <a:pt x="165" y="216"/>
                    <a:pt x="79" y="421"/>
                    <a:pt x="20" y="653"/>
                  </a:cubicBezTo>
                  <a:cubicBezTo>
                    <a:pt x="0" y="653"/>
                    <a:pt x="7" y="665"/>
                    <a:pt x="22" y="665"/>
                  </a:cubicBezTo>
                  <a:cubicBezTo>
                    <a:pt x="29" y="665"/>
                    <a:pt x="39" y="662"/>
                    <a:pt x="48" y="653"/>
                  </a:cubicBezTo>
                  <a:cubicBezTo>
                    <a:pt x="137" y="448"/>
                    <a:pt x="223" y="246"/>
                    <a:pt x="281" y="14"/>
                  </a:cubicBezTo>
                  <a:cubicBezTo>
                    <a:pt x="301" y="14"/>
                    <a:pt x="282" y="0"/>
                    <a:pt x="26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4943765" y="1951893"/>
              <a:ext cx="15515" cy="32780"/>
            </a:xfrm>
            <a:custGeom>
              <a:avLst/>
              <a:gdLst/>
              <a:ahLst/>
              <a:cxnLst/>
              <a:rect l="l" t="t" r="r" b="b"/>
              <a:pathLst>
                <a:path w="319" h="674" extrusionOk="0">
                  <a:moveTo>
                    <a:pt x="290" y="0"/>
                  </a:moveTo>
                  <a:cubicBezTo>
                    <a:pt x="275" y="0"/>
                    <a:pt x="261" y="7"/>
                    <a:pt x="261" y="21"/>
                  </a:cubicBezTo>
                  <a:cubicBezTo>
                    <a:pt x="175" y="226"/>
                    <a:pt x="86" y="428"/>
                    <a:pt x="0" y="660"/>
                  </a:cubicBezTo>
                  <a:cubicBezTo>
                    <a:pt x="0" y="660"/>
                    <a:pt x="13" y="674"/>
                    <a:pt x="21" y="674"/>
                  </a:cubicBezTo>
                  <a:cubicBezTo>
                    <a:pt x="25" y="674"/>
                    <a:pt x="28" y="671"/>
                    <a:pt x="28" y="660"/>
                  </a:cubicBezTo>
                  <a:cubicBezTo>
                    <a:pt x="144" y="458"/>
                    <a:pt x="233" y="254"/>
                    <a:pt x="319" y="21"/>
                  </a:cubicBezTo>
                  <a:cubicBezTo>
                    <a:pt x="319" y="7"/>
                    <a:pt x="304" y="0"/>
                    <a:pt x="29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4939436" y="1943868"/>
              <a:ext cx="15660" cy="34190"/>
            </a:xfrm>
            <a:custGeom>
              <a:avLst/>
              <a:gdLst/>
              <a:ahLst/>
              <a:cxnLst/>
              <a:rect l="l" t="t" r="r" b="b"/>
              <a:pathLst>
                <a:path w="322" h="703" extrusionOk="0">
                  <a:moveTo>
                    <a:pt x="298" y="0"/>
                  </a:moveTo>
                  <a:cubicBezTo>
                    <a:pt x="294" y="0"/>
                    <a:pt x="291" y="4"/>
                    <a:pt x="291" y="12"/>
                  </a:cubicBezTo>
                  <a:cubicBezTo>
                    <a:pt x="175" y="244"/>
                    <a:pt x="89" y="449"/>
                    <a:pt x="1" y="681"/>
                  </a:cubicBezTo>
                  <a:cubicBezTo>
                    <a:pt x="1" y="695"/>
                    <a:pt x="8" y="702"/>
                    <a:pt x="16" y="702"/>
                  </a:cubicBezTo>
                  <a:cubicBezTo>
                    <a:pt x="24" y="702"/>
                    <a:pt x="31" y="695"/>
                    <a:pt x="31" y="681"/>
                  </a:cubicBezTo>
                  <a:cubicBezTo>
                    <a:pt x="117" y="477"/>
                    <a:pt x="233" y="244"/>
                    <a:pt x="322" y="42"/>
                  </a:cubicBezTo>
                  <a:cubicBezTo>
                    <a:pt x="322" y="21"/>
                    <a:pt x="306" y="0"/>
                    <a:pt x="298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4935934" y="1933947"/>
              <a:ext cx="17703" cy="35601"/>
            </a:xfrm>
            <a:custGeom>
              <a:avLst/>
              <a:gdLst/>
              <a:ahLst/>
              <a:cxnLst/>
              <a:rect l="l" t="t" r="r" b="b"/>
              <a:pathLst>
                <a:path w="364" h="732" extrusionOk="0">
                  <a:moveTo>
                    <a:pt x="343" y="0"/>
                  </a:moveTo>
                  <a:cubicBezTo>
                    <a:pt x="339" y="0"/>
                    <a:pt x="336" y="4"/>
                    <a:pt x="336" y="14"/>
                  </a:cubicBezTo>
                  <a:cubicBezTo>
                    <a:pt x="219" y="246"/>
                    <a:pt x="131" y="479"/>
                    <a:pt x="15" y="711"/>
                  </a:cubicBezTo>
                  <a:cubicBezTo>
                    <a:pt x="1" y="725"/>
                    <a:pt x="1" y="732"/>
                    <a:pt x="8" y="732"/>
                  </a:cubicBezTo>
                  <a:cubicBezTo>
                    <a:pt x="15" y="732"/>
                    <a:pt x="30" y="725"/>
                    <a:pt x="45" y="711"/>
                  </a:cubicBezTo>
                  <a:cubicBezTo>
                    <a:pt x="161" y="506"/>
                    <a:pt x="277" y="274"/>
                    <a:pt x="363" y="14"/>
                  </a:cubicBezTo>
                  <a:cubicBezTo>
                    <a:pt x="363" y="14"/>
                    <a:pt x="351" y="0"/>
                    <a:pt x="34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4935253" y="1923296"/>
              <a:ext cx="17022" cy="32488"/>
            </a:xfrm>
            <a:custGeom>
              <a:avLst/>
              <a:gdLst/>
              <a:ahLst/>
              <a:cxnLst/>
              <a:rect l="l" t="t" r="r" b="b"/>
              <a:pathLst>
                <a:path w="350" h="668" extrusionOk="0">
                  <a:moveTo>
                    <a:pt x="319" y="0"/>
                  </a:moveTo>
                  <a:cubicBezTo>
                    <a:pt x="203" y="202"/>
                    <a:pt x="87" y="435"/>
                    <a:pt x="1" y="667"/>
                  </a:cubicBezTo>
                  <a:lnTo>
                    <a:pt x="29" y="667"/>
                  </a:lnTo>
                  <a:cubicBezTo>
                    <a:pt x="117" y="435"/>
                    <a:pt x="233" y="233"/>
                    <a:pt x="350" y="28"/>
                  </a:cubicBezTo>
                  <a:cubicBezTo>
                    <a:pt x="350" y="0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4932433" y="1926117"/>
              <a:ext cx="14201" cy="17022"/>
            </a:xfrm>
            <a:custGeom>
              <a:avLst/>
              <a:gdLst/>
              <a:ahLst/>
              <a:cxnLst/>
              <a:rect l="l" t="t" r="r" b="b"/>
              <a:pathLst>
                <a:path w="292" h="350" extrusionOk="0">
                  <a:moveTo>
                    <a:pt x="233" y="0"/>
                  </a:moveTo>
                  <a:cubicBezTo>
                    <a:pt x="175" y="117"/>
                    <a:pt x="87" y="203"/>
                    <a:pt x="29" y="319"/>
                  </a:cubicBezTo>
                  <a:cubicBezTo>
                    <a:pt x="1" y="319"/>
                    <a:pt x="29" y="349"/>
                    <a:pt x="29" y="349"/>
                  </a:cubicBezTo>
                  <a:cubicBezTo>
                    <a:pt x="117" y="233"/>
                    <a:pt x="203" y="117"/>
                    <a:pt x="261" y="28"/>
                  </a:cubicBezTo>
                  <a:cubicBezTo>
                    <a:pt x="291" y="0"/>
                    <a:pt x="261" y="0"/>
                    <a:pt x="23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4966380" y="1973049"/>
              <a:ext cx="7052" cy="17752"/>
            </a:xfrm>
            <a:custGeom>
              <a:avLst/>
              <a:gdLst/>
              <a:ahLst/>
              <a:cxnLst/>
              <a:rect l="l" t="t" r="r" b="b"/>
              <a:pathLst>
                <a:path w="145" h="365" extrusionOk="0">
                  <a:moveTo>
                    <a:pt x="126" y="1"/>
                  </a:moveTo>
                  <a:cubicBezTo>
                    <a:pt x="116" y="1"/>
                    <a:pt x="101" y="8"/>
                    <a:pt x="86" y="23"/>
                  </a:cubicBezTo>
                  <a:cubicBezTo>
                    <a:pt x="58" y="109"/>
                    <a:pt x="28" y="225"/>
                    <a:pt x="0" y="342"/>
                  </a:cubicBezTo>
                  <a:cubicBezTo>
                    <a:pt x="0" y="357"/>
                    <a:pt x="15" y="364"/>
                    <a:pt x="29" y="364"/>
                  </a:cubicBezTo>
                  <a:cubicBezTo>
                    <a:pt x="44" y="364"/>
                    <a:pt x="58" y="357"/>
                    <a:pt x="58" y="342"/>
                  </a:cubicBezTo>
                  <a:cubicBezTo>
                    <a:pt x="86" y="256"/>
                    <a:pt x="116" y="139"/>
                    <a:pt x="144" y="23"/>
                  </a:cubicBezTo>
                  <a:cubicBezTo>
                    <a:pt x="144" y="8"/>
                    <a:pt x="137" y="1"/>
                    <a:pt x="12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4975280" y="1976989"/>
              <a:ext cx="3794" cy="13375"/>
            </a:xfrm>
            <a:custGeom>
              <a:avLst/>
              <a:gdLst/>
              <a:ahLst/>
              <a:cxnLst/>
              <a:rect l="l" t="t" r="r" b="b"/>
              <a:pathLst>
                <a:path w="78" h="275" extrusionOk="0">
                  <a:moveTo>
                    <a:pt x="50" y="0"/>
                  </a:moveTo>
                  <a:cubicBezTo>
                    <a:pt x="19" y="86"/>
                    <a:pt x="19" y="175"/>
                    <a:pt x="19" y="261"/>
                  </a:cubicBezTo>
                  <a:cubicBezTo>
                    <a:pt x="1" y="261"/>
                    <a:pt x="20" y="274"/>
                    <a:pt x="35" y="274"/>
                  </a:cubicBezTo>
                  <a:cubicBezTo>
                    <a:pt x="43" y="274"/>
                    <a:pt x="50" y="271"/>
                    <a:pt x="50" y="261"/>
                  </a:cubicBezTo>
                  <a:cubicBezTo>
                    <a:pt x="50" y="175"/>
                    <a:pt x="77" y="86"/>
                    <a:pt x="7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4983305" y="1982971"/>
              <a:ext cx="4231" cy="10651"/>
            </a:xfrm>
            <a:custGeom>
              <a:avLst/>
              <a:gdLst/>
              <a:ahLst/>
              <a:cxnLst/>
              <a:rect l="l" t="t" r="r" b="b"/>
              <a:pathLst>
                <a:path w="87" h="219" extrusionOk="0">
                  <a:moveTo>
                    <a:pt x="73" y="1"/>
                  </a:moveTo>
                  <a:cubicBezTo>
                    <a:pt x="66" y="1"/>
                    <a:pt x="59" y="8"/>
                    <a:pt x="59" y="21"/>
                  </a:cubicBezTo>
                  <a:cubicBezTo>
                    <a:pt x="29" y="80"/>
                    <a:pt x="29" y="138"/>
                    <a:pt x="1" y="196"/>
                  </a:cubicBezTo>
                  <a:cubicBezTo>
                    <a:pt x="1" y="211"/>
                    <a:pt x="15" y="218"/>
                    <a:pt x="30" y="218"/>
                  </a:cubicBezTo>
                  <a:cubicBezTo>
                    <a:pt x="44" y="218"/>
                    <a:pt x="59" y="211"/>
                    <a:pt x="59" y="196"/>
                  </a:cubicBezTo>
                  <a:cubicBezTo>
                    <a:pt x="59" y="138"/>
                    <a:pt x="59" y="80"/>
                    <a:pt x="87" y="21"/>
                  </a:cubicBezTo>
                  <a:cubicBezTo>
                    <a:pt x="87" y="8"/>
                    <a:pt x="80" y="1"/>
                    <a:pt x="7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4991816" y="1985792"/>
              <a:ext cx="2869" cy="9192"/>
            </a:xfrm>
            <a:custGeom>
              <a:avLst/>
              <a:gdLst/>
              <a:ahLst/>
              <a:cxnLst/>
              <a:rect l="l" t="t" r="r" b="b"/>
              <a:pathLst>
                <a:path w="59" h="189" extrusionOk="0">
                  <a:moveTo>
                    <a:pt x="29" y="1"/>
                  </a:moveTo>
                  <a:cubicBezTo>
                    <a:pt x="15" y="1"/>
                    <a:pt x="0" y="8"/>
                    <a:pt x="0" y="22"/>
                  </a:cubicBezTo>
                  <a:cubicBezTo>
                    <a:pt x="0" y="52"/>
                    <a:pt x="0" y="110"/>
                    <a:pt x="28" y="168"/>
                  </a:cubicBezTo>
                  <a:cubicBezTo>
                    <a:pt x="28" y="182"/>
                    <a:pt x="36" y="189"/>
                    <a:pt x="43" y="189"/>
                  </a:cubicBezTo>
                  <a:cubicBezTo>
                    <a:pt x="51" y="189"/>
                    <a:pt x="58" y="182"/>
                    <a:pt x="58" y="168"/>
                  </a:cubicBezTo>
                  <a:lnTo>
                    <a:pt x="58" y="22"/>
                  </a:lnTo>
                  <a:cubicBezTo>
                    <a:pt x="58" y="8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4942257" y="2006024"/>
              <a:ext cx="12840" cy="35990"/>
            </a:xfrm>
            <a:custGeom>
              <a:avLst/>
              <a:gdLst/>
              <a:ahLst/>
              <a:cxnLst/>
              <a:rect l="l" t="t" r="r" b="b"/>
              <a:pathLst>
                <a:path w="264" h="740" extrusionOk="0">
                  <a:moveTo>
                    <a:pt x="240" y="1"/>
                  </a:moveTo>
                  <a:cubicBezTo>
                    <a:pt x="236" y="1"/>
                    <a:pt x="233" y="4"/>
                    <a:pt x="233" y="12"/>
                  </a:cubicBezTo>
                  <a:cubicBezTo>
                    <a:pt x="175" y="129"/>
                    <a:pt x="117" y="245"/>
                    <a:pt x="89" y="361"/>
                  </a:cubicBezTo>
                  <a:cubicBezTo>
                    <a:pt x="59" y="477"/>
                    <a:pt x="1" y="624"/>
                    <a:pt x="1" y="740"/>
                  </a:cubicBezTo>
                  <a:cubicBezTo>
                    <a:pt x="59" y="652"/>
                    <a:pt x="89" y="535"/>
                    <a:pt x="117" y="419"/>
                  </a:cubicBezTo>
                  <a:cubicBezTo>
                    <a:pt x="175" y="303"/>
                    <a:pt x="206" y="159"/>
                    <a:pt x="264" y="43"/>
                  </a:cubicBezTo>
                  <a:cubicBezTo>
                    <a:pt x="264" y="21"/>
                    <a:pt x="248" y="1"/>
                    <a:pt x="24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4854665" y="2072459"/>
              <a:ext cx="15223" cy="37400"/>
            </a:xfrm>
            <a:custGeom>
              <a:avLst/>
              <a:gdLst/>
              <a:ahLst/>
              <a:cxnLst/>
              <a:rect l="l" t="t" r="r" b="b"/>
              <a:pathLst>
                <a:path w="313" h="769" extrusionOk="0">
                  <a:moveTo>
                    <a:pt x="275" y="1"/>
                  </a:moveTo>
                  <a:cubicBezTo>
                    <a:pt x="268" y="1"/>
                    <a:pt x="263" y="4"/>
                    <a:pt x="263" y="13"/>
                  </a:cubicBezTo>
                  <a:cubicBezTo>
                    <a:pt x="147" y="246"/>
                    <a:pt x="59" y="506"/>
                    <a:pt x="0" y="738"/>
                  </a:cubicBezTo>
                  <a:cubicBezTo>
                    <a:pt x="0" y="769"/>
                    <a:pt x="59" y="769"/>
                    <a:pt x="59" y="769"/>
                  </a:cubicBezTo>
                  <a:cubicBezTo>
                    <a:pt x="117" y="506"/>
                    <a:pt x="205" y="273"/>
                    <a:pt x="291" y="41"/>
                  </a:cubicBezTo>
                  <a:cubicBezTo>
                    <a:pt x="312" y="21"/>
                    <a:pt x="290" y="1"/>
                    <a:pt x="27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4685074" y="2074454"/>
              <a:ext cx="16585" cy="10992"/>
            </a:xfrm>
            <a:custGeom>
              <a:avLst/>
              <a:gdLst/>
              <a:ahLst/>
              <a:cxnLst/>
              <a:rect l="l" t="t" r="r" b="b"/>
              <a:pathLst>
                <a:path w="341" h="226" extrusionOk="0">
                  <a:moveTo>
                    <a:pt x="328" y="46"/>
                  </a:moveTo>
                  <a:cubicBezTo>
                    <a:pt x="325" y="46"/>
                    <a:pt x="322" y="49"/>
                    <a:pt x="322" y="58"/>
                  </a:cubicBezTo>
                  <a:cubicBezTo>
                    <a:pt x="340" y="58"/>
                    <a:pt x="334" y="46"/>
                    <a:pt x="328" y="46"/>
                  </a:cubicBezTo>
                  <a:close/>
                  <a:moveTo>
                    <a:pt x="205" y="0"/>
                  </a:moveTo>
                  <a:cubicBezTo>
                    <a:pt x="147" y="30"/>
                    <a:pt x="89" y="58"/>
                    <a:pt x="59" y="116"/>
                  </a:cubicBezTo>
                  <a:cubicBezTo>
                    <a:pt x="59" y="116"/>
                    <a:pt x="1" y="174"/>
                    <a:pt x="31" y="205"/>
                  </a:cubicBezTo>
                  <a:cubicBezTo>
                    <a:pt x="45" y="219"/>
                    <a:pt x="66" y="226"/>
                    <a:pt x="84" y="226"/>
                  </a:cubicBezTo>
                  <a:cubicBezTo>
                    <a:pt x="102" y="226"/>
                    <a:pt x="117" y="219"/>
                    <a:pt x="117" y="205"/>
                  </a:cubicBezTo>
                  <a:cubicBezTo>
                    <a:pt x="205" y="174"/>
                    <a:pt x="263" y="116"/>
                    <a:pt x="322" y="58"/>
                  </a:cubicBezTo>
                  <a:cubicBezTo>
                    <a:pt x="263" y="58"/>
                    <a:pt x="233" y="88"/>
                    <a:pt x="205" y="116"/>
                  </a:cubicBezTo>
                  <a:cubicBezTo>
                    <a:pt x="175" y="146"/>
                    <a:pt x="117" y="174"/>
                    <a:pt x="117" y="174"/>
                  </a:cubicBezTo>
                  <a:cubicBezTo>
                    <a:pt x="103" y="189"/>
                    <a:pt x="96" y="197"/>
                    <a:pt x="93" y="197"/>
                  </a:cubicBezTo>
                  <a:cubicBezTo>
                    <a:pt x="89" y="197"/>
                    <a:pt x="89" y="189"/>
                    <a:pt x="89" y="174"/>
                  </a:cubicBezTo>
                  <a:cubicBezTo>
                    <a:pt x="59" y="174"/>
                    <a:pt x="59" y="146"/>
                    <a:pt x="59" y="146"/>
                  </a:cubicBezTo>
                  <a:lnTo>
                    <a:pt x="117" y="88"/>
                  </a:lnTo>
                  <a:cubicBezTo>
                    <a:pt x="147" y="58"/>
                    <a:pt x="175" y="30"/>
                    <a:pt x="205" y="30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4726122" y="2029028"/>
              <a:ext cx="83360" cy="31321"/>
            </a:xfrm>
            <a:custGeom>
              <a:avLst/>
              <a:gdLst/>
              <a:ahLst/>
              <a:cxnLst/>
              <a:rect l="l" t="t" r="r" b="b"/>
              <a:pathLst>
                <a:path w="1714" h="644" extrusionOk="0">
                  <a:moveTo>
                    <a:pt x="1614" y="1"/>
                  </a:moveTo>
                  <a:cubicBezTo>
                    <a:pt x="1573" y="1"/>
                    <a:pt x="1532" y="17"/>
                    <a:pt x="1481" y="34"/>
                  </a:cubicBezTo>
                  <a:cubicBezTo>
                    <a:pt x="1307" y="62"/>
                    <a:pt x="1105" y="120"/>
                    <a:pt x="930" y="179"/>
                  </a:cubicBezTo>
                  <a:cubicBezTo>
                    <a:pt x="610" y="325"/>
                    <a:pt x="319" y="469"/>
                    <a:pt x="1" y="643"/>
                  </a:cubicBezTo>
                  <a:lnTo>
                    <a:pt x="28" y="643"/>
                  </a:lnTo>
                  <a:cubicBezTo>
                    <a:pt x="291" y="499"/>
                    <a:pt x="551" y="383"/>
                    <a:pt x="842" y="267"/>
                  </a:cubicBezTo>
                  <a:cubicBezTo>
                    <a:pt x="958" y="209"/>
                    <a:pt x="1105" y="179"/>
                    <a:pt x="1221" y="120"/>
                  </a:cubicBezTo>
                  <a:cubicBezTo>
                    <a:pt x="1314" y="98"/>
                    <a:pt x="1483" y="18"/>
                    <a:pt x="1621" y="18"/>
                  </a:cubicBezTo>
                  <a:cubicBezTo>
                    <a:pt x="1654" y="18"/>
                    <a:pt x="1686" y="23"/>
                    <a:pt x="1714" y="34"/>
                  </a:cubicBezTo>
                  <a:cubicBezTo>
                    <a:pt x="1677" y="10"/>
                    <a:pt x="1645" y="1"/>
                    <a:pt x="161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4795330" y="2037734"/>
              <a:ext cx="4280" cy="2821"/>
            </a:xfrm>
            <a:custGeom>
              <a:avLst/>
              <a:gdLst/>
              <a:ahLst/>
              <a:cxnLst/>
              <a:rect l="l" t="t" r="r" b="b"/>
              <a:pathLst>
                <a:path w="88" h="58" extrusionOk="0">
                  <a:moveTo>
                    <a:pt x="88" y="0"/>
                  </a:moveTo>
                  <a:lnTo>
                    <a:pt x="88" y="0"/>
                  </a:lnTo>
                  <a:cubicBezTo>
                    <a:pt x="58" y="30"/>
                    <a:pt x="30" y="30"/>
                    <a:pt x="0" y="58"/>
                  </a:cubicBezTo>
                  <a:lnTo>
                    <a:pt x="30" y="58"/>
                  </a:lnTo>
                  <a:cubicBezTo>
                    <a:pt x="30" y="30"/>
                    <a:pt x="58" y="30"/>
                    <a:pt x="88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4820766" y="2002425"/>
              <a:ext cx="32585" cy="12694"/>
            </a:xfrm>
            <a:custGeom>
              <a:avLst/>
              <a:gdLst/>
              <a:ahLst/>
              <a:cxnLst/>
              <a:rect l="l" t="t" r="r" b="b"/>
              <a:pathLst>
                <a:path w="670" h="261" extrusionOk="0">
                  <a:moveTo>
                    <a:pt x="639" y="0"/>
                  </a:moveTo>
                  <a:cubicBezTo>
                    <a:pt x="437" y="58"/>
                    <a:pt x="205" y="144"/>
                    <a:pt x="0" y="233"/>
                  </a:cubicBezTo>
                  <a:cubicBezTo>
                    <a:pt x="0" y="261"/>
                    <a:pt x="0" y="261"/>
                    <a:pt x="30" y="261"/>
                  </a:cubicBezTo>
                  <a:cubicBezTo>
                    <a:pt x="233" y="175"/>
                    <a:pt x="437" y="86"/>
                    <a:pt x="639" y="28"/>
                  </a:cubicBezTo>
                  <a:cubicBezTo>
                    <a:pt x="670" y="28"/>
                    <a:pt x="670" y="0"/>
                    <a:pt x="63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4901355" y="1965657"/>
              <a:ext cx="19843" cy="15563"/>
            </a:xfrm>
            <a:custGeom>
              <a:avLst/>
              <a:gdLst/>
              <a:ahLst/>
              <a:cxnLst/>
              <a:rect l="l" t="t" r="r" b="b"/>
              <a:pathLst>
                <a:path w="408" h="320" extrusionOk="0">
                  <a:moveTo>
                    <a:pt x="377" y="1"/>
                  </a:moveTo>
                  <a:cubicBezTo>
                    <a:pt x="261" y="117"/>
                    <a:pt x="117" y="233"/>
                    <a:pt x="0" y="319"/>
                  </a:cubicBezTo>
                  <a:cubicBezTo>
                    <a:pt x="145" y="233"/>
                    <a:pt x="291" y="145"/>
                    <a:pt x="407" y="29"/>
                  </a:cubicBezTo>
                  <a:cubicBezTo>
                    <a:pt x="407" y="1"/>
                    <a:pt x="407" y="1"/>
                    <a:pt x="37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706327" y="2056118"/>
              <a:ext cx="100334" cy="49462"/>
            </a:xfrm>
            <a:custGeom>
              <a:avLst/>
              <a:gdLst/>
              <a:ahLst/>
              <a:cxnLst/>
              <a:rect l="l" t="t" r="r" b="b"/>
              <a:pathLst>
                <a:path w="2063" h="1017" extrusionOk="0">
                  <a:moveTo>
                    <a:pt x="2035" y="0"/>
                  </a:moveTo>
                  <a:cubicBezTo>
                    <a:pt x="1714" y="145"/>
                    <a:pt x="1365" y="291"/>
                    <a:pt x="1047" y="465"/>
                  </a:cubicBezTo>
                  <a:lnTo>
                    <a:pt x="610" y="726"/>
                  </a:lnTo>
                  <a:cubicBezTo>
                    <a:pt x="552" y="756"/>
                    <a:pt x="494" y="814"/>
                    <a:pt x="408" y="842"/>
                  </a:cubicBezTo>
                  <a:cubicBezTo>
                    <a:pt x="377" y="872"/>
                    <a:pt x="319" y="900"/>
                    <a:pt x="291" y="930"/>
                  </a:cubicBezTo>
                  <a:lnTo>
                    <a:pt x="233" y="930"/>
                  </a:lnTo>
                  <a:cubicBezTo>
                    <a:pt x="217" y="946"/>
                    <a:pt x="203" y="954"/>
                    <a:pt x="191" y="954"/>
                  </a:cubicBezTo>
                  <a:cubicBezTo>
                    <a:pt x="161" y="954"/>
                    <a:pt x="145" y="906"/>
                    <a:pt x="145" y="842"/>
                  </a:cubicBezTo>
                  <a:lnTo>
                    <a:pt x="145" y="814"/>
                  </a:lnTo>
                  <a:cubicBezTo>
                    <a:pt x="87" y="842"/>
                    <a:pt x="1" y="988"/>
                    <a:pt x="117" y="1016"/>
                  </a:cubicBezTo>
                  <a:cubicBezTo>
                    <a:pt x="145" y="1016"/>
                    <a:pt x="203" y="988"/>
                    <a:pt x="233" y="988"/>
                  </a:cubicBezTo>
                  <a:cubicBezTo>
                    <a:pt x="349" y="930"/>
                    <a:pt x="435" y="872"/>
                    <a:pt x="552" y="784"/>
                  </a:cubicBezTo>
                  <a:cubicBezTo>
                    <a:pt x="1047" y="523"/>
                    <a:pt x="1540" y="291"/>
                    <a:pt x="2063" y="59"/>
                  </a:cubicBezTo>
                  <a:cubicBezTo>
                    <a:pt x="2063" y="28"/>
                    <a:pt x="2063" y="0"/>
                    <a:pt x="203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4858945" y="2013708"/>
              <a:ext cx="40999" cy="25485"/>
            </a:xfrm>
            <a:custGeom>
              <a:avLst/>
              <a:gdLst/>
              <a:ahLst/>
              <a:cxnLst/>
              <a:rect l="l" t="t" r="r" b="b"/>
              <a:pathLst>
                <a:path w="843" h="524" extrusionOk="0">
                  <a:moveTo>
                    <a:pt x="814" y="1"/>
                  </a:moveTo>
                  <a:cubicBezTo>
                    <a:pt x="524" y="175"/>
                    <a:pt x="261" y="349"/>
                    <a:pt x="1" y="524"/>
                  </a:cubicBezTo>
                  <a:cubicBezTo>
                    <a:pt x="261" y="349"/>
                    <a:pt x="552" y="203"/>
                    <a:pt x="814" y="29"/>
                  </a:cubicBezTo>
                  <a:cubicBezTo>
                    <a:pt x="842" y="29"/>
                    <a:pt x="814" y="1"/>
                    <a:pt x="81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4916821" y="1996783"/>
              <a:ext cx="12840" cy="7052"/>
            </a:xfrm>
            <a:custGeom>
              <a:avLst/>
              <a:gdLst/>
              <a:ahLst/>
              <a:cxnLst/>
              <a:rect l="l" t="t" r="r" b="b"/>
              <a:pathLst>
                <a:path w="264" h="145" extrusionOk="0">
                  <a:moveTo>
                    <a:pt x="264" y="0"/>
                  </a:moveTo>
                  <a:cubicBezTo>
                    <a:pt x="175" y="58"/>
                    <a:pt x="89" y="86"/>
                    <a:pt x="1" y="144"/>
                  </a:cubicBezTo>
                  <a:cubicBezTo>
                    <a:pt x="89" y="116"/>
                    <a:pt x="175" y="58"/>
                    <a:pt x="264" y="28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4702047" y="2122456"/>
              <a:ext cx="31126" cy="6274"/>
            </a:xfrm>
            <a:custGeom>
              <a:avLst/>
              <a:gdLst/>
              <a:ahLst/>
              <a:cxnLst/>
              <a:rect l="l" t="t" r="r" b="b"/>
              <a:pathLst>
                <a:path w="640" h="129" extrusionOk="0">
                  <a:moveTo>
                    <a:pt x="0" y="1"/>
                  </a:moveTo>
                  <a:lnTo>
                    <a:pt x="0" y="1"/>
                  </a:lnTo>
                  <a:cubicBezTo>
                    <a:pt x="55" y="98"/>
                    <a:pt x="156" y="129"/>
                    <a:pt x="268" y="129"/>
                  </a:cubicBezTo>
                  <a:cubicBezTo>
                    <a:pt x="393" y="129"/>
                    <a:pt x="533" y="90"/>
                    <a:pt x="640" y="59"/>
                  </a:cubicBezTo>
                  <a:lnTo>
                    <a:pt x="640" y="31"/>
                  </a:lnTo>
                  <a:cubicBezTo>
                    <a:pt x="524" y="65"/>
                    <a:pt x="378" y="117"/>
                    <a:pt x="248" y="117"/>
                  </a:cubicBezTo>
                  <a:cubicBezTo>
                    <a:pt x="151" y="117"/>
                    <a:pt x="63" y="88"/>
                    <a:pt x="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4669608" y="2094199"/>
              <a:ext cx="8511" cy="18481"/>
            </a:xfrm>
            <a:custGeom>
              <a:avLst/>
              <a:gdLst/>
              <a:ahLst/>
              <a:cxnLst/>
              <a:rect l="l" t="t" r="r" b="b"/>
              <a:pathLst>
                <a:path w="175" h="380" extrusionOk="0">
                  <a:moveTo>
                    <a:pt x="28" y="1"/>
                  </a:moveTo>
                  <a:cubicBezTo>
                    <a:pt x="0" y="147"/>
                    <a:pt x="58" y="291"/>
                    <a:pt x="175" y="380"/>
                  </a:cubicBezTo>
                  <a:lnTo>
                    <a:pt x="175" y="349"/>
                  </a:lnTo>
                  <a:cubicBezTo>
                    <a:pt x="58" y="263"/>
                    <a:pt x="28" y="147"/>
                    <a:pt x="58" y="31"/>
                  </a:cubicBezTo>
                  <a:cubicBezTo>
                    <a:pt x="58" y="1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4964872" y="1827971"/>
              <a:ext cx="7198" cy="19600"/>
            </a:xfrm>
            <a:custGeom>
              <a:avLst/>
              <a:gdLst/>
              <a:ahLst/>
              <a:cxnLst/>
              <a:rect l="l" t="t" r="r" b="b"/>
              <a:pathLst>
                <a:path w="148" h="403" extrusionOk="0">
                  <a:moveTo>
                    <a:pt x="123" y="1"/>
                  </a:moveTo>
                  <a:cubicBezTo>
                    <a:pt x="120" y="1"/>
                    <a:pt x="117" y="4"/>
                    <a:pt x="117" y="12"/>
                  </a:cubicBezTo>
                  <a:cubicBezTo>
                    <a:pt x="89" y="129"/>
                    <a:pt x="59" y="275"/>
                    <a:pt x="1" y="361"/>
                  </a:cubicBezTo>
                  <a:cubicBezTo>
                    <a:pt x="1" y="382"/>
                    <a:pt x="1" y="403"/>
                    <a:pt x="12" y="403"/>
                  </a:cubicBezTo>
                  <a:cubicBezTo>
                    <a:pt x="16" y="403"/>
                    <a:pt x="22" y="399"/>
                    <a:pt x="31" y="391"/>
                  </a:cubicBezTo>
                  <a:cubicBezTo>
                    <a:pt x="89" y="275"/>
                    <a:pt x="117" y="159"/>
                    <a:pt x="147" y="43"/>
                  </a:cubicBezTo>
                  <a:cubicBezTo>
                    <a:pt x="147" y="21"/>
                    <a:pt x="132" y="1"/>
                    <a:pt x="12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967693" y="1837017"/>
              <a:ext cx="7198" cy="18481"/>
            </a:xfrm>
            <a:custGeom>
              <a:avLst/>
              <a:gdLst/>
              <a:ahLst/>
              <a:cxnLst/>
              <a:rect l="l" t="t" r="r" b="b"/>
              <a:pathLst>
                <a:path w="148" h="380" extrusionOk="0">
                  <a:moveTo>
                    <a:pt x="117" y="1"/>
                  </a:moveTo>
                  <a:cubicBezTo>
                    <a:pt x="59" y="117"/>
                    <a:pt x="31" y="233"/>
                    <a:pt x="1" y="349"/>
                  </a:cubicBezTo>
                  <a:cubicBezTo>
                    <a:pt x="1" y="380"/>
                    <a:pt x="1" y="380"/>
                    <a:pt x="31" y="380"/>
                  </a:cubicBezTo>
                  <a:cubicBezTo>
                    <a:pt x="59" y="263"/>
                    <a:pt x="117" y="147"/>
                    <a:pt x="147" y="31"/>
                  </a:cubicBezTo>
                  <a:cubicBezTo>
                    <a:pt x="147" y="1"/>
                    <a:pt x="117" y="1"/>
                    <a:pt x="11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970563" y="1841686"/>
              <a:ext cx="9970" cy="21934"/>
            </a:xfrm>
            <a:custGeom>
              <a:avLst/>
              <a:gdLst/>
              <a:ahLst/>
              <a:cxnLst/>
              <a:rect l="l" t="t" r="r" b="b"/>
              <a:pathLst>
                <a:path w="205" h="451" extrusionOk="0">
                  <a:moveTo>
                    <a:pt x="190" y="0"/>
                  </a:moveTo>
                  <a:cubicBezTo>
                    <a:pt x="182" y="0"/>
                    <a:pt x="174" y="7"/>
                    <a:pt x="174" y="21"/>
                  </a:cubicBezTo>
                  <a:cubicBezTo>
                    <a:pt x="88" y="137"/>
                    <a:pt x="30" y="284"/>
                    <a:pt x="0" y="428"/>
                  </a:cubicBezTo>
                  <a:cubicBezTo>
                    <a:pt x="0" y="443"/>
                    <a:pt x="8" y="450"/>
                    <a:pt x="15" y="450"/>
                  </a:cubicBezTo>
                  <a:cubicBezTo>
                    <a:pt x="23" y="450"/>
                    <a:pt x="30" y="443"/>
                    <a:pt x="30" y="428"/>
                  </a:cubicBezTo>
                  <a:cubicBezTo>
                    <a:pt x="58" y="284"/>
                    <a:pt x="147" y="167"/>
                    <a:pt x="205" y="21"/>
                  </a:cubicBezTo>
                  <a:cubicBezTo>
                    <a:pt x="205" y="7"/>
                    <a:pt x="197" y="0"/>
                    <a:pt x="19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4974842" y="1845528"/>
              <a:ext cx="12694" cy="35406"/>
            </a:xfrm>
            <a:custGeom>
              <a:avLst/>
              <a:gdLst/>
              <a:ahLst/>
              <a:cxnLst/>
              <a:rect l="l" t="t" r="r" b="b"/>
              <a:pathLst>
                <a:path w="261" h="728" extrusionOk="0">
                  <a:moveTo>
                    <a:pt x="233" y="0"/>
                  </a:moveTo>
                  <a:cubicBezTo>
                    <a:pt x="117" y="232"/>
                    <a:pt x="59" y="465"/>
                    <a:pt x="0" y="697"/>
                  </a:cubicBezTo>
                  <a:cubicBezTo>
                    <a:pt x="0" y="728"/>
                    <a:pt x="28" y="728"/>
                    <a:pt x="28" y="728"/>
                  </a:cubicBezTo>
                  <a:cubicBezTo>
                    <a:pt x="86" y="495"/>
                    <a:pt x="175" y="263"/>
                    <a:pt x="261" y="30"/>
                  </a:cubicBezTo>
                  <a:cubicBezTo>
                    <a:pt x="261" y="0"/>
                    <a:pt x="233" y="0"/>
                    <a:pt x="23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976204" y="1844945"/>
              <a:ext cx="16974" cy="35114"/>
            </a:xfrm>
            <a:custGeom>
              <a:avLst/>
              <a:gdLst/>
              <a:ahLst/>
              <a:cxnLst/>
              <a:rect l="l" t="t" r="r" b="b"/>
              <a:pathLst>
                <a:path w="349" h="722" extrusionOk="0">
                  <a:moveTo>
                    <a:pt x="327" y="1"/>
                  </a:moveTo>
                  <a:cubicBezTo>
                    <a:pt x="323" y="1"/>
                    <a:pt x="321" y="4"/>
                    <a:pt x="321" y="12"/>
                  </a:cubicBezTo>
                  <a:cubicBezTo>
                    <a:pt x="205" y="244"/>
                    <a:pt x="117" y="477"/>
                    <a:pt x="0" y="681"/>
                  </a:cubicBezTo>
                  <a:cubicBezTo>
                    <a:pt x="0" y="701"/>
                    <a:pt x="15" y="722"/>
                    <a:pt x="24" y="722"/>
                  </a:cubicBezTo>
                  <a:cubicBezTo>
                    <a:pt x="28" y="722"/>
                    <a:pt x="31" y="718"/>
                    <a:pt x="31" y="709"/>
                  </a:cubicBezTo>
                  <a:cubicBezTo>
                    <a:pt x="147" y="477"/>
                    <a:pt x="263" y="275"/>
                    <a:pt x="349" y="42"/>
                  </a:cubicBezTo>
                  <a:cubicBezTo>
                    <a:pt x="349" y="21"/>
                    <a:pt x="335" y="1"/>
                    <a:pt x="32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4984667" y="1854331"/>
              <a:ext cx="12110" cy="32245"/>
            </a:xfrm>
            <a:custGeom>
              <a:avLst/>
              <a:gdLst/>
              <a:ahLst/>
              <a:cxnLst/>
              <a:rect l="l" t="t" r="r" b="b"/>
              <a:pathLst>
                <a:path w="249" h="663" extrusionOk="0">
                  <a:moveTo>
                    <a:pt x="241" y="1"/>
                  </a:moveTo>
                  <a:cubicBezTo>
                    <a:pt x="234" y="1"/>
                    <a:pt x="219" y="8"/>
                    <a:pt x="205" y="24"/>
                  </a:cubicBezTo>
                  <a:cubicBezTo>
                    <a:pt x="117" y="198"/>
                    <a:pt x="59" y="430"/>
                    <a:pt x="1" y="663"/>
                  </a:cubicBezTo>
                  <a:cubicBezTo>
                    <a:pt x="89" y="458"/>
                    <a:pt x="205" y="226"/>
                    <a:pt x="233" y="24"/>
                  </a:cubicBezTo>
                  <a:cubicBezTo>
                    <a:pt x="248" y="8"/>
                    <a:pt x="248" y="1"/>
                    <a:pt x="24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4984667" y="1861918"/>
              <a:ext cx="17022" cy="37984"/>
            </a:xfrm>
            <a:custGeom>
              <a:avLst/>
              <a:gdLst/>
              <a:ahLst/>
              <a:cxnLst/>
              <a:rect l="l" t="t" r="r" b="b"/>
              <a:pathLst>
                <a:path w="350" h="781" extrusionOk="0">
                  <a:moveTo>
                    <a:pt x="316" y="0"/>
                  </a:moveTo>
                  <a:cubicBezTo>
                    <a:pt x="309" y="0"/>
                    <a:pt x="300" y="4"/>
                    <a:pt x="291" y="12"/>
                  </a:cubicBezTo>
                  <a:cubicBezTo>
                    <a:pt x="205" y="244"/>
                    <a:pt x="89" y="507"/>
                    <a:pt x="1" y="767"/>
                  </a:cubicBezTo>
                  <a:cubicBezTo>
                    <a:pt x="1" y="767"/>
                    <a:pt x="14" y="781"/>
                    <a:pt x="23" y="781"/>
                  </a:cubicBezTo>
                  <a:cubicBezTo>
                    <a:pt x="27" y="781"/>
                    <a:pt x="31" y="777"/>
                    <a:pt x="31" y="767"/>
                  </a:cubicBezTo>
                  <a:cubicBezTo>
                    <a:pt x="147" y="535"/>
                    <a:pt x="263" y="274"/>
                    <a:pt x="349" y="42"/>
                  </a:cubicBezTo>
                  <a:cubicBezTo>
                    <a:pt x="349" y="20"/>
                    <a:pt x="335" y="0"/>
                    <a:pt x="31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4988947" y="1868970"/>
              <a:ext cx="18384" cy="38422"/>
            </a:xfrm>
            <a:custGeom>
              <a:avLst/>
              <a:gdLst/>
              <a:ahLst/>
              <a:cxnLst/>
              <a:rect l="l" t="t" r="r" b="b"/>
              <a:pathLst>
                <a:path w="378" h="790" extrusionOk="0">
                  <a:moveTo>
                    <a:pt x="355" y="1"/>
                  </a:moveTo>
                  <a:cubicBezTo>
                    <a:pt x="352" y="1"/>
                    <a:pt x="350" y="4"/>
                    <a:pt x="350" y="13"/>
                  </a:cubicBezTo>
                  <a:cubicBezTo>
                    <a:pt x="203" y="246"/>
                    <a:pt x="87" y="506"/>
                    <a:pt x="1" y="769"/>
                  </a:cubicBezTo>
                  <a:cubicBezTo>
                    <a:pt x="1" y="783"/>
                    <a:pt x="8" y="790"/>
                    <a:pt x="15" y="790"/>
                  </a:cubicBezTo>
                  <a:cubicBezTo>
                    <a:pt x="22" y="790"/>
                    <a:pt x="29" y="783"/>
                    <a:pt x="29" y="769"/>
                  </a:cubicBezTo>
                  <a:cubicBezTo>
                    <a:pt x="145" y="536"/>
                    <a:pt x="261" y="273"/>
                    <a:pt x="378" y="41"/>
                  </a:cubicBezTo>
                  <a:cubicBezTo>
                    <a:pt x="378" y="21"/>
                    <a:pt x="364" y="1"/>
                    <a:pt x="35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4993129" y="1875244"/>
              <a:ext cx="17022" cy="36428"/>
            </a:xfrm>
            <a:custGeom>
              <a:avLst/>
              <a:gdLst/>
              <a:ahLst/>
              <a:cxnLst/>
              <a:rect l="l" t="t" r="r" b="b"/>
              <a:pathLst>
                <a:path w="350" h="749" extrusionOk="0">
                  <a:moveTo>
                    <a:pt x="322" y="0"/>
                  </a:moveTo>
                  <a:cubicBezTo>
                    <a:pt x="206" y="233"/>
                    <a:pt x="89" y="493"/>
                    <a:pt x="1" y="726"/>
                  </a:cubicBezTo>
                  <a:cubicBezTo>
                    <a:pt x="1" y="741"/>
                    <a:pt x="9" y="748"/>
                    <a:pt x="16" y="748"/>
                  </a:cubicBezTo>
                  <a:cubicBezTo>
                    <a:pt x="24" y="748"/>
                    <a:pt x="31" y="741"/>
                    <a:pt x="31" y="726"/>
                  </a:cubicBezTo>
                  <a:cubicBezTo>
                    <a:pt x="147" y="493"/>
                    <a:pt x="233" y="261"/>
                    <a:pt x="350" y="28"/>
                  </a:cubicBezTo>
                  <a:cubicBezTo>
                    <a:pt x="350" y="0"/>
                    <a:pt x="322" y="0"/>
                    <a:pt x="322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4995999" y="1889689"/>
              <a:ext cx="17703" cy="32829"/>
            </a:xfrm>
            <a:custGeom>
              <a:avLst/>
              <a:gdLst/>
              <a:ahLst/>
              <a:cxnLst/>
              <a:rect l="l" t="t" r="r" b="b"/>
              <a:pathLst>
                <a:path w="364" h="675" extrusionOk="0">
                  <a:moveTo>
                    <a:pt x="346" y="1"/>
                  </a:moveTo>
                  <a:cubicBezTo>
                    <a:pt x="335" y="1"/>
                    <a:pt x="321" y="8"/>
                    <a:pt x="321" y="22"/>
                  </a:cubicBezTo>
                  <a:cubicBezTo>
                    <a:pt x="205" y="226"/>
                    <a:pt x="88" y="429"/>
                    <a:pt x="0" y="661"/>
                  </a:cubicBezTo>
                  <a:cubicBezTo>
                    <a:pt x="0" y="661"/>
                    <a:pt x="14" y="674"/>
                    <a:pt x="22" y="674"/>
                  </a:cubicBezTo>
                  <a:cubicBezTo>
                    <a:pt x="27" y="674"/>
                    <a:pt x="30" y="671"/>
                    <a:pt x="30" y="661"/>
                  </a:cubicBezTo>
                  <a:cubicBezTo>
                    <a:pt x="147" y="459"/>
                    <a:pt x="233" y="254"/>
                    <a:pt x="349" y="22"/>
                  </a:cubicBezTo>
                  <a:cubicBezTo>
                    <a:pt x="364" y="8"/>
                    <a:pt x="357" y="1"/>
                    <a:pt x="34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5001640" y="1894407"/>
              <a:ext cx="15660" cy="38762"/>
            </a:xfrm>
            <a:custGeom>
              <a:avLst/>
              <a:gdLst/>
              <a:ahLst/>
              <a:cxnLst/>
              <a:rect l="l" t="t" r="r" b="b"/>
              <a:pathLst>
                <a:path w="322" h="797" extrusionOk="0">
                  <a:moveTo>
                    <a:pt x="297" y="1"/>
                  </a:moveTo>
                  <a:cubicBezTo>
                    <a:pt x="293" y="1"/>
                    <a:pt x="291" y="4"/>
                    <a:pt x="291" y="13"/>
                  </a:cubicBezTo>
                  <a:cubicBezTo>
                    <a:pt x="175" y="273"/>
                    <a:pt x="89" y="536"/>
                    <a:pt x="0" y="796"/>
                  </a:cubicBezTo>
                  <a:lnTo>
                    <a:pt x="31" y="796"/>
                  </a:lnTo>
                  <a:cubicBezTo>
                    <a:pt x="117" y="536"/>
                    <a:pt x="233" y="273"/>
                    <a:pt x="321" y="41"/>
                  </a:cubicBezTo>
                  <a:cubicBezTo>
                    <a:pt x="321" y="21"/>
                    <a:pt x="306" y="1"/>
                    <a:pt x="29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5005920" y="1901459"/>
              <a:ext cx="18384" cy="40173"/>
            </a:xfrm>
            <a:custGeom>
              <a:avLst/>
              <a:gdLst/>
              <a:ahLst/>
              <a:cxnLst/>
              <a:rect l="l" t="t" r="r" b="b"/>
              <a:pathLst>
                <a:path w="378" h="826" extrusionOk="0">
                  <a:moveTo>
                    <a:pt x="344" y="1"/>
                  </a:moveTo>
                  <a:cubicBezTo>
                    <a:pt x="336" y="1"/>
                    <a:pt x="328" y="4"/>
                    <a:pt x="319" y="12"/>
                  </a:cubicBezTo>
                  <a:cubicBezTo>
                    <a:pt x="261" y="128"/>
                    <a:pt x="203" y="245"/>
                    <a:pt x="175" y="361"/>
                  </a:cubicBezTo>
                  <a:cubicBezTo>
                    <a:pt x="117" y="507"/>
                    <a:pt x="87" y="682"/>
                    <a:pt x="1" y="826"/>
                  </a:cubicBezTo>
                  <a:lnTo>
                    <a:pt x="29" y="826"/>
                  </a:lnTo>
                  <a:cubicBezTo>
                    <a:pt x="87" y="740"/>
                    <a:pt x="117" y="593"/>
                    <a:pt x="145" y="507"/>
                  </a:cubicBezTo>
                  <a:cubicBezTo>
                    <a:pt x="233" y="333"/>
                    <a:pt x="291" y="187"/>
                    <a:pt x="377" y="42"/>
                  </a:cubicBezTo>
                  <a:cubicBezTo>
                    <a:pt x="377" y="21"/>
                    <a:pt x="363" y="1"/>
                    <a:pt x="34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5011562" y="1914152"/>
              <a:ext cx="15563" cy="33801"/>
            </a:xfrm>
            <a:custGeom>
              <a:avLst/>
              <a:gdLst/>
              <a:ahLst/>
              <a:cxnLst/>
              <a:rect l="l" t="t" r="r" b="b"/>
              <a:pathLst>
                <a:path w="320" h="695" extrusionOk="0">
                  <a:moveTo>
                    <a:pt x="299" y="0"/>
                  </a:moveTo>
                  <a:cubicBezTo>
                    <a:pt x="295" y="0"/>
                    <a:pt x="291" y="4"/>
                    <a:pt x="291" y="14"/>
                  </a:cubicBezTo>
                  <a:cubicBezTo>
                    <a:pt x="145" y="188"/>
                    <a:pt x="29" y="449"/>
                    <a:pt x="1" y="681"/>
                  </a:cubicBezTo>
                  <a:cubicBezTo>
                    <a:pt x="1" y="681"/>
                    <a:pt x="13" y="694"/>
                    <a:pt x="30" y="694"/>
                  </a:cubicBezTo>
                  <a:cubicBezTo>
                    <a:pt x="39" y="694"/>
                    <a:pt x="49" y="691"/>
                    <a:pt x="59" y="681"/>
                  </a:cubicBezTo>
                  <a:cubicBezTo>
                    <a:pt x="87" y="565"/>
                    <a:pt x="117" y="449"/>
                    <a:pt x="175" y="332"/>
                  </a:cubicBezTo>
                  <a:cubicBezTo>
                    <a:pt x="203" y="216"/>
                    <a:pt x="261" y="130"/>
                    <a:pt x="319" y="14"/>
                  </a:cubicBezTo>
                  <a:cubicBezTo>
                    <a:pt x="319" y="14"/>
                    <a:pt x="307" y="0"/>
                    <a:pt x="29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5017252" y="1923296"/>
              <a:ext cx="15515" cy="34531"/>
            </a:xfrm>
            <a:custGeom>
              <a:avLst/>
              <a:gdLst/>
              <a:ahLst/>
              <a:cxnLst/>
              <a:rect l="l" t="t" r="r" b="b"/>
              <a:pathLst>
                <a:path w="319" h="710" extrusionOk="0">
                  <a:moveTo>
                    <a:pt x="260" y="0"/>
                  </a:moveTo>
                  <a:lnTo>
                    <a:pt x="0" y="698"/>
                  </a:lnTo>
                  <a:cubicBezTo>
                    <a:pt x="0" y="698"/>
                    <a:pt x="12" y="710"/>
                    <a:pt x="21" y="710"/>
                  </a:cubicBezTo>
                  <a:cubicBezTo>
                    <a:pt x="25" y="710"/>
                    <a:pt x="28" y="707"/>
                    <a:pt x="28" y="698"/>
                  </a:cubicBezTo>
                  <a:cubicBezTo>
                    <a:pt x="144" y="493"/>
                    <a:pt x="233" y="261"/>
                    <a:pt x="319" y="28"/>
                  </a:cubicBezTo>
                  <a:cubicBezTo>
                    <a:pt x="319" y="0"/>
                    <a:pt x="291" y="0"/>
                    <a:pt x="26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5022894" y="1932099"/>
              <a:ext cx="16244" cy="38470"/>
            </a:xfrm>
            <a:custGeom>
              <a:avLst/>
              <a:gdLst/>
              <a:ahLst/>
              <a:cxnLst/>
              <a:rect l="l" t="t" r="r" b="b"/>
              <a:pathLst>
                <a:path w="334" h="791" extrusionOk="0">
                  <a:moveTo>
                    <a:pt x="327" y="1"/>
                  </a:moveTo>
                  <a:cubicBezTo>
                    <a:pt x="319" y="1"/>
                    <a:pt x="305" y="8"/>
                    <a:pt x="291" y="21"/>
                  </a:cubicBezTo>
                  <a:cubicBezTo>
                    <a:pt x="175" y="254"/>
                    <a:pt x="86" y="517"/>
                    <a:pt x="0" y="777"/>
                  </a:cubicBezTo>
                  <a:cubicBezTo>
                    <a:pt x="0" y="777"/>
                    <a:pt x="13" y="790"/>
                    <a:pt x="21" y="790"/>
                  </a:cubicBezTo>
                  <a:cubicBezTo>
                    <a:pt x="25" y="790"/>
                    <a:pt x="28" y="787"/>
                    <a:pt x="28" y="777"/>
                  </a:cubicBezTo>
                  <a:cubicBezTo>
                    <a:pt x="117" y="517"/>
                    <a:pt x="233" y="284"/>
                    <a:pt x="319" y="21"/>
                  </a:cubicBezTo>
                  <a:cubicBezTo>
                    <a:pt x="334" y="8"/>
                    <a:pt x="334" y="1"/>
                    <a:pt x="32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5028536" y="1936768"/>
              <a:ext cx="15515" cy="38470"/>
            </a:xfrm>
            <a:custGeom>
              <a:avLst/>
              <a:gdLst/>
              <a:ahLst/>
              <a:cxnLst/>
              <a:rect l="l" t="t" r="r" b="b"/>
              <a:pathLst>
                <a:path w="319" h="791" extrusionOk="0">
                  <a:moveTo>
                    <a:pt x="289" y="0"/>
                  </a:moveTo>
                  <a:cubicBezTo>
                    <a:pt x="281" y="0"/>
                    <a:pt x="271" y="4"/>
                    <a:pt x="261" y="14"/>
                  </a:cubicBezTo>
                  <a:cubicBezTo>
                    <a:pt x="175" y="274"/>
                    <a:pt x="87" y="507"/>
                    <a:pt x="1" y="769"/>
                  </a:cubicBezTo>
                  <a:cubicBezTo>
                    <a:pt x="1" y="783"/>
                    <a:pt x="7" y="790"/>
                    <a:pt x="14" y="790"/>
                  </a:cubicBezTo>
                  <a:cubicBezTo>
                    <a:pt x="21" y="790"/>
                    <a:pt x="28" y="783"/>
                    <a:pt x="28" y="769"/>
                  </a:cubicBezTo>
                  <a:cubicBezTo>
                    <a:pt x="100" y="581"/>
                    <a:pt x="190" y="372"/>
                    <a:pt x="267" y="176"/>
                  </a:cubicBezTo>
                  <a:lnTo>
                    <a:pt x="267" y="176"/>
                  </a:lnTo>
                  <a:cubicBezTo>
                    <a:pt x="274" y="172"/>
                    <a:pt x="283" y="166"/>
                    <a:pt x="291" y="158"/>
                  </a:cubicBezTo>
                  <a:cubicBezTo>
                    <a:pt x="314" y="135"/>
                    <a:pt x="318" y="90"/>
                    <a:pt x="319" y="42"/>
                  </a:cubicBezTo>
                  <a:lnTo>
                    <a:pt x="319" y="42"/>
                  </a:lnTo>
                  <a:cubicBezTo>
                    <a:pt x="319" y="42"/>
                    <a:pt x="319" y="42"/>
                    <a:pt x="319" y="42"/>
                  </a:cubicBezTo>
                  <a:cubicBezTo>
                    <a:pt x="319" y="42"/>
                    <a:pt x="319" y="42"/>
                    <a:pt x="319" y="42"/>
                  </a:cubicBezTo>
                  <a:lnTo>
                    <a:pt x="319" y="42"/>
                  </a:lnTo>
                  <a:cubicBezTo>
                    <a:pt x="319" y="32"/>
                    <a:pt x="319" y="23"/>
                    <a:pt x="319" y="14"/>
                  </a:cubicBezTo>
                  <a:cubicBezTo>
                    <a:pt x="319" y="14"/>
                    <a:pt x="307" y="0"/>
                    <a:pt x="28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5034177" y="1947613"/>
              <a:ext cx="14882" cy="37546"/>
            </a:xfrm>
            <a:custGeom>
              <a:avLst/>
              <a:gdLst/>
              <a:ahLst/>
              <a:cxnLst/>
              <a:rect l="l" t="t" r="r" b="b"/>
              <a:pathLst>
                <a:path w="306" h="772" extrusionOk="0">
                  <a:moveTo>
                    <a:pt x="287" y="1"/>
                  </a:moveTo>
                  <a:cubicBezTo>
                    <a:pt x="276" y="1"/>
                    <a:pt x="261" y="8"/>
                    <a:pt x="261" y="23"/>
                  </a:cubicBezTo>
                  <a:cubicBezTo>
                    <a:pt x="117" y="225"/>
                    <a:pt x="59" y="516"/>
                    <a:pt x="1" y="748"/>
                  </a:cubicBezTo>
                  <a:cubicBezTo>
                    <a:pt x="1" y="764"/>
                    <a:pt x="8" y="771"/>
                    <a:pt x="15" y="771"/>
                  </a:cubicBezTo>
                  <a:cubicBezTo>
                    <a:pt x="22" y="771"/>
                    <a:pt x="29" y="764"/>
                    <a:pt x="29" y="748"/>
                  </a:cubicBezTo>
                  <a:cubicBezTo>
                    <a:pt x="59" y="632"/>
                    <a:pt x="117" y="516"/>
                    <a:pt x="145" y="372"/>
                  </a:cubicBezTo>
                  <a:cubicBezTo>
                    <a:pt x="203" y="256"/>
                    <a:pt x="261" y="139"/>
                    <a:pt x="291" y="23"/>
                  </a:cubicBezTo>
                  <a:cubicBezTo>
                    <a:pt x="305" y="8"/>
                    <a:pt x="298" y="1"/>
                    <a:pt x="28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5039819" y="1955735"/>
              <a:ext cx="14201" cy="36428"/>
            </a:xfrm>
            <a:custGeom>
              <a:avLst/>
              <a:gdLst/>
              <a:ahLst/>
              <a:cxnLst/>
              <a:rect l="l" t="t" r="r" b="b"/>
              <a:pathLst>
                <a:path w="292" h="749" extrusionOk="0">
                  <a:moveTo>
                    <a:pt x="233" y="0"/>
                  </a:moveTo>
                  <a:cubicBezTo>
                    <a:pt x="175" y="0"/>
                    <a:pt x="117" y="205"/>
                    <a:pt x="117" y="263"/>
                  </a:cubicBezTo>
                  <a:cubicBezTo>
                    <a:pt x="59" y="407"/>
                    <a:pt x="1" y="581"/>
                    <a:pt x="1" y="728"/>
                  </a:cubicBezTo>
                  <a:cubicBezTo>
                    <a:pt x="1" y="742"/>
                    <a:pt x="8" y="749"/>
                    <a:pt x="15" y="749"/>
                  </a:cubicBezTo>
                  <a:cubicBezTo>
                    <a:pt x="22" y="749"/>
                    <a:pt x="29" y="742"/>
                    <a:pt x="29" y="728"/>
                  </a:cubicBezTo>
                  <a:lnTo>
                    <a:pt x="117" y="379"/>
                  </a:lnTo>
                  <a:cubicBezTo>
                    <a:pt x="145" y="321"/>
                    <a:pt x="175" y="263"/>
                    <a:pt x="175" y="205"/>
                  </a:cubicBezTo>
                  <a:cubicBezTo>
                    <a:pt x="203" y="175"/>
                    <a:pt x="203" y="147"/>
                    <a:pt x="233" y="117"/>
                  </a:cubicBezTo>
                  <a:lnTo>
                    <a:pt x="233" y="58"/>
                  </a:lnTo>
                  <a:lnTo>
                    <a:pt x="261" y="58"/>
                  </a:lnTo>
                  <a:cubicBezTo>
                    <a:pt x="261" y="31"/>
                    <a:pt x="292" y="31"/>
                    <a:pt x="26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5045509" y="1960015"/>
              <a:ext cx="14153" cy="40999"/>
            </a:xfrm>
            <a:custGeom>
              <a:avLst/>
              <a:gdLst/>
              <a:ahLst/>
              <a:cxnLst/>
              <a:rect l="l" t="t" r="r" b="b"/>
              <a:pathLst>
                <a:path w="291" h="843" extrusionOk="0">
                  <a:moveTo>
                    <a:pt x="261" y="1"/>
                  </a:moveTo>
                  <a:cubicBezTo>
                    <a:pt x="144" y="261"/>
                    <a:pt x="58" y="552"/>
                    <a:pt x="0" y="842"/>
                  </a:cubicBezTo>
                  <a:cubicBezTo>
                    <a:pt x="116" y="582"/>
                    <a:pt x="202" y="291"/>
                    <a:pt x="291" y="29"/>
                  </a:cubicBezTo>
                  <a:cubicBezTo>
                    <a:pt x="291" y="1"/>
                    <a:pt x="261" y="1"/>
                    <a:pt x="26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5052513" y="1965025"/>
              <a:ext cx="13715" cy="43091"/>
            </a:xfrm>
            <a:custGeom>
              <a:avLst/>
              <a:gdLst/>
              <a:ahLst/>
              <a:cxnLst/>
              <a:rect l="l" t="t" r="r" b="b"/>
              <a:pathLst>
                <a:path w="282" h="886" extrusionOk="0">
                  <a:moveTo>
                    <a:pt x="247" y="0"/>
                  </a:moveTo>
                  <a:cubicBezTo>
                    <a:pt x="239" y="0"/>
                    <a:pt x="233" y="4"/>
                    <a:pt x="233" y="14"/>
                  </a:cubicBezTo>
                  <a:cubicBezTo>
                    <a:pt x="205" y="158"/>
                    <a:pt x="175" y="304"/>
                    <a:pt x="117" y="421"/>
                  </a:cubicBezTo>
                  <a:cubicBezTo>
                    <a:pt x="117" y="507"/>
                    <a:pt x="89" y="565"/>
                    <a:pt x="89" y="623"/>
                  </a:cubicBezTo>
                  <a:cubicBezTo>
                    <a:pt x="58" y="681"/>
                    <a:pt x="58" y="827"/>
                    <a:pt x="0" y="855"/>
                  </a:cubicBezTo>
                  <a:lnTo>
                    <a:pt x="0" y="886"/>
                  </a:lnTo>
                  <a:cubicBezTo>
                    <a:pt x="117" y="827"/>
                    <a:pt x="117" y="653"/>
                    <a:pt x="147" y="565"/>
                  </a:cubicBezTo>
                  <a:cubicBezTo>
                    <a:pt x="175" y="390"/>
                    <a:pt x="233" y="216"/>
                    <a:pt x="263" y="14"/>
                  </a:cubicBezTo>
                  <a:cubicBezTo>
                    <a:pt x="282" y="14"/>
                    <a:pt x="262" y="0"/>
                    <a:pt x="24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5060975" y="1969305"/>
              <a:ext cx="12402" cy="48295"/>
            </a:xfrm>
            <a:custGeom>
              <a:avLst/>
              <a:gdLst/>
              <a:ahLst/>
              <a:cxnLst/>
              <a:rect l="l" t="t" r="r" b="b"/>
              <a:pathLst>
                <a:path w="255" h="993" extrusionOk="0">
                  <a:moveTo>
                    <a:pt x="216" y="0"/>
                  </a:moveTo>
                  <a:cubicBezTo>
                    <a:pt x="210" y="0"/>
                    <a:pt x="205" y="4"/>
                    <a:pt x="205" y="12"/>
                  </a:cubicBezTo>
                  <a:cubicBezTo>
                    <a:pt x="59" y="302"/>
                    <a:pt x="1" y="651"/>
                    <a:pt x="1" y="972"/>
                  </a:cubicBezTo>
                  <a:cubicBezTo>
                    <a:pt x="1" y="986"/>
                    <a:pt x="8" y="993"/>
                    <a:pt x="16" y="993"/>
                  </a:cubicBezTo>
                  <a:cubicBezTo>
                    <a:pt x="23" y="993"/>
                    <a:pt x="31" y="986"/>
                    <a:pt x="31" y="972"/>
                  </a:cubicBezTo>
                  <a:cubicBezTo>
                    <a:pt x="59" y="651"/>
                    <a:pt x="147" y="333"/>
                    <a:pt x="233" y="42"/>
                  </a:cubicBezTo>
                  <a:cubicBezTo>
                    <a:pt x="255" y="21"/>
                    <a:pt x="232" y="0"/>
                    <a:pt x="21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5065255" y="1982971"/>
              <a:ext cx="9922" cy="38470"/>
            </a:xfrm>
            <a:custGeom>
              <a:avLst/>
              <a:gdLst/>
              <a:ahLst/>
              <a:cxnLst/>
              <a:rect l="l" t="t" r="r" b="b"/>
              <a:pathLst>
                <a:path w="204" h="791" extrusionOk="0">
                  <a:moveTo>
                    <a:pt x="185" y="1"/>
                  </a:moveTo>
                  <a:cubicBezTo>
                    <a:pt x="175" y="1"/>
                    <a:pt x="160" y="8"/>
                    <a:pt x="145" y="21"/>
                  </a:cubicBezTo>
                  <a:cubicBezTo>
                    <a:pt x="87" y="254"/>
                    <a:pt x="29" y="517"/>
                    <a:pt x="1" y="777"/>
                  </a:cubicBezTo>
                  <a:cubicBezTo>
                    <a:pt x="1" y="777"/>
                    <a:pt x="13" y="790"/>
                    <a:pt x="22" y="790"/>
                  </a:cubicBezTo>
                  <a:cubicBezTo>
                    <a:pt x="26" y="790"/>
                    <a:pt x="29" y="787"/>
                    <a:pt x="29" y="777"/>
                  </a:cubicBezTo>
                  <a:cubicBezTo>
                    <a:pt x="87" y="517"/>
                    <a:pt x="117" y="284"/>
                    <a:pt x="203" y="21"/>
                  </a:cubicBezTo>
                  <a:cubicBezTo>
                    <a:pt x="203" y="8"/>
                    <a:pt x="196" y="1"/>
                    <a:pt x="18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5070946" y="1986813"/>
              <a:ext cx="11332" cy="36476"/>
            </a:xfrm>
            <a:custGeom>
              <a:avLst/>
              <a:gdLst/>
              <a:ahLst/>
              <a:cxnLst/>
              <a:rect l="l" t="t" r="r" b="b"/>
              <a:pathLst>
                <a:path w="233" h="750" extrusionOk="0">
                  <a:moveTo>
                    <a:pt x="202" y="1"/>
                  </a:moveTo>
                  <a:cubicBezTo>
                    <a:pt x="116" y="59"/>
                    <a:pt x="116" y="175"/>
                    <a:pt x="116" y="263"/>
                  </a:cubicBezTo>
                  <a:cubicBezTo>
                    <a:pt x="58" y="407"/>
                    <a:pt x="28" y="582"/>
                    <a:pt x="0" y="728"/>
                  </a:cubicBezTo>
                  <a:cubicBezTo>
                    <a:pt x="0" y="742"/>
                    <a:pt x="7" y="749"/>
                    <a:pt x="14" y="749"/>
                  </a:cubicBezTo>
                  <a:cubicBezTo>
                    <a:pt x="21" y="749"/>
                    <a:pt x="28" y="742"/>
                    <a:pt x="28" y="728"/>
                  </a:cubicBezTo>
                  <a:cubicBezTo>
                    <a:pt x="58" y="640"/>
                    <a:pt x="86" y="524"/>
                    <a:pt x="116" y="407"/>
                  </a:cubicBezTo>
                  <a:cubicBezTo>
                    <a:pt x="116" y="349"/>
                    <a:pt x="144" y="291"/>
                    <a:pt x="144" y="263"/>
                  </a:cubicBezTo>
                  <a:cubicBezTo>
                    <a:pt x="144" y="205"/>
                    <a:pt x="175" y="89"/>
                    <a:pt x="233" y="59"/>
                  </a:cubicBezTo>
                  <a:cubicBezTo>
                    <a:pt x="233" y="59"/>
                    <a:pt x="233" y="1"/>
                    <a:pt x="20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5077949" y="1988613"/>
              <a:ext cx="10651" cy="44598"/>
            </a:xfrm>
            <a:custGeom>
              <a:avLst/>
              <a:gdLst/>
              <a:ahLst/>
              <a:cxnLst/>
              <a:rect l="l" t="t" r="r" b="b"/>
              <a:pathLst>
                <a:path w="219" h="917" extrusionOk="0">
                  <a:moveTo>
                    <a:pt x="200" y="1"/>
                  </a:moveTo>
                  <a:cubicBezTo>
                    <a:pt x="189" y="1"/>
                    <a:pt x="175" y="8"/>
                    <a:pt x="175" y="22"/>
                  </a:cubicBezTo>
                  <a:cubicBezTo>
                    <a:pt x="58" y="284"/>
                    <a:pt x="31" y="603"/>
                    <a:pt x="0" y="893"/>
                  </a:cubicBezTo>
                  <a:cubicBezTo>
                    <a:pt x="0" y="908"/>
                    <a:pt x="8" y="916"/>
                    <a:pt x="15" y="916"/>
                  </a:cubicBezTo>
                  <a:cubicBezTo>
                    <a:pt x="23" y="916"/>
                    <a:pt x="31" y="908"/>
                    <a:pt x="31" y="893"/>
                  </a:cubicBezTo>
                  <a:cubicBezTo>
                    <a:pt x="58" y="603"/>
                    <a:pt x="117" y="312"/>
                    <a:pt x="205" y="22"/>
                  </a:cubicBezTo>
                  <a:cubicBezTo>
                    <a:pt x="219" y="8"/>
                    <a:pt x="211" y="1"/>
                    <a:pt x="20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5084077" y="1998972"/>
              <a:ext cx="13715" cy="42264"/>
            </a:xfrm>
            <a:custGeom>
              <a:avLst/>
              <a:gdLst/>
              <a:ahLst/>
              <a:cxnLst/>
              <a:rect l="l" t="t" r="r" b="b"/>
              <a:pathLst>
                <a:path w="282" h="869" extrusionOk="0">
                  <a:moveTo>
                    <a:pt x="235" y="1"/>
                  </a:moveTo>
                  <a:cubicBezTo>
                    <a:pt x="228" y="1"/>
                    <a:pt x="223" y="4"/>
                    <a:pt x="223" y="13"/>
                  </a:cubicBezTo>
                  <a:cubicBezTo>
                    <a:pt x="137" y="274"/>
                    <a:pt x="49" y="564"/>
                    <a:pt x="21" y="855"/>
                  </a:cubicBezTo>
                  <a:cubicBezTo>
                    <a:pt x="1" y="855"/>
                    <a:pt x="7" y="868"/>
                    <a:pt x="22" y="868"/>
                  </a:cubicBezTo>
                  <a:cubicBezTo>
                    <a:pt x="30" y="868"/>
                    <a:pt x="39" y="865"/>
                    <a:pt x="49" y="855"/>
                  </a:cubicBezTo>
                  <a:cubicBezTo>
                    <a:pt x="107" y="564"/>
                    <a:pt x="195" y="304"/>
                    <a:pt x="281" y="41"/>
                  </a:cubicBezTo>
                  <a:cubicBezTo>
                    <a:pt x="281" y="21"/>
                    <a:pt x="252" y="1"/>
                    <a:pt x="23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5093561" y="2000042"/>
              <a:ext cx="13569" cy="55249"/>
            </a:xfrm>
            <a:custGeom>
              <a:avLst/>
              <a:gdLst/>
              <a:ahLst/>
              <a:cxnLst/>
              <a:rect l="l" t="t" r="r" b="b"/>
              <a:pathLst>
                <a:path w="279" h="1136" extrusionOk="0">
                  <a:moveTo>
                    <a:pt x="252" y="1"/>
                  </a:moveTo>
                  <a:cubicBezTo>
                    <a:pt x="242" y="1"/>
                    <a:pt x="233" y="8"/>
                    <a:pt x="233" y="19"/>
                  </a:cubicBezTo>
                  <a:cubicBezTo>
                    <a:pt x="232" y="22"/>
                    <a:pt x="231" y="24"/>
                    <a:pt x="231" y="27"/>
                  </a:cubicBezTo>
                  <a:lnTo>
                    <a:pt x="231" y="27"/>
                  </a:lnTo>
                  <a:cubicBezTo>
                    <a:pt x="222" y="22"/>
                    <a:pt x="212" y="19"/>
                    <a:pt x="202" y="19"/>
                  </a:cubicBezTo>
                  <a:cubicBezTo>
                    <a:pt x="213" y="30"/>
                    <a:pt x="220" y="40"/>
                    <a:pt x="225" y="51"/>
                  </a:cubicBezTo>
                  <a:lnTo>
                    <a:pt x="225" y="51"/>
                  </a:lnTo>
                  <a:cubicBezTo>
                    <a:pt x="139" y="391"/>
                    <a:pt x="56" y="757"/>
                    <a:pt x="0" y="1095"/>
                  </a:cubicBezTo>
                  <a:cubicBezTo>
                    <a:pt x="0" y="1115"/>
                    <a:pt x="14" y="1136"/>
                    <a:pt x="22" y="1136"/>
                  </a:cubicBezTo>
                  <a:cubicBezTo>
                    <a:pt x="26" y="1136"/>
                    <a:pt x="28" y="1132"/>
                    <a:pt x="28" y="1123"/>
                  </a:cubicBezTo>
                  <a:cubicBezTo>
                    <a:pt x="110" y="775"/>
                    <a:pt x="189" y="451"/>
                    <a:pt x="247" y="128"/>
                  </a:cubicBezTo>
                  <a:lnTo>
                    <a:pt x="247" y="128"/>
                  </a:lnTo>
                  <a:cubicBezTo>
                    <a:pt x="254" y="128"/>
                    <a:pt x="260" y="121"/>
                    <a:pt x="260" y="107"/>
                  </a:cubicBezTo>
                  <a:lnTo>
                    <a:pt x="260" y="49"/>
                  </a:lnTo>
                  <a:cubicBezTo>
                    <a:pt x="278" y="15"/>
                    <a:pt x="265" y="1"/>
                    <a:pt x="25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5103385" y="1991093"/>
              <a:ext cx="17995" cy="67894"/>
            </a:xfrm>
            <a:custGeom>
              <a:avLst/>
              <a:gdLst/>
              <a:ahLst/>
              <a:cxnLst/>
              <a:rect l="l" t="t" r="r" b="b"/>
              <a:pathLst>
                <a:path w="370" h="1396" extrusionOk="0">
                  <a:moveTo>
                    <a:pt x="321" y="1"/>
                  </a:moveTo>
                  <a:cubicBezTo>
                    <a:pt x="321" y="1"/>
                    <a:pt x="263" y="1"/>
                    <a:pt x="263" y="29"/>
                  </a:cubicBezTo>
                  <a:cubicBezTo>
                    <a:pt x="205" y="494"/>
                    <a:pt x="117" y="931"/>
                    <a:pt x="0" y="1365"/>
                  </a:cubicBezTo>
                  <a:cubicBezTo>
                    <a:pt x="0" y="1396"/>
                    <a:pt x="31" y="1396"/>
                    <a:pt x="58" y="1396"/>
                  </a:cubicBezTo>
                  <a:cubicBezTo>
                    <a:pt x="170" y="977"/>
                    <a:pt x="256" y="532"/>
                    <a:pt x="314" y="86"/>
                  </a:cubicBezTo>
                  <a:lnTo>
                    <a:pt x="314" y="86"/>
                  </a:lnTo>
                  <a:cubicBezTo>
                    <a:pt x="316" y="87"/>
                    <a:pt x="318" y="87"/>
                    <a:pt x="321" y="87"/>
                  </a:cubicBezTo>
                  <a:cubicBezTo>
                    <a:pt x="321" y="97"/>
                    <a:pt x="328" y="100"/>
                    <a:pt x="335" y="100"/>
                  </a:cubicBezTo>
                  <a:cubicBezTo>
                    <a:pt x="350" y="100"/>
                    <a:pt x="369" y="87"/>
                    <a:pt x="349" y="87"/>
                  </a:cubicBezTo>
                  <a:cubicBezTo>
                    <a:pt x="349" y="59"/>
                    <a:pt x="321" y="29"/>
                    <a:pt x="32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5116128" y="1987689"/>
              <a:ext cx="19843" cy="71299"/>
            </a:xfrm>
            <a:custGeom>
              <a:avLst/>
              <a:gdLst/>
              <a:ahLst/>
              <a:cxnLst/>
              <a:rect l="l" t="t" r="r" b="b"/>
              <a:pathLst>
                <a:path w="408" h="1466" extrusionOk="0">
                  <a:moveTo>
                    <a:pt x="362" y="0"/>
                  </a:moveTo>
                  <a:cubicBezTo>
                    <a:pt x="355" y="0"/>
                    <a:pt x="350" y="4"/>
                    <a:pt x="350" y="13"/>
                  </a:cubicBezTo>
                  <a:cubicBezTo>
                    <a:pt x="203" y="478"/>
                    <a:pt x="87" y="970"/>
                    <a:pt x="29" y="1435"/>
                  </a:cubicBezTo>
                  <a:cubicBezTo>
                    <a:pt x="1" y="1466"/>
                    <a:pt x="59" y="1466"/>
                    <a:pt x="59" y="1466"/>
                  </a:cubicBezTo>
                  <a:cubicBezTo>
                    <a:pt x="175" y="970"/>
                    <a:pt x="292" y="506"/>
                    <a:pt x="408" y="41"/>
                  </a:cubicBezTo>
                  <a:cubicBezTo>
                    <a:pt x="408" y="21"/>
                    <a:pt x="379" y="0"/>
                    <a:pt x="362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5130281" y="1978691"/>
              <a:ext cx="22664" cy="72418"/>
            </a:xfrm>
            <a:custGeom>
              <a:avLst/>
              <a:gdLst/>
              <a:ahLst/>
              <a:cxnLst/>
              <a:rect l="l" t="t" r="r" b="b"/>
              <a:pathLst>
                <a:path w="466" h="1489" extrusionOk="0">
                  <a:moveTo>
                    <a:pt x="436" y="1"/>
                  </a:moveTo>
                  <a:cubicBezTo>
                    <a:pt x="422" y="1"/>
                    <a:pt x="407" y="8"/>
                    <a:pt x="407" y="23"/>
                  </a:cubicBezTo>
                  <a:cubicBezTo>
                    <a:pt x="261" y="488"/>
                    <a:pt x="175" y="981"/>
                    <a:pt x="1" y="1476"/>
                  </a:cubicBezTo>
                  <a:cubicBezTo>
                    <a:pt x="1" y="1476"/>
                    <a:pt x="13" y="1489"/>
                    <a:pt x="21" y="1489"/>
                  </a:cubicBezTo>
                  <a:cubicBezTo>
                    <a:pt x="25" y="1489"/>
                    <a:pt x="28" y="1486"/>
                    <a:pt x="28" y="1476"/>
                  </a:cubicBezTo>
                  <a:cubicBezTo>
                    <a:pt x="203" y="1011"/>
                    <a:pt x="377" y="516"/>
                    <a:pt x="465" y="23"/>
                  </a:cubicBezTo>
                  <a:cubicBezTo>
                    <a:pt x="465" y="8"/>
                    <a:pt x="451" y="1"/>
                    <a:pt x="43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5147254" y="1967894"/>
              <a:ext cx="22664" cy="76989"/>
            </a:xfrm>
            <a:custGeom>
              <a:avLst/>
              <a:gdLst/>
              <a:ahLst/>
              <a:cxnLst/>
              <a:rect l="l" t="t" r="r" b="b"/>
              <a:pathLst>
                <a:path w="466" h="1583" extrusionOk="0">
                  <a:moveTo>
                    <a:pt x="419" y="0"/>
                  </a:moveTo>
                  <a:cubicBezTo>
                    <a:pt x="412" y="0"/>
                    <a:pt x="407" y="4"/>
                    <a:pt x="407" y="13"/>
                  </a:cubicBezTo>
                  <a:cubicBezTo>
                    <a:pt x="319" y="273"/>
                    <a:pt x="261" y="536"/>
                    <a:pt x="202" y="796"/>
                  </a:cubicBezTo>
                  <a:cubicBezTo>
                    <a:pt x="175" y="943"/>
                    <a:pt x="144" y="1059"/>
                    <a:pt x="86" y="1203"/>
                  </a:cubicBezTo>
                  <a:cubicBezTo>
                    <a:pt x="86" y="1291"/>
                    <a:pt x="58" y="1494"/>
                    <a:pt x="0" y="1582"/>
                  </a:cubicBezTo>
                  <a:cubicBezTo>
                    <a:pt x="58" y="1552"/>
                    <a:pt x="86" y="1436"/>
                    <a:pt x="86" y="1377"/>
                  </a:cubicBezTo>
                  <a:cubicBezTo>
                    <a:pt x="144" y="1233"/>
                    <a:pt x="175" y="1087"/>
                    <a:pt x="202" y="943"/>
                  </a:cubicBezTo>
                  <a:cubicBezTo>
                    <a:pt x="291" y="652"/>
                    <a:pt x="377" y="331"/>
                    <a:pt x="465" y="41"/>
                  </a:cubicBezTo>
                  <a:cubicBezTo>
                    <a:pt x="465" y="21"/>
                    <a:pt x="436" y="0"/>
                    <a:pt x="41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1"/>
            <p:cNvSpPr/>
            <p:nvPr/>
          </p:nvSpPr>
          <p:spPr>
            <a:xfrm>
              <a:off x="5162720" y="1961766"/>
              <a:ext cx="19843" cy="67505"/>
            </a:xfrm>
            <a:custGeom>
              <a:avLst/>
              <a:gdLst/>
              <a:ahLst/>
              <a:cxnLst/>
              <a:rect l="l" t="t" r="r" b="b"/>
              <a:pathLst>
                <a:path w="408" h="1388" extrusionOk="0">
                  <a:moveTo>
                    <a:pt x="390" y="0"/>
                  </a:moveTo>
                  <a:cubicBezTo>
                    <a:pt x="379" y="0"/>
                    <a:pt x="364" y="8"/>
                    <a:pt x="349" y="23"/>
                  </a:cubicBezTo>
                  <a:cubicBezTo>
                    <a:pt x="205" y="457"/>
                    <a:pt x="117" y="922"/>
                    <a:pt x="1" y="1387"/>
                  </a:cubicBezTo>
                  <a:lnTo>
                    <a:pt x="31" y="1387"/>
                  </a:lnTo>
                  <a:cubicBezTo>
                    <a:pt x="147" y="922"/>
                    <a:pt x="291" y="488"/>
                    <a:pt x="407" y="23"/>
                  </a:cubicBezTo>
                  <a:cubicBezTo>
                    <a:pt x="407" y="8"/>
                    <a:pt x="400" y="0"/>
                    <a:pt x="39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5178332" y="1949510"/>
              <a:ext cx="19405" cy="70910"/>
            </a:xfrm>
            <a:custGeom>
              <a:avLst/>
              <a:gdLst/>
              <a:ahLst/>
              <a:cxnLst/>
              <a:rect l="l" t="t" r="r" b="b"/>
              <a:pathLst>
                <a:path w="399" h="1458" extrusionOk="0">
                  <a:moveTo>
                    <a:pt x="360" y="1"/>
                  </a:moveTo>
                  <a:cubicBezTo>
                    <a:pt x="354" y="1"/>
                    <a:pt x="349" y="4"/>
                    <a:pt x="349" y="12"/>
                  </a:cubicBezTo>
                  <a:cubicBezTo>
                    <a:pt x="261" y="217"/>
                    <a:pt x="203" y="449"/>
                    <a:pt x="145" y="682"/>
                  </a:cubicBezTo>
                  <a:cubicBezTo>
                    <a:pt x="86" y="942"/>
                    <a:pt x="28" y="1174"/>
                    <a:pt x="0" y="1437"/>
                  </a:cubicBezTo>
                  <a:cubicBezTo>
                    <a:pt x="0" y="1451"/>
                    <a:pt x="7" y="1458"/>
                    <a:pt x="18" y="1458"/>
                  </a:cubicBezTo>
                  <a:cubicBezTo>
                    <a:pt x="29" y="1458"/>
                    <a:pt x="43" y="1451"/>
                    <a:pt x="59" y="1437"/>
                  </a:cubicBezTo>
                  <a:cubicBezTo>
                    <a:pt x="86" y="1205"/>
                    <a:pt x="145" y="972"/>
                    <a:pt x="203" y="740"/>
                  </a:cubicBezTo>
                  <a:cubicBezTo>
                    <a:pt x="261" y="507"/>
                    <a:pt x="349" y="275"/>
                    <a:pt x="377" y="42"/>
                  </a:cubicBezTo>
                  <a:cubicBezTo>
                    <a:pt x="398" y="21"/>
                    <a:pt x="375" y="1"/>
                    <a:pt x="36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5192485" y="1934336"/>
              <a:ext cx="22615" cy="79081"/>
            </a:xfrm>
            <a:custGeom>
              <a:avLst/>
              <a:gdLst/>
              <a:ahLst/>
              <a:cxnLst/>
              <a:rect l="l" t="t" r="r" b="b"/>
              <a:pathLst>
                <a:path w="465" h="1626" extrusionOk="0">
                  <a:moveTo>
                    <a:pt x="421" y="0"/>
                  </a:moveTo>
                  <a:cubicBezTo>
                    <a:pt x="407" y="0"/>
                    <a:pt x="389" y="9"/>
                    <a:pt x="377" y="34"/>
                  </a:cubicBezTo>
                  <a:cubicBezTo>
                    <a:pt x="232" y="529"/>
                    <a:pt x="86" y="1080"/>
                    <a:pt x="0" y="1603"/>
                  </a:cubicBezTo>
                  <a:cubicBezTo>
                    <a:pt x="0" y="1618"/>
                    <a:pt x="7" y="1625"/>
                    <a:pt x="18" y="1625"/>
                  </a:cubicBezTo>
                  <a:cubicBezTo>
                    <a:pt x="28" y="1625"/>
                    <a:pt x="43" y="1618"/>
                    <a:pt x="58" y="1603"/>
                  </a:cubicBezTo>
                  <a:cubicBezTo>
                    <a:pt x="174" y="1080"/>
                    <a:pt x="291" y="557"/>
                    <a:pt x="465" y="34"/>
                  </a:cubicBezTo>
                  <a:lnTo>
                    <a:pt x="435" y="34"/>
                  </a:lnTo>
                  <a:cubicBezTo>
                    <a:pt x="452" y="17"/>
                    <a:pt x="440" y="0"/>
                    <a:pt x="42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5210772" y="1933509"/>
              <a:ext cx="19162" cy="68575"/>
            </a:xfrm>
            <a:custGeom>
              <a:avLst/>
              <a:gdLst/>
              <a:ahLst/>
              <a:cxnLst/>
              <a:rect l="l" t="t" r="r" b="b"/>
              <a:pathLst>
                <a:path w="394" h="1410" extrusionOk="0">
                  <a:moveTo>
                    <a:pt x="375" y="0"/>
                  </a:moveTo>
                  <a:cubicBezTo>
                    <a:pt x="364" y="0"/>
                    <a:pt x="349" y="8"/>
                    <a:pt x="349" y="23"/>
                  </a:cubicBezTo>
                  <a:cubicBezTo>
                    <a:pt x="205" y="457"/>
                    <a:pt x="59" y="922"/>
                    <a:pt x="1" y="1387"/>
                  </a:cubicBezTo>
                  <a:cubicBezTo>
                    <a:pt x="1" y="1402"/>
                    <a:pt x="8" y="1410"/>
                    <a:pt x="16" y="1410"/>
                  </a:cubicBezTo>
                  <a:cubicBezTo>
                    <a:pt x="23" y="1410"/>
                    <a:pt x="31" y="1402"/>
                    <a:pt x="31" y="1387"/>
                  </a:cubicBezTo>
                  <a:cubicBezTo>
                    <a:pt x="147" y="952"/>
                    <a:pt x="263" y="488"/>
                    <a:pt x="379" y="23"/>
                  </a:cubicBezTo>
                  <a:cubicBezTo>
                    <a:pt x="393" y="8"/>
                    <a:pt x="386" y="0"/>
                    <a:pt x="37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5224925" y="1928305"/>
              <a:ext cx="21302" cy="69888"/>
            </a:xfrm>
            <a:custGeom>
              <a:avLst/>
              <a:gdLst/>
              <a:ahLst/>
              <a:cxnLst/>
              <a:rect l="l" t="t" r="r" b="b"/>
              <a:pathLst>
                <a:path w="438" h="1437" extrusionOk="0">
                  <a:moveTo>
                    <a:pt x="404" y="1"/>
                  </a:moveTo>
                  <a:cubicBezTo>
                    <a:pt x="396" y="1"/>
                    <a:pt x="387" y="5"/>
                    <a:pt x="379" y="13"/>
                  </a:cubicBezTo>
                  <a:cubicBezTo>
                    <a:pt x="233" y="478"/>
                    <a:pt x="88" y="971"/>
                    <a:pt x="0" y="1436"/>
                  </a:cubicBezTo>
                  <a:cubicBezTo>
                    <a:pt x="174" y="971"/>
                    <a:pt x="321" y="506"/>
                    <a:pt x="437" y="41"/>
                  </a:cubicBezTo>
                  <a:cubicBezTo>
                    <a:pt x="437" y="22"/>
                    <a:pt x="422" y="1"/>
                    <a:pt x="40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5243358" y="1938227"/>
              <a:ext cx="11332" cy="48635"/>
            </a:xfrm>
            <a:custGeom>
              <a:avLst/>
              <a:gdLst/>
              <a:ahLst/>
              <a:cxnLst/>
              <a:rect l="l" t="t" r="r" b="b"/>
              <a:pathLst>
                <a:path w="233" h="1000" extrusionOk="0">
                  <a:moveTo>
                    <a:pt x="198" y="0"/>
                  </a:moveTo>
                  <a:cubicBezTo>
                    <a:pt x="191" y="0"/>
                    <a:pt x="182" y="4"/>
                    <a:pt x="174" y="12"/>
                  </a:cubicBezTo>
                  <a:lnTo>
                    <a:pt x="0" y="972"/>
                  </a:lnTo>
                  <a:cubicBezTo>
                    <a:pt x="0" y="1000"/>
                    <a:pt x="28" y="1000"/>
                    <a:pt x="28" y="1000"/>
                  </a:cubicBezTo>
                  <a:cubicBezTo>
                    <a:pt x="116" y="681"/>
                    <a:pt x="174" y="360"/>
                    <a:pt x="232" y="42"/>
                  </a:cubicBezTo>
                  <a:cubicBezTo>
                    <a:pt x="232" y="20"/>
                    <a:pt x="217" y="0"/>
                    <a:pt x="198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5256003" y="1906663"/>
              <a:ext cx="17022" cy="76600"/>
            </a:xfrm>
            <a:custGeom>
              <a:avLst/>
              <a:gdLst/>
              <a:ahLst/>
              <a:cxnLst/>
              <a:rect l="l" t="t" r="r" b="b"/>
              <a:pathLst>
                <a:path w="350" h="1575" extrusionOk="0">
                  <a:moveTo>
                    <a:pt x="331" y="1"/>
                  </a:moveTo>
                  <a:cubicBezTo>
                    <a:pt x="321" y="1"/>
                    <a:pt x="306" y="8"/>
                    <a:pt x="291" y="21"/>
                  </a:cubicBezTo>
                  <a:cubicBezTo>
                    <a:pt x="175" y="517"/>
                    <a:pt x="58" y="1040"/>
                    <a:pt x="0" y="1563"/>
                  </a:cubicBezTo>
                  <a:cubicBezTo>
                    <a:pt x="0" y="1563"/>
                    <a:pt x="14" y="1575"/>
                    <a:pt x="23" y="1575"/>
                  </a:cubicBezTo>
                  <a:cubicBezTo>
                    <a:pt x="27" y="1575"/>
                    <a:pt x="31" y="1572"/>
                    <a:pt x="31" y="1563"/>
                  </a:cubicBezTo>
                  <a:cubicBezTo>
                    <a:pt x="147" y="1040"/>
                    <a:pt x="233" y="544"/>
                    <a:pt x="349" y="21"/>
                  </a:cubicBezTo>
                  <a:cubicBezTo>
                    <a:pt x="349" y="8"/>
                    <a:pt x="342" y="1"/>
                    <a:pt x="33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1"/>
            <p:cNvSpPr/>
            <p:nvPr/>
          </p:nvSpPr>
          <p:spPr>
            <a:xfrm>
              <a:off x="5268794" y="1907100"/>
              <a:ext cx="17946" cy="67116"/>
            </a:xfrm>
            <a:custGeom>
              <a:avLst/>
              <a:gdLst/>
              <a:ahLst/>
              <a:cxnLst/>
              <a:rect l="l" t="t" r="r" b="b"/>
              <a:pathLst>
                <a:path w="369" h="1380" extrusionOk="0">
                  <a:moveTo>
                    <a:pt x="330" y="1"/>
                  </a:moveTo>
                  <a:cubicBezTo>
                    <a:pt x="323" y="1"/>
                    <a:pt x="318" y="4"/>
                    <a:pt x="318" y="12"/>
                  </a:cubicBezTo>
                  <a:cubicBezTo>
                    <a:pt x="174" y="449"/>
                    <a:pt x="58" y="914"/>
                    <a:pt x="0" y="1379"/>
                  </a:cubicBezTo>
                  <a:cubicBezTo>
                    <a:pt x="116" y="942"/>
                    <a:pt x="232" y="477"/>
                    <a:pt x="349" y="43"/>
                  </a:cubicBezTo>
                  <a:cubicBezTo>
                    <a:pt x="368" y="21"/>
                    <a:pt x="345" y="1"/>
                    <a:pt x="33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5282898" y="1892558"/>
              <a:ext cx="19114" cy="68867"/>
            </a:xfrm>
            <a:custGeom>
              <a:avLst/>
              <a:gdLst/>
              <a:ahLst/>
              <a:cxnLst/>
              <a:rect l="l" t="t" r="r" b="b"/>
              <a:pathLst>
                <a:path w="393" h="1416" extrusionOk="0">
                  <a:moveTo>
                    <a:pt x="375" y="0"/>
                  </a:moveTo>
                  <a:cubicBezTo>
                    <a:pt x="364" y="0"/>
                    <a:pt x="349" y="7"/>
                    <a:pt x="349" y="21"/>
                  </a:cubicBezTo>
                  <a:cubicBezTo>
                    <a:pt x="145" y="428"/>
                    <a:pt x="28" y="923"/>
                    <a:pt x="1" y="1388"/>
                  </a:cubicBezTo>
                  <a:cubicBezTo>
                    <a:pt x="1" y="1416"/>
                    <a:pt x="28" y="1416"/>
                    <a:pt x="59" y="1416"/>
                  </a:cubicBezTo>
                  <a:cubicBezTo>
                    <a:pt x="87" y="923"/>
                    <a:pt x="233" y="486"/>
                    <a:pt x="377" y="21"/>
                  </a:cubicBezTo>
                  <a:cubicBezTo>
                    <a:pt x="392" y="7"/>
                    <a:pt x="385" y="0"/>
                    <a:pt x="37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5294230" y="1877433"/>
              <a:ext cx="19794" cy="76600"/>
            </a:xfrm>
            <a:custGeom>
              <a:avLst/>
              <a:gdLst/>
              <a:ahLst/>
              <a:cxnLst/>
              <a:rect l="l" t="t" r="r" b="b"/>
              <a:pathLst>
                <a:path w="407" h="1575" extrusionOk="0">
                  <a:moveTo>
                    <a:pt x="373" y="1"/>
                  </a:moveTo>
                  <a:cubicBezTo>
                    <a:pt x="365" y="1"/>
                    <a:pt x="357" y="5"/>
                    <a:pt x="349" y="13"/>
                  </a:cubicBezTo>
                  <a:cubicBezTo>
                    <a:pt x="232" y="536"/>
                    <a:pt x="144" y="1059"/>
                    <a:pt x="0" y="1552"/>
                  </a:cubicBezTo>
                  <a:cubicBezTo>
                    <a:pt x="0" y="1567"/>
                    <a:pt x="7" y="1575"/>
                    <a:pt x="14" y="1575"/>
                  </a:cubicBezTo>
                  <a:cubicBezTo>
                    <a:pt x="21" y="1575"/>
                    <a:pt x="28" y="1567"/>
                    <a:pt x="28" y="1552"/>
                  </a:cubicBezTo>
                  <a:cubicBezTo>
                    <a:pt x="202" y="1087"/>
                    <a:pt x="349" y="536"/>
                    <a:pt x="407" y="41"/>
                  </a:cubicBezTo>
                  <a:cubicBezTo>
                    <a:pt x="407" y="22"/>
                    <a:pt x="392" y="1"/>
                    <a:pt x="37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5309696" y="1878406"/>
              <a:ext cx="17752" cy="68575"/>
            </a:xfrm>
            <a:custGeom>
              <a:avLst/>
              <a:gdLst/>
              <a:ahLst/>
              <a:cxnLst/>
              <a:rect l="l" t="t" r="r" b="b"/>
              <a:pathLst>
                <a:path w="365" h="1410" extrusionOk="0">
                  <a:moveTo>
                    <a:pt x="347" y="0"/>
                  </a:moveTo>
                  <a:cubicBezTo>
                    <a:pt x="336" y="0"/>
                    <a:pt x="321" y="7"/>
                    <a:pt x="321" y="21"/>
                  </a:cubicBezTo>
                  <a:cubicBezTo>
                    <a:pt x="175" y="458"/>
                    <a:pt x="89" y="923"/>
                    <a:pt x="0" y="1388"/>
                  </a:cubicBezTo>
                  <a:cubicBezTo>
                    <a:pt x="0" y="1402"/>
                    <a:pt x="8" y="1409"/>
                    <a:pt x="16" y="1409"/>
                  </a:cubicBezTo>
                  <a:cubicBezTo>
                    <a:pt x="23" y="1409"/>
                    <a:pt x="31" y="1402"/>
                    <a:pt x="31" y="1388"/>
                  </a:cubicBezTo>
                  <a:cubicBezTo>
                    <a:pt x="147" y="923"/>
                    <a:pt x="233" y="486"/>
                    <a:pt x="349" y="21"/>
                  </a:cubicBezTo>
                  <a:cubicBezTo>
                    <a:pt x="364" y="7"/>
                    <a:pt x="357" y="0"/>
                    <a:pt x="34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5326670" y="1863329"/>
              <a:ext cx="15612" cy="78983"/>
            </a:xfrm>
            <a:custGeom>
              <a:avLst/>
              <a:gdLst/>
              <a:ahLst/>
              <a:cxnLst/>
              <a:rect l="l" t="t" r="r" b="b"/>
              <a:pathLst>
                <a:path w="321" h="1624" extrusionOk="0">
                  <a:moveTo>
                    <a:pt x="287" y="0"/>
                  </a:moveTo>
                  <a:cubicBezTo>
                    <a:pt x="280" y="0"/>
                    <a:pt x="271" y="4"/>
                    <a:pt x="263" y="13"/>
                  </a:cubicBezTo>
                  <a:cubicBezTo>
                    <a:pt x="147" y="536"/>
                    <a:pt x="58" y="1059"/>
                    <a:pt x="0" y="1610"/>
                  </a:cubicBezTo>
                  <a:cubicBezTo>
                    <a:pt x="0" y="1610"/>
                    <a:pt x="0" y="1623"/>
                    <a:pt x="9" y="1623"/>
                  </a:cubicBezTo>
                  <a:cubicBezTo>
                    <a:pt x="14" y="1623"/>
                    <a:pt x="20" y="1620"/>
                    <a:pt x="30" y="1610"/>
                  </a:cubicBezTo>
                  <a:cubicBezTo>
                    <a:pt x="116" y="1087"/>
                    <a:pt x="205" y="564"/>
                    <a:pt x="321" y="41"/>
                  </a:cubicBezTo>
                  <a:cubicBezTo>
                    <a:pt x="321" y="21"/>
                    <a:pt x="306" y="0"/>
                    <a:pt x="28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5339412" y="1858028"/>
              <a:ext cx="14980" cy="69499"/>
            </a:xfrm>
            <a:custGeom>
              <a:avLst/>
              <a:gdLst/>
              <a:ahLst/>
              <a:cxnLst/>
              <a:rect l="l" t="t" r="r" b="b"/>
              <a:pathLst>
                <a:path w="308" h="1429" extrusionOk="0">
                  <a:moveTo>
                    <a:pt x="276" y="0"/>
                  </a:moveTo>
                  <a:cubicBezTo>
                    <a:pt x="262" y="0"/>
                    <a:pt x="245" y="9"/>
                    <a:pt x="233" y="34"/>
                  </a:cubicBezTo>
                  <a:cubicBezTo>
                    <a:pt x="145" y="471"/>
                    <a:pt x="87" y="935"/>
                    <a:pt x="1" y="1400"/>
                  </a:cubicBezTo>
                  <a:cubicBezTo>
                    <a:pt x="1" y="1428"/>
                    <a:pt x="29" y="1428"/>
                    <a:pt x="29" y="1428"/>
                  </a:cubicBezTo>
                  <a:cubicBezTo>
                    <a:pt x="145" y="963"/>
                    <a:pt x="233" y="498"/>
                    <a:pt x="291" y="34"/>
                  </a:cubicBezTo>
                  <a:cubicBezTo>
                    <a:pt x="308" y="17"/>
                    <a:pt x="295" y="0"/>
                    <a:pt x="27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5353565" y="1853407"/>
              <a:ext cx="9873" cy="65268"/>
            </a:xfrm>
            <a:custGeom>
              <a:avLst/>
              <a:gdLst/>
              <a:ahLst/>
              <a:cxnLst/>
              <a:rect l="l" t="t" r="r" b="b"/>
              <a:pathLst>
                <a:path w="203" h="1342" extrusionOk="0">
                  <a:moveTo>
                    <a:pt x="156" y="1"/>
                  </a:moveTo>
                  <a:cubicBezTo>
                    <a:pt x="149" y="1"/>
                    <a:pt x="145" y="4"/>
                    <a:pt x="145" y="12"/>
                  </a:cubicBezTo>
                  <a:cubicBezTo>
                    <a:pt x="86" y="419"/>
                    <a:pt x="28" y="856"/>
                    <a:pt x="28" y="1263"/>
                  </a:cubicBezTo>
                  <a:lnTo>
                    <a:pt x="0" y="1263"/>
                  </a:lnTo>
                  <a:lnTo>
                    <a:pt x="0" y="1321"/>
                  </a:lnTo>
                  <a:cubicBezTo>
                    <a:pt x="14" y="1335"/>
                    <a:pt x="21" y="1342"/>
                    <a:pt x="25" y="1342"/>
                  </a:cubicBezTo>
                  <a:cubicBezTo>
                    <a:pt x="28" y="1342"/>
                    <a:pt x="28" y="1335"/>
                    <a:pt x="28" y="1321"/>
                  </a:cubicBezTo>
                  <a:cubicBezTo>
                    <a:pt x="117" y="884"/>
                    <a:pt x="175" y="449"/>
                    <a:pt x="203" y="43"/>
                  </a:cubicBezTo>
                  <a:cubicBezTo>
                    <a:pt x="203" y="21"/>
                    <a:pt x="173" y="1"/>
                    <a:pt x="15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5367669" y="1849176"/>
              <a:ext cx="11381" cy="62496"/>
            </a:xfrm>
            <a:custGeom>
              <a:avLst/>
              <a:gdLst/>
              <a:ahLst/>
              <a:cxnLst/>
              <a:rect l="l" t="t" r="r" b="b"/>
              <a:pathLst>
                <a:path w="234" h="1285" extrusionOk="0">
                  <a:moveTo>
                    <a:pt x="187" y="1"/>
                  </a:moveTo>
                  <a:cubicBezTo>
                    <a:pt x="180" y="1"/>
                    <a:pt x="175" y="4"/>
                    <a:pt x="175" y="13"/>
                  </a:cubicBezTo>
                  <a:cubicBezTo>
                    <a:pt x="87" y="420"/>
                    <a:pt x="1" y="855"/>
                    <a:pt x="1" y="1262"/>
                  </a:cubicBezTo>
                  <a:cubicBezTo>
                    <a:pt x="1" y="1277"/>
                    <a:pt x="8" y="1284"/>
                    <a:pt x="15" y="1284"/>
                  </a:cubicBezTo>
                  <a:cubicBezTo>
                    <a:pt x="22" y="1284"/>
                    <a:pt x="29" y="1277"/>
                    <a:pt x="29" y="1262"/>
                  </a:cubicBezTo>
                  <a:cubicBezTo>
                    <a:pt x="117" y="855"/>
                    <a:pt x="145" y="448"/>
                    <a:pt x="233" y="41"/>
                  </a:cubicBezTo>
                  <a:cubicBezTo>
                    <a:pt x="233" y="22"/>
                    <a:pt x="205" y="1"/>
                    <a:pt x="18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5373359" y="1828360"/>
              <a:ext cx="19211" cy="78011"/>
            </a:xfrm>
            <a:custGeom>
              <a:avLst/>
              <a:gdLst/>
              <a:ahLst/>
              <a:cxnLst/>
              <a:rect l="l" t="t" r="r" b="b"/>
              <a:pathLst>
                <a:path w="395" h="1604" extrusionOk="0">
                  <a:moveTo>
                    <a:pt x="369" y="1"/>
                  </a:moveTo>
                  <a:cubicBezTo>
                    <a:pt x="359" y="1"/>
                    <a:pt x="349" y="10"/>
                    <a:pt x="349" y="35"/>
                  </a:cubicBezTo>
                  <a:cubicBezTo>
                    <a:pt x="202" y="527"/>
                    <a:pt x="86" y="1050"/>
                    <a:pt x="0" y="1573"/>
                  </a:cubicBezTo>
                  <a:cubicBezTo>
                    <a:pt x="0" y="1604"/>
                    <a:pt x="28" y="1604"/>
                    <a:pt x="28" y="1604"/>
                  </a:cubicBezTo>
                  <a:cubicBezTo>
                    <a:pt x="175" y="1081"/>
                    <a:pt x="291" y="558"/>
                    <a:pt x="377" y="35"/>
                  </a:cubicBezTo>
                  <a:cubicBezTo>
                    <a:pt x="394" y="17"/>
                    <a:pt x="382" y="1"/>
                    <a:pt x="36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5386005" y="1820919"/>
              <a:ext cx="17022" cy="75530"/>
            </a:xfrm>
            <a:custGeom>
              <a:avLst/>
              <a:gdLst/>
              <a:ahLst/>
              <a:cxnLst/>
              <a:rect l="l" t="t" r="r" b="b"/>
              <a:pathLst>
                <a:path w="350" h="1553" extrusionOk="0">
                  <a:moveTo>
                    <a:pt x="303" y="1"/>
                  </a:moveTo>
                  <a:cubicBezTo>
                    <a:pt x="296" y="1"/>
                    <a:pt x="291" y="4"/>
                    <a:pt x="291" y="13"/>
                  </a:cubicBezTo>
                  <a:cubicBezTo>
                    <a:pt x="205" y="536"/>
                    <a:pt x="117" y="1029"/>
                    <a:pt x="31" y="1524"/>
                  </a:cubicBezTo>
                  <a:cubicBezTo>
                    <a:pt x="1" y="1552"/>
                    <a:pt x="31" y="1552"/>
                    <a:pt x="31" y="1552"/>
                  </a:cubicBezTo>
                  <a:cubicBezTo>
                    <a:pt x="175" y="1059"/>
                    <a:pt x="291" y="536"/>
                    <a:pt x="349" y="41"/>
                  </a:cubicBezTo>
                  <a:cubicBezTo>
                    <a:pt x="349" y="21"/>
                    <a:pt x="320" y="1"/>
                    <a:pt x="30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5393105" y="1815277"/>
              <a:ext cx="20816" cy="79810"/>
            </a:xfrm>
            <a:custGeom>
              <a:avLst/>
              <a:gdLst/>
              <a:ahLst/>
              <a:cxnLst/>
              <a:rect l="l" t="t" r="r" b="b"/>
              <a:pathLst>
                <a:path w="428" h="1641" extrusionOk="0">
                  <a:moveTo>
                    <a:pt x="389" y="0"/>
                  </a:moveTo>
                  <a:cubicBezTo>
                    <a:pt x="383" y="0"/>
                    <a:pt x="378" y="4"/>
                    <a:pt x="378" y="13"/>
                  </a:cubicBezTo>
                  <a:cubicBezTo>
                    <a:pt x="292" y="564"/>
                    <a:pt x="175" y="1117"/>
                    <a:pt x="1" y="1640"/>
                  </a:cubicBezTo>
                  <a:lnTo>
                    <a:pt x="29" y="1640"/>
                  </a:lnTo>
                  <a:cubicBezTo>
                    <a:pt x="233" y="1117"/>
                    <a:pt x="350" y="564"/>
                    <a:pt x="408" y="41"/>
                  </a:cubicBezTo>
                  <a:cubicBezTo>
                    <a:pt x="427" y="21"/>
                    <a:pt x="404" y="0"/>
                    <a:pt x="38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5415721" y="1805356"/>
              <a:ext cx="9922" cy="72369"/>
            </a:xfrm>
            <a:custGeom>
              <a:avLst/>
              <a:gdLst/>
              <a:ahLst/>
              <a:cxnLst/>
              <a:rect l="l" t="t" r="r" b="b"/>
              <a:pathLst>
                <a:path w="204" h="1488" extrusionOk="0">
                  <a:moveTo>
                    <a:pt x="181" y="1"/>
                  </a:moveTo>
                  <a:cubicBezTo>
                    <a:pt x="178" y="1"/>
                    <a:pt x="175" y="4"/>
                    <a:pt x="175" y="12"/>
                  </a:cubicBezTo>
                  <a:cubicBezTo>
                    <a:pt x="59" y="477"/>
                    <a:pt x="1" y="1000"/>
                    <a:pt x="1" y="1465"/>
                  </a:cubicBezTo>
                  <a:cubicBezTo>
                    <a:pt x="1" y="1480"/>
                    <a:pt x="8" y="1488"/>
                    <a:pt x="15" y="1488"/>
                  </a:cubicBezTo>
                  <a:cubicBezTo>
                    <a:pt x="22" y="1488"/>
                    <a:pt x="29" y="1480"/>
                    <a:pt x="29" y="1465"/>
                  </a:cubicBezTo>
                  <a:cubicBezTo>
                    <a:pt x="87" y="972"/>
                    <a:pt x="175" y="508"/>
                    <a:pt x="203" y="43"/>
                  </a:cubicBezTo>
                  <a:cubicBezTo>
                    <a:pt x="203" y="21"/>
                    <a:pt x="189" y="1"/>
                    <a:pt x="18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5423502" y="1803459"/>
              <a:ext cx="10602" cy="67214"/>
            </a:xfrm>
            <a:custGeom>
              <a:avLst/>
              <a:gdLst/>
              <a:ahLst/>
              <a:cxnLst/>
              <a:rect l="l" t="t" r="r" b="b"/>
              <a:pathLst>
                <a:path w="218" h="1382" extrusionOk="0">
                  <a:moveTo>
                    <a:pt x="188" y="1"/>
                  </a:moveTo>
                  <a:cubicBezTo>
                    <a:pt x="174" y="1"/>
                    <a:pt x="159" y="8"/>
                    <a:pt x="159" y="24"/>
                  </a:cubicBezTo>
                  <a:cubicBezTo>
                    <a:pt x="101" y="458"/>
                    <a:pt x="73" y="923"/>
                    <a:pt x="15" y="1360"/>
                  </a:cubicBezTo>
                  <a:cubicBezTo>
                    <a:pt x="0" y="1374"/>
                    <a:pt x="0" y="1381"/>
                    <a:pt x="7" y="1381"/>
                  </a:cubicBezTo>
                  <a:cubicBezTo>
                    <a:pt x="15" y="1381"/>
                    <a:pt x="29" y="1374"/>
                    <a:pt x="43" y="1360"/>
                  </a:cubicBezTo>
                  <a:cubicBezTo>
                    <a:pt x="131" y="923"/>
                    <a:pt x="190" y="458"/>
                    <a:pt x="217" y="24"/>
                  </a:cubicBezTo>
                  <a:cubicBezTo>
                    <a:pt x="217" y="8"/>
                    <a:pt x="203" y="1"/>
                    <a:pt x="18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5434056" y="1792176"/>
              <a:ext cx="12840" cy="71007"/>
            </a:xfrm>
            <a:custGeom>
              <a:avLst/>
              <a:gdLst/>
              <a:ahLst/>
              <a:cxnLst/>
              <a:rect l="l" t="t" r="r" b="b"/>
              <a:pathLst>
                <a:path w="264" h="1460" extrusionOk="0">
                  <a:moveTo>
                    <a:pt x="248" y="0"/>
                  </a:moveTo>
                  <a:cubicBezTo>
                    <a:pt x="240" y="0"/>
                    <a:pt x="233" y="8"/>
                    <a:pt x="233" y="23"/>
                  </a:cubicBezTo>
                  <a:cubicBezTo>
                    <a:pt x="117" y="488"/>
                    <a:pt x="31" y="953"/>
                    <a:pt x="0" y="1446"/>
                  </a:cubicBezTo>
                  <a:cubicBezTo>
                    <a:pt x="0" y="1446"/>
                    <a:pt x="14" y="1459"/>
                    <a:pt x="23" y="1459"/>
                  </a:cubicBezTo>
                  <a:cubicBezTo>
                    <a:pt x="27" y="1459"/>
                    <a:pt x="31" y="1456"/>
                    <a:pt x="31" y="1446"/>
                  </a:cubicBezTo>
                  <a:cubicBezTo>
                    <a:pt x="89" y="953"/>
                    <a:pt x="175" y="488"/>
                    <a:pt x="263" y="23"/>
                  </a:cubicBezTo>
                  <a:cubicBezTo>
                    <a:pt x="263" y="8"/>
                    <a:pt x="256" y="0"/>
                    <a:pt x="248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5442519" y="1782303"/>
              <a:ext cx="14201" cy="75676"/>
            </a:xfrm>
            <a:custGeom>
              <a:avLst/>
              <a:gdLst/>
              <a:ahLst/>
              <a:cxnLst/>
              <a:rect l="l" t="t" r="r" b="b"/>
              <a:pathLst>
                <a:path w="292" h="1556" extrusionOk="0">
                  <a:moveTo>
                    <a:pt x="259" y="1"/>
                  </a:moveTo>
                  <a:cubicBezTo>
                    <a:pt x="241" y="1"/>
                    <a:pt x="219" y="8"/>
                    <a:pt x="205" y="22"/>
                  </a:cubicBezTo>
                  <a:cubicBezTo>
                    <a:pt x="175" y="545"/>
                    <a:pt x="117" y="1040"/>
                    <a:pt x="1" y="1532"/>
                  </a:cubicBezTo>
                  <a:cubicBezTo>
                    <a:pt x="1" y="1548"/>
                    <a:pt x="8" y="1555"/>
                    <a:pt x="19" y="1555"/>
                  </a:cubicBezTo>
                  <a:cubicBezTo>
                    <a:pt x="30" y="1555"/>
                    <a:pt x="45" y="1548"/>
                    <a:pt x="59" y="1532"/>
                  </a:cubicBezTo>
                  <a:cubicBezTo>
                    <a:pt x="175" y="1040"/>
                    <a:pt x="263" y="545"/>
                    <a:pt x="291" y="22"/>
                  </a:cubicBezTo>
                  <a:cubicBezTo>
                    <a:pt x="291" y="8"/>
                    <a:pt x="277" y="1"/>
                    <a:pt x="25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5459492" y="1772381"/>
              <a:ext cx="11332" cy="69013"/>
            </a:xfrm>
            <a:custGeom>
              <a:avLst/>
              <a:gdLst/>
              <a:ahLst/>
              <a:cxnLst/>
              <a:rect l="l" t="t" r="r" b="b"/>
              <a:pathLst>
                <a:path w="233" h="1419" extrusionOk="0">
                  <a:moveTo>
                    <a:pt x="204" y="1"/>
                  </a:moveTo>
                  <a:cubicBezTo>
                    <a:pt x="189" y="1"/>
                    <a:pt x="175" y="8"/>
                    <a:pt x="175" y="23"/>
                  </a:cubicBezTo>
                  <a:cubicBezTo>
                    <a:pt x="117" y="458"/>
                    <a:pt x="59" y="953"/>
                    <a:pt x="0" y="1388"/>
                  </a:cubicBezTo>
                  <a:cubicBezTo>
                    <a:pt x="0" y="1418"/>
                    <a:pt x="59" y="1418"/>
                    <a:pt x="59" y="1418"/>
                  </a:cubicBezTo>
                  <a:lnTo>
                    <a:pt x="233" y="23"/>
                  </a:lnTo>
                  <a:cubicBezTo>
                    <a:pt x="233" y="8"/>
                    <a:pt x="218" y="1"/>
                    <a:pt x="20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5467955" y="1782303"/>
              <a:ext cx="14201" cy="67165"/>
            </a:xfrm>
            <a:custGeom>
              <a:avLst/>
              <a:gdLst/>
              <a:ahLst/>
              <a:cxnLst/>
              <a:rect l="l" t="t" r="r" b="b"/>
              <a:pathLst>
                <a:path w="292" h="1381" extrusionOk="0">
                  <a:moveTo>
                    <a:pt x="262" y="1"/>
                  </a:moveTo>
                  <a:cubicBezTo>
                    <a:pt x="248" y="1"/>
                    <a:pt x="233" y="8"/>
                    <a:pt x="233" y="22"/>
                  </a:cubicBezTo>
                  <a:cubicBezTo>
                    <a:pt x="175" y="459"/>
                    <a:pt x="89" y="923"/>
                    <a:pt x="1" y="1358"/>
                  </a:cubicBezTo>
                  <a:cubicBezTo>
                    <a:pt x="1" y="1373"/>
                    <a:pt x="8" y="1381"/>
                    <a:pt x="16" y="1381"/>
                  </a:cubicBezTo>
                  <a:cubicBezTo>
                    <a:pt x="23" y="1381"/>
                    <a:pt x="31" y="1373"/>
                    <a:pt x="31" y="1358"/>
                  </a:cubicBezTo>
                  <a:cubicBezTo>
                    <a:pt x="147" y="923"/>
                    <a:pt x="233" y="486"/>
                    <a:pt x="291" y="22"/>
                  </a:cubicBezTo>
                  <a:cubicBezTo>
                    <a:pt x="291" y="8"/>
                    <a:pt x="277" y="1"/>
                    <a:pt x="26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5483567" y="1758277"/>
              <a:ext cx="14201" cy="77086"/>
            </a:xfrm>
            <a:custGeom>
              <a:avLst/>
              <a:gdLst/>
              <a:ahLst/>
              <a:cxnLst/>
              <a:rect l="l" t="t" r="r" b="b"/>
              <a:pathLst>
                <a:path w="292" h="1585" extrusionOk="0">
                  <a:moveTo>
                    <a:pt x="273" y="0"/>
                  </a:moveTo>
                  <a:cubicBezTo>
                    <a:pt x="261" y="0"/>
                    <a:pt x="247" y="8"/>
                    <a:pt x="233" y="23"/>
                  </a:cubicBezTo>
                  <a:cubicBezTo>
                    <a:pt x="117" y="516"/>
                    <a:pt x="59" y="1039"/>
                    <a:pt x="1" y="1562"/>
                  </a:cubicBezTo>
                  <a:cubicBezTo>
                    <a:pt x="1" y="1577"/>
                    <a:pt x="8" y="1584"/>
                    <a:pt x="14" y="1584"/>
                  </a:cubicBezTo>
                  <a:cubicBezTo>
                    <a:pt x="21" y="1584"/>
                    <a:pt x="28" y="1577"/>
                    <a:pt x="28" y="1562"/>
                  </a:cubicBezTo>
                  <a:cubicBezTo>
                    <a:pt x="117" y="1039"/>
                    <a:pt x="203" y="546"/>
                    <a:pt x="291" y="23"/>
                  </a:cubicBezTo>
                  <a:cubicBezTo>
                    <a:pt x="291" y="8"/>
                    <a:pt x="284" y="0"/>
                    <a:pt x="27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5497720" y="1748550"/>
              <a:ext cx="14153" cy="72661"/>
            </a:xfrm>
            <a:custGeom>
              <a:avLst/>
              <a:gdLst/>
              <a:ahLst/>
              <a:cxnLst/>
              <a:rect l="l" t="t" r="r" b="b"/>
              <a:pathLst>
                <a:path w="291" h="1494" extrusionOk="0">
                  <a:moveTo>
                    <a:pt x="254" y="0"/>
                  </a:moveTo>
                  <a:cubicBezTo>
                    <a:pt x="242" y="0"/>
                    <a:pt x="233" y="7"/>
                    <a:pt x="233" y="18"/>
                  </a:cubicBezTo>
                  <a:cubicBezTo>
                    <a:pt x="116" y="483"/>
                    <a:pt x="28" y="1006"/>
                    <a:pt x="0" y="1471"/>
                  </a:cubicBezTo>
                  <a:cubicBezTo>
                    <a:pt x="0" y="1486"/>
                    <a:pt x="15" y="1494"/>
                    <a:pt x="29" y="1494"/>
                  </a:cubicBezTo>
                  <a:cubicBezTo>
                    <a:pt x="44" y="1494"/>
                    <a:pt x="58" y="1486"/>
                    <a:pt x="58" y="1471"/>
                  </a:cubicBezTo>
                  <a:cubicBezTo>
                    <a:pt x="116" y="1006"/>
                    <a:pt x="202" y="513"/>
                    <a:pt x="291" y="48"/>
                  </a:cubicBezTo>
                  <a:cubicBezTo>
                    <a:pt x="291" y="14"/>
                    <a:pt x="270" y="0"/>
                    <a:pt x="25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5518827" y="1753122"/>
              <a:ext cx="11381" cy="59967"/>
            </a:xfrm>
            <a:custGeom>
              <a:avLst/>
              <a:gdLst/>
              <a:ahLst/>
              <a:cxnLst/>
              <a:rect l="l" t="t" r="r" b="b"/>
              <a:pathLst>
                <a:path w="234" h="1233" extrusionOk="0">
                  <a:moveTo>
                    <a:pt x="211" y="0"/>
                  </a:moveTo>
                  <a:cubicBezTo>
                    <a:pt x="208" y="0"/>
                    <a:pt x="205" y="4"/>
                    <a:pt x="205" y="13"/>
                  </a:cubicBezTo>
                  <a:cubicBezTo>
                    <a:pt x="117" y="419"/>
                    <a:pt x="59" y="826"/>
                    <a:pt x="1" y="1233"/>
                  </a:cubicBezTo>
                  <a:cubicBezTo>
                    <a:pt x="117" y="854"/>
                    <a:pt x="175" y="447"/>
                    <a:pt x="233" y="40"/>
                  </a:cubicBezTo>
                  <a:cubicBezTo>
                    <a:pt x="233" y="2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5531618" y="1737072"/>
              <a:ext cx="15515" cy="70034"/>
            </a:xfrm>
            <a:custGeom>
              <a:avLst/>
              <a:gdLst/>
              <a:ahLst/>
              <a:cxnLst/>
              <a:rect l="l" t="t" r="r" b="b"/>
              <a:pathLst>
                <a:path w="319" h="1440" extrusionOk="0">
                  <a:moveTo>
                    <a:pt x="290" y="1"/>
                  </a:moveTo>
                  <a:cubicBezTo>
                    <a:pt x="275" y="1"/>
                    <a:pt x="261" y="8"/>
                    <a:pt x="261" y="22"/>
                  </a:cubicBezTo>
                  <a:cubicBezTo>
                    <a:pt x="145" y="487"/>
                    <a:pt x="59" y="952"/>
                    <a:pt x="0" y="1416"/>
                  </a:cubicBezTo>
                  <a:cubicBezTo>
                    <a:pt x="0" y="1432"/>
                    <a:pt x="7" y="1439"/>
                    <a:pt x="14" y="1439"/>
                  </a:cubicBezTo>
                  <a:cubicBezTo>
                    <a:pt x="21" y="1439"/>
                    <a:pt x="28" y="1432"/>
                    <a:pt x="28" y="1416"/>
                  </a:cubicBezTo>
                  <a:cubicBezTo>
                    <a:pt x="145" y="982"/>
                    <a:pt x="233" y="487"/>
                    <a:pt x="319" y="22"/>
                  </a:cubicBezTo>
                  <a:cubicBezTo>
                    <a:pt x="319" y="8"/>
                    <a:pt x="304" y="1"/>
                    <a:pt x="29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5547084" y="1718688"/>
              <a:ext cx="15660" cy="79907"/>
            </a:xfrm>
            <a:custGeom>
              <a:avLst/>
              <a:gdLst/>
              <a:ahLst/>
              <a:cxnLst/>
              <a:rect l="l" t="t" r="r" b="b"/>
              <a:pathLst>
                <a:path w="322" h="1643" extrusionOk="0">
                  <a:moveTo>
                    <a:pt x="293" y="1"/>
                  </a:moveTo>
                  <a:cubicBezTo>
                    <a:pt x="278" y="1"/>
                    <a:pt x="264" y="8"/>
                    <a:pt x="264" y="23"/>
                  </a:cubicBezTo>
                  <a:cubicBezTo>
                    <a:pt x="175" y="546"/>
                    <a:pt x="117" y="1069"/>
                    <a:pt x="1" y="1620"/>
                  </a:cubicBezTo>
                  <a:cubicBezTo>
                    <a:pt x="1" y="1635"/>
                    <a:pt x="8" y="1643"/>
                    <a:pt x="19" y="1643"/>
                  </a:cubicBezTo>
                  <a:cubicBezTo>
                    <a:pt x="31" y="1643"/>
                    <a:pt x="45" y="1635"/>
                    <a:pt x="59" y="1620"/>
                  </a:cubicBezTo>
                  <a:cubicBezTo>
                    <a:pt x="175" y="1097"/>
                    <a:pt x="291" y="546"/>
                    <a:pt x="322" y="23"/>
                  </a:cubicBezTo>
                  <a:cubicBezTo>
                    <a:pt x="322" y="8"/>
                    <a:pt x="307" y="1"/>
                    <a:pt x="29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5564058" y="1706821"/>
              <a:ext cx="17022" cy="85014"/>
            </a:xfrm>
            <a:custGeom>
              <a:avLst/>
              <a:gdLst/>
              <a:ahLst/>
              <a:cxnLst/>
              <a:rect l="l" t="t" r="r" b="b"/>
              <a:pathLst>
                <a:path w="350" h="1748" extrusionOk="0">
                  <a:moveTo>
                    <a:pt x="314" y="1"/>
                  </a:moveTo>
                  <a:cubicBezTo>
                    <a:pt x="302" y="1"/>
                    <a:pt x="291" y="10"/>
                    <a:pt x="291" y="35"/>
                  </a:cubicBezTo>
                  <a:cubicBezTo>
                    <a:pt x="147" y="586"/>
                    <a:pt x="59" y="1167"/>
                    <a:pt x="1" y="1748"/>
                  </a:cubicBezTo>
                  <a:lnTo>
                    <a:pt x="31" y="1748"/>
                  </a:lnTo>
                  <a:cubicBezTo>
                    <a:pt x="117" y="1167"/>
                    <a:pt x="233" y="616"/>
                    <a:pt x="349" y="35"/>
                  </a:cubicBezTo>
                  <a:cubicBezTo>
                    <a:pt x="349" y="17"/>
                    <a:pt x="330" y="1"/>
                    <a:pt x="31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5507544" y="1749766"/>
              <a:ext cx="15660" cy="71834"/>
            </a:xfrm>
            <a:custGeom>
              <a:avLst/>
              <a:gdLst/>
              <a:ahLst/>
              <a:cxnLst/>
              <a:rect l="l" t="t" r="r" b="b"/>
              <a:pathLst>
                <a:path w="322" h="1477" extrusionOk="0">
                  <a:moveTo>
                    <a:pt x="303" y="1"/>
                  </a:moveTo>
                  <a:cubicBezTo>
                    <a:pt x="291" y="1"/>
                    <a:pt x="277" y="8"/>
                    <a:pt x="263" y="23"/>
                  </a:cubicBezTo>
                  <a:cubicBezTo>
                    <a:pt x="175" y="488"/>
                    <a:pt x="58" y="981"/>
                    <a:pt x="0" y="1476"/>
                  </a:cubicBezTo>
                  <a:lnTo>
                    <a:pt x="31" y="1476"/>
                  </a:lnTo>
                  <a:cubicBezTo>
                    <a:pt x="175" y="1011"/>
                    <a:pt x="233" y="516"/>
                    <a:pt x="321" y="23"/>
                  </a:cubicBezTo>
                  <a:cubicBezTo>
                    <a:pt x="321" y="8"/>
                    <a:pt x="314" y="1"/>
                    <a:pt x="30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5575390" y="1703174"/>
              <a:ext cx="19794" cy="80199"/>
            </a:xfrm>
            <a:custGeom>
              <a:avLst/>
              <a:gdLst/>
              <a:ahLst/>
              <a:cxnLst/>
              <a:rect l="l" t="t" r="r" b="b"/>
              <a:pathLst>
                <a:path w="407" h="1649" extrusionOk="0">
                  <a:moveTo>
                    <a:pt x="389" y="1"/>
                  </a:moveTo>
                  <a:cubicBezTo>
                    <a:pt x="378" y="1"/>
                    <a:pt x="364" y="8"/>
                    <a:pt x="349" y="21"/>
                  </a:cubicBezTo>
                  <a:cubicBezTo>
                    <a:pt x="323" y="128"/>
                    <a:pt x="52" y="1379"/>
                    <a:pt x="30" y="1590"/>
                  </a:cubicBezTo>
                  <a:lnTo>
                    <a:pt x="30" y="1590"/>
                  </a:lnTo>
                  <a:cubicBezTo>
                    <a:pt x="0" y="1591"/>
                    <a:pt x="0" y="1621"/>
                    <a:pt x="0" y="1621"/>
                  </a:cubicBezTo>
                  <a:lnTo>
                    <a:pt x="0" y="1649"/>
                  </a:lnTo>
                  <a:lnTo>
                    <a:pt x="30" y="1649"/>
                  </a:lnTo>
                  <a:cubicBezTo>
                    <a:pt x="88" y="1621"/>
                    <a:pt x="88" y="1504"/>
                    <a:pt x="88" y="1446"/>
                  </a:cubicBezTo>
                  <a:cubicBezTo>
                    <a:pt x="146" y="1272"/>
                    <a:pt x="174" y="1126"/>
                    <a:pt x="205" y="981"/>
                  </a:cubicBezTo>
                  <a:cubicBezTo>
                    <a:pt x="263" y="661"/>
                    <a:pt x="349" y="342"/>
                    <a:pt x="407" y="21"/>
                  </a:cubicBezTo>
                  <a:cubicBezTo>
                    <a:pt x="407" y="8"/>
                    <a:pt x="400" y="1"/>
                    <a:pt x="38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5592315" y="1676424"/>
              <a:ext cx="21302" cy="102425"/>
            </a:xfrm>
            <a:custGeom>
              <a:avLst/>
              <a:gdLst/>
              <a:ahLst/>
              <a:cxnLst/>
              <a:rect l="l" t="t" r="r" b="b"/>
              <a:pathLst>
                <a:path w="438" h="2106" extrusionOk="0">
                  <a:moveTo>
                    <a:pt x="402" y="1"/>
                  </a:moveTo>
                  <a:cubicBezTo>
                    <a:pt x="390" y="1"/>
                    <a:pt x="380" y="8"/>
                    <a:pt x="380" y="21"/>
                  </a:cubicBezTo>
                  <a:cubicBezTo>
                    <a:pt x="263" y="369"/>
                    <a:pt x="205" y="746"/>
                    <a:pt x="147" y="1125"/>
                  </a:cubicBezTo>
                  <a:lnTo>
                    <a:pt x="59" y="1648"/>
                  </a:lnTo>
                  <a:cubicBezTo>
                    <a:pt x="31" y="1764"/>
                    <a:pt x="1" y="1966"/>
                    <a:pt x="31" y="2082"/>
                  </a:cubicBezTo>
                  <a:cubicBezTo>
                    <a:pt x="31" y="2097"/>
                    <a:pt x="38" y="2105"/>
                    <a:pt x="45" y="2105"/>
                  </a:cubicBezTo>
                  <a:cubicBezTo>
                    <a:pt x="52" y="2105"/>
                    <a:pt x="59" y="2097"/>
                    <a:pt x="59" y="2082"/>
                  </a:cubicBezTo>
                  <a:cubicBezTo>
                    <a:pt x="31" y="1938"/>
                    <a:pt x="117" y="1706"/>
                    <a:pt x="117" y="1559"/>
                  </a:cubicBezTo>
                  <a:lnTo>
                    <a:pt x="205" y="1036"/>
                  </a:lnTo>
                  <a:cubicBezTo>
                    <a:pt x="263" y="718"/>
                    <a:pt x="349" y="369"/>
                    <a:pt x="438" y="48"/>
                  </a:cubicBezTo>
                  <a:cubicBezTo>
                    <a:pt x="438" y="15"/>
                    <a:pt x="418" y="1"/>
                    <a:pt x="40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1"/>
            <p:cNvSpPr/>
            <p:nvPr/>
          </p:nvSpPr>
          <p:spPr>
            <a:xfrm>
              <a:off x="5605106" y="1671123"/>
              <a:ext cx="24026" cy="96784"/>
            </a:xfrm>
            <a:custGeom>
              <a:avLst/>
              <a:gdLst/>
              <a:ahLst/>
              <a:cxnLst/>
              <a:rect l="l" t="t" r="r" b="b"/>
              <a:pathLst>
                <a:path w="494" h="1990" extrusionOk="0">
                  <a:moveTo>
                    <a:pt x="447" y="1"/>
                  </a:moveTo>
                  <a:cubicBezTo>
                    <a:pt x="440" y="1"/>
                    <a:pt x="435" y="4"/>
                    <a:pt x="435" y="13"/>
                  </a:cubicBezTo>
                  <a:cubicBezTo>
                    <a:pt x="319" y="362"/>
                    <a:pt x="233" y="711"/>
                    <a:pt x="175" y="1029"/>
                  </a:cubicBezTo>
                  <a:cubicBezTo>
                    <a:pt x="86" y="1350"/>
                    <a:pt x="0" y="1668"/>
                    <a:pt x="0" y="1989"/>
                  </a:cubicBezTo>
                  <a:lnTo>
                    <a:pt x="28" y="1989"/>
                  </a:lnTo>
                  <a:cubicBezTo>
                    <a:pt x="144" y="1320"/>
                    <a:pt x="349" y="680"/>
                    <a:pt x="493" y="41"/>
                  </a:cubicBezTo>
                  <a:cubicBezTo>
                    <a:pt x="493" y="22"/>
                    <a:pt x="464" y="1"/>
                    <a:pt x="44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1"/>
            <p:cNvSpPr/>
            <p:nvPr/>
          </p:nvSpPr>
          <p:spPr>
            <a:xfrm>
              <a:off x="5616390" y="1666892"/>
              <a:ext cx="24026" cy="92163"/>
            </a:xfrm>
            <a:custGeom>
              <a:avLst/>
              <a:gdLst/>
              <a:ahLst/>
              <a:cxnLst/>
              <a:rect l="l" t="t" r="r" b="b"/>
              <a:pathLst>
                <a:path w="494" h="1895" extrusionOk="0">
                  <a:moveTo>
                    <a:pt x="447" y="1"/>
                  </a:moveTo>
                  <a:cubicBezTo>
                    <a:pt x="440" y="1"/>
                    <a:pt x="435" y="4"/>
                    <a:pt x="435" y="12"/>
                  </a:cubicBezTo>
                  <a:cubicBezTo>
                    <a:pt x="233" y="623"/>
                    <a:pt x="87" y="1232"/>
                    <a:pt x="1" y="1872"/>
                  </a:cubicBezTo>
                  <a:cubicBezTo>
                    <a:pt x="1" y="1887"/>
                    <a:pt x="8" y="1894"/>
                    <a:pt x="15" y="1894"/>
                  </a:cubicBezTo>
                  <a:cubicBezTo>
                    <a:pt x="22" y="1894"/>
                    <a:pt x="29" y="1887"/>
                    <a:pt x="29" y="1872"/>
                  </a:cubicBezTo>
                  <a:cubicBezTo>
                    <a:pt x="175" y="1263"/>
                    <a:pt x="319" y="651"/>
                    <a:pt x="494" y="42"/>
                  </a:cubicBezTo>
                  <a:cubicBezTo>
                    <a:pt x="494" y="21"/>
                    <a:pt x="464" y="1"/>
                    <a:pt x="44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5629083" y="1648021"/>
              <a:ext cx="29035" cy="110596"/>
            </a:xfrm>
            <a:custGeom>
              <a:avLst/>
              <a:gdLst/>
              <a:ahLst/>
              <a:cxnLst/>
              <a:rect l="l" t="t" r="r" b="b"/>
              <a:pathLst>
                <a:path w="597" h="2274" extrusionOk="0">
                  <a:moveTo>
                    <a:pt x="579" y="1"/>
                  </a:moveTo>
                  <a:cubicBezTo>
                    <a:pt x="568" y="1"/>
                    <a:pt x="553" y="8"/>
                    <a:pt x="553" y="23"/>
                  </a:cubicBezTo>
                  <a:cubicBezTo>
                    <a:pt x="321" y="749"/>
                    <a:pt x="174" y="1504"/>
                    <a:pt x="0" y="2260"/>
                  </a:cubicBezTo>
                  <a:cubicBezTo>
                    <a:pt x="0" y="2260"/>
                    <a:pt x="14" y="2273"/>
                    <a:pt x="23" y="2273"/>
                  </a:cubicBezTo>
                  <a:cubicBezTo>
                    <a:pt x="27" y="2273"/>
                    <a:pt x="30" y="2270"/>
                    <a:pt x="30" y="2260"/>
                  </a:cubicBezTo>
                  <a:cubicBezTo>
                    <a:pt x="205" y="1504"/>
                    <a:pt x="437" y="779"/>
                    <a:pt x="581" y="23"/>
                  </a:cubicBezTo>
                  <a:cubicBezTo>
                    <a:pt x="596" y="8"/>
                    <a:pt x="589" y="1"/>
                    <a:pt x="57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1"/>
            <p:cNvSpPr/>
            <p:nvPr/>
          </p:nvSpPr>
          <p:spPr>
            <a:xfrm>
              <a:off x="5650337" y="1651377"/>
              <a:ext cx="23588" cy="94936"/>
            </a:xfrm>
            <a:custGeom>
              <a:avLst/>
              <a:gdLst/>
              <a:ahLst/>
              <a:cxnLst/>
              <a:rect l="l" t="t" r="r" b="b"/>
              <a:pathLst>
                <a:path w="485" h="1952" extrusionOk="0">
                  <a:moveTo>
                    <a:pt x="446" y="0"/>
                  </a:moveTo>
                  <a:cubicBezTo>
                    <a:pt x="440" y="0"/>
                    <a:pt x="435" y="4"/>
                    <a:pt x="435" y="13"/>
                  </a:cubicBezTo>
                  <a:lnTo>
                    <a:pt x="0" y="1930"/>
                  </a:lnTo>
                  <a:cubicBezTo>
                    <a:pt x="0" y="1944"/>
                    <a:pt x="7" y="1951"/>
                    <a:pt x="14" y="1951"/>
                  </a:cubicBezTo>
                  <a:cubicBezTo>
                    <a:pt x="21" y="1951"/>
                    <a:pt x="28" y="1944"/>
                    <a:pt x="28" y="1930"/>
                  </a:cubicBezTo>
                  <a:cubicBezTo>
                    <a:pt x="233" y="1319"/>
                    <a:pt x="377" y="680"/>
                    <a:pt x="465" y="40"/>
                  </a:cubicBezTo>
                  <a:cubicBezTo>
                    <a:pt x="485" y="21"/>
                    <a:pt x="462" y="0"/>
                    <a:pt x="44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1"/>
            <p:cNvSpPr/>
            <p:nvPr/>
          </p:nvSpPr>
          <p:spPr>
            <a:xfrm>
              <a:off x="5670083" y="1636252"/>
              <a:ext cx="20670" cy="89829"/>
            </a:xfrm>
            <a:custGeom>
              <a:avLst/>
              <a:gdLst/>
              <a:ahLst/>
              <a:cxnLst/>
              <a:rect l="l" t="t" r="r" b="b"/>
              <a:pathLst>
                <a:path w="425" h="1847" extrusionOk="0">
                  <a:moveTo>
                    <a:pt x="389" y="1"/>
                  </a:moveTo>
                  <a:cubicBezTo>
                    <a:pt x="376" y="1"/>
                    <a:pt x="360" y="11"/>
                    <a:pt x="350" y="33"/>
                  </a:cubicBezTo>
                  <a:cubicBezTo>
                    <a:pt x="233" y="265"/>
                    <a:pt x="233" y="526"/>
                    <a:pt x="203" y="788"/>
                  </a:cubicBezTo>
                  <a:cubicBezTo>
                    <a:pt x="175" y="1137"/>
                    <a:pt x="87" y="1486"/>
                    <a:pt x="1" y="1834"/>
                  </a:cubicBezTo>
                  <a:cubicBezTo>
                    <a:pt x="1" y="1834"/>
                    <a:pt x="13" y="1847"/>
                    <a:pt x="22" y="1847"/>
                  </a:cubicBezTo>
                  <a:cubicBezTo>
                    <a:pt x="26" y="1847"/>
                    <a:pt x="29" y="1844"/>
                    <a:pt x="29" y="1834"/>
                  </a:cubicBezTo>
                  <a:cubicBezTo>
                    <a:pt x="145" y="1544"/>
                    <a:pt x="203" y="1223"/>
                    <a:pt x="261" y="905"/>
                  </a:cubicBezTo>
                  <a:cubicBezTo>
                    <a:pt x="291" y="614"/>
                    <a:pt x="291" y="324"/>
                    <a:pt x="408" y="61"/>
                  </a:cubicBezTo>
                  <a:cubicBezTo>
                    <a:pt x="425" y="25"/>
                    <a:pt x="410" y="1"/>
                    <a:pt x="38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1"/>
            <p:cNvSpPr/>
            <p:nvPr/>
          </p:nvSpPr>
          <p:spPr>
            <a:xfrm>
              <a:off x="5685598" y="1633334"/>
              <a:ext cx="21302" cy="81853"/>
            </a:xfrm>
            <a:custGeom>
              <a:avLst/>
              <a:gdLst/>
              <a:ahLst/>
              <a:cxnLst/>
              <a:rect l="l" t="t" r="r" b="b"/>
              <a:pathLst>
                <a:path w="438" h="1683" extrusionOk="0">
                  <a:moveTo>
                    <a:pt x="396" y="1"/>
                  </a:moveTo>
                  <a:cubicBezTo>
                    <a:pt x="380" y="1"/>
                    <a:pt x="362" y="10"/>
                    <a:pt x="349" y="35"/>
                  </a:cubicBezTo>
                  <a:cubicBezTo>
                    <a:pt x="263" y="586"/>
                    <a:pt x="117" y="1109"/>
                    <a:pt x="0" y="1662"/>
                  </a:cubicBezTo>
                  <a:cubicBezTo>
                    <a:pt x="0" y="1676"/>
                    <a:pt x="8" y="1683"/>
                    <a:pt x="19" y="1683"/>
                  </a:cubicBezTo>
                  <a:cubicBezTo>
                    <a:pt x="30" y="1683"/>
                    <a:pt x="45" y="1676"/>
                    <a:pt x="58" y="1662"/>
                  </a:cubicBezTo>
                  <a:cubicBezTo>
                    <a:pt x="205" y="1139"/>
                    <a:pt x="321" y="586"/>
                    <a:pt x="437" y="35"/>
                  </a:cubicBezTo>
                  <a:cubicBezTo>
                    <a:pt x="437" y="18"/>
                    <a:pt x="418" y="1"/>
                    <a:pt x="39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5704030" y="1612858"/>
              <a:ext cx="24026" cy="89148"/>
            </a:xfrm>
            <a:custGeom>
              <a:avLst/>
              <a:gdLst/>
              <a:ahLst/>
              <a:cxnLst/>
              <a:rect l="l" t="t" r="r" b="b"/>
              <a:pathLst>
                <a:path w="494" h="1833" extrusionOk="0">
                  <a:moveTo>
                    <a:pt x="456" y="1"/>
                  </a:moveTo>
                  <a:cubicBezTo>
                    <a:pt x="445" y="1"/>
                    <a:pt x="435" y="7"/>
                    <a:pt x="435" y="19"/>
                  </a:cubicBezTo>
                  <a:cubicBezTo>
                    <a:pt x="202" y="600"/>
                    <a:pt x="58" y="1211"/>
                    <a:pt x="0" y="1792"/>
                  </a:cubicBezTo>
                  <a:cubicBezTo>
                    <a:pt x="0" y="1812"/>
                    <a:pt x="14" y="1833"/>
                    <a:pt x="22" y="1833"/>
                  </a:cubicBezTo>
                  <a:cubicBezTo>
                    <a:pt x="26" y="1833"/>
                    <a:pt x="28" y="1829"/>
                    <a:pt x="28" y="1820"/>
                  </a:cubicBezTo>
                  <a:cubicBezTo>
                    <a:pt x="116" y="1211"/>
                    <a:pt x="291" y="630"/>
                    <a:pt x="493" y="49"/>
                  </a:cubicBezTo>
                  <a:cubicBezTo>
                    <a:pt x="493" y="15"/>
                    <a:pt x="473" y="1"/>
                    <a:pt x="45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5639005" y="1675063"/>
              <a:ext cx="18384" cy="72661"/>
            </a:xfrm>
            <a:custGeom>
              <a:avLst/>
              <a:gdLst/>
              <a:ahLst/>
              <a:cxnLst/>
              <a:rect l="l" t="t" r="r" b="b"/>
              <a:pathLst>
                <a:path w="378" h="1494" extrusionOk="0">
                  <a:moveTo>
                    <a:pt x="340" y="0"/>
                  </a:moveTo>
                  <a:cubicBezTo>
                    <a:pt x="329" y="0"/>
                    <a:pt x="319" y="7"/>
                    <a:pt x="319" y="18"/>
                  </a:cubicBezTo>
                  <a:lnTo>
                    <a:pt x="145" y="804"/>
                  </a:lnTo>
                  <a:cubicBezTo>
                    <a:pt x="117" y="920"/>
                    <a:pt x="87" y="1036"/>
                    <a:pt x="59" y="1181"/>
                  </a:cubicBezTo>
                  <a:cubicBezTo>
                    <a:pt x="59" y="1239"/>
                    <a:pt x="59" y="1297"/>
                    <a:pt x="29" y="1355"/>
                  </a:cubicBezTo>
                  <a:cubicBezTo>
                    <a:pt x="21" y="1387"/>
                    <a:pt x="15" y="1399"/>
                    <a:pt x="11" y="1399"/>
                  </a:cubicBezTo>
                  <a:cubicBezTo>
                    <a:pt x="1" y="1399"/>
                    <a:pt x="1" y="1311"/>
                    <a:pt x="1" y="1269"/>
                  </a:cubicBezTo>
                  <a:lnTo>
                    <a:pt x="1" y="1471"/>
                  </a:lnTo>
                  <a:cubicBezTo>
                    <a:pt x="1" y="1486"/>
                    <a:pt x="8" y="1494"/>
                    <a:pt x="15" y="1494"/>
                  </a:cubicBezTo>
                  <a:cubicBezTo>
                    <a:pt x="22" y="1494"/>
                    <a:pt x="29" y="1486"/>
                    <a:pt x="29" y="1471"/>
                  </a:cubicBezTo>
                  <a:cubicBezTo>
                    <a:pt x="145" y="1006"/>
                    <a:pt x="261" y="513"/>
                    <a:pt x="377" y="49"/>
                  </a:cubicBezTo>
                  <a:cubicBezTo>
                    <a:pt x="377" y="14"/>
                    <a:pt x="357" y="0"/>
                    <a:pt x="34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5720955" y="1608968"/>
              <a:ext cx="22226" cy="85063"/>
            </a:xfrm>
            <a:custGeom>
              <a:avLst/>
              <a:gdLst/>
              <a:ahLst/>
              <a:cxnLst/>
              <a:rect l="l" t="t" r="r" b="b"/>
              <a:pathLst>
                <a:path w="457" h="1749" extrusionOk="0">
                  <a:moveTo>
                    <a:pt x="419" y="0"/>
                  </a:moveTo>
                  <a:cubicBezTo>
                    <a:pt x="413" y="0"/>
                    <a:pt x="408" y="4"/>
                    <a:pt x="408" y="13"/>
                  </a:cubicBezTo>
                  <a:cubicBezTo>
                    <a:pt x="233" y="594"/>
                    <a:pt x="87" y="1145"/>
                    <a:pt x="1" y="1726"/>
                  </a:cubicBezTo>
                  <a:cubicBezTo>
                    <a:pt x="1" y="1741"/>
                    <a:pt x="8" y="1749"/>
                    <a:pt x="15" y="1749"/>
                  </a:cubicBezTo>
                  <a:cubicBezTo>
                    <a:pt x="22" y="1749"/>
                    <a:pt x="29" y="1741"/>
                    <a:pt x="29" y="1726"/>
                  </a:cubicBezTo>
                  <a:cubicBezTo>
                    <a:pt x="145" y="1175"/>
                    <a:pt x="291" y="594"/>
                    <a:pt x="436" y="41"/>
                  </a:cubicBezTo>
                  <a:cubicBezTo>
                    <a:pt x="457" y="21"/>
                    <a:pt x="434" y="0"/>
                    <a:pt x="41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1"/>
            <p:cNvSpPr/>
            <p:nvPr/>
          </p:nvSpPr>
          <p:spPr>
            <a:xfrm>
              <a:off x="5737929" y="1599970"/>
              <a:ext cx="15563" cy="82339"/>
            </a:xfrm>
            <a:custGeom>
              <a:avLst/>
              <a:gdLst/>
              <a:ahLst/>
              <a:cxnLst/>
              <a:rect l="l" t="t" r="r" b="b"/>
              <a:pathLst>
                <a:path w="320" h="1693" extrusionOk="0">
                  <a:moveTo>
                    <a:pt x="301" y="1"/>
                  </a:moveTo>
                  <a:cubicBezTo>
                    <a:pt x="291" y="1"/>
                    <a:pt x="276" y="8"/>
                    <a:pt x="261" y="24"/>
                  </a:cubicBezTo>
                  <a:cubicBezTo>
                    <a:pt x="175" y="574"/>
                    <a:pt x="59" y="1128"/>
                    <a:pt x="1" y="1679"/>
                  </a:cubicBezTo>
                  <a:cubicBezTo>
                    <a:pt x="1" y="1679"/>
                    <a:pt x="13" y="1692"/>
                    <a:pt x="30" y="1692"/>
                  </a:cubicBezTo>
                  <a:cubicBezTo>
                    <a:pt x="39" y="1692"/>
                    <a:pt x="49" y="1689"/>
                    <a:pt x="59" y="1679"/>
                  </a:cubicBezTo>
                  <a:cubicBezTo>
                    <a:pt x="175" y="1128"/>
                    <a:pt x="233" y="574"/>
                    <a:pt x="319" y="24"/>
                  </a:cubicBezTo>
                  <a:cubicBezTo>
                    <a:pt x="319" y="8"/>
                    <a:pt x="312" y="1"/>
                    <a:pt x="30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1"/>
            <p:cNvSpPr/>
            <p:nvPr/>
          </p:nvSpPr>
          <p:spPr>
            <a:xfrm>
              <a:off x="5760544" y="1584455"/>
              <a:ext cx="12694" cy="86959"/>
            </a:xfrm>
            <a:custGeom>
              <a:avLst/>
              <a:gdLst/>
              <a:ahLst/>
              <a:cxnLst/>
              <a:rect l="l" t="t" r="r" b="b"/>
              <a:pathLst>
                <a:path w="261" h="1788" extrusionOk="0">
                  <a:moveTo>
                    <a:pt x="232" y="1"/>
                  </a:moveTo>
                  <a:cubicBezTo>
                    <a:pt x="217" y="1"/>
                    <a:pt x="203" y="8"/>
                    <a:pt x="203" y="22"/>
                  </a:cubicBezTo>
                  <a:cubicBezTo>
                    <a:pt x="87" y="603"/>
                    <a:pt x="28" y="1184"/>
                    <a:pt x="1" y="1765"/>
                  </a:cubicBezTo>
                  <a:cubicBezTo>
                    <a:pt x="1" y="1780"/>
                    <a:pt x="7" y="1788"/>
                    <a:pt x="14" y="1788"/>
                  </a:cubicBezTo>
                  <a:cubicBezTo>
                    <a:pt x="21" y="1788"/>
                    <a:pt x="28" y="1780"/>
                    <a:pt x="28" y="1765"/>
                  </a:cubicBezTo>
                  <a:cubicBezTo>
                    <a:pt x="87" y="1184"/>
                    <a:pt x="175" y="603"/>
                    <a:pt x="261" y="22"/>
                  </a:cubicBezTo>
                  <a:cubicBezTo>
                    <a:pt x="261" y="8"/>
                    <a:pt x="246" y="1"/>
                    <a:pt x="23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1"/>
            <p:cNvSpPr/>
            <p:nvPr/>
          </p:nvSpPr>
          <p:spPr>
            <a:xfrm>
              <a:off x="5771828" y="1565536"/>
              <a:ext cx="15563" cy="90315"/>
            </a:xfrm>
            <a:custGeom>
              <a:avLst/>
              <a:gdLst/>
              <a:ahLst/>
              <a:cxnLst/>
              <a:rect l="l" t="t" r="r" b="b"/>
              <a:pathLst>
                <a:path w="320" h="1857" extrusionOk="0">
                  <a:moveTo>
                    <a:pt x="284" y="0"/>
                  </a:moveTo>
                  <a:cubicBezTo>
                    <a:pt x="272" y="0"/>
                    <a:pt x="261" y="9"/>
                    <a:pt x="261" y="34"/>
                  </a:cubicBezTo>
                  <a:cubicBezTo>
                    <a:pt x="145" y="615"/>
                    <a:pt x="59" y="1224"/>
                    <a:pt x="1" y="1836"/>
                  </a:cubicBezTo>
                  <a:cubicBezTo>
                    <a:pt x="1" y="1850"/>
                    <a:pt x="15" y="1857"/>
                    <a:pt x="30" y="1857"/>
                  </a:cubicBezTo>
                  <a:cubicBezTo>
                    <a:pt x="45" y="1857"/>
                    <a:pt x="59" y="1850"/>
                    <a:pt x="59" y="1836"/>
                  </a:cubicBezTo>
                  <a:cubicBezTo>
                    <a:pt x="117" y="1545"/>
                    <a:pt x="145" y="1224"/>
                    <a:pt x="175" y="934"/>
                  </a:cubicBezTo>
                  <a:cubicBezTo>
                    <a:pt x="233" y="643"/>
                    <a:pt x="292" y="353"/>
                    <a:pt x="319" y="34"/>
                  </a:cubicBezTo>
                  <a:cubicBezTo>
                    <a:pt x="319" y="17"/>
                    <a:pt x="300" y="0"/>
                    <a:pt x="28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1"/>
            <p:cNvSpPr/>
            <p:nvPr/>
          </p:nvSpPr>
          <p:spPr>
            <a:xfrm>
              <a:off x="5787343" y="1559019"/>
              <a:ext cx="17022" cy="86959"/>
            </a:xfrm>
            <a:custGeom>
              <a:avLst/>
              <a:gdLst/>
              <a:ahLst/>
              <a:cxnLst/>
              <a:rect l="l" t="t" r="r" b="b"/>
              <a:pathLst>
                <a:path w="350" h="1788" extrusionOk="0">
                  <a:moveTo>
                    <a:pt x="320" y="1"/>
                  </a:moveTo>
                  <a:cubicBezTo>
                    <a:pt x="305" y="1"/>
                    <a:pt x="291" y="8"/>
                    <a:pt x="291" y="22"/>
                  </a:cubicBezTo>
                  <a:cubicBezTo>
                    <a:pt x="147" y="603"/>
                    <a:pt x="59" y="1184"/>
                    <a:pt x="0" y="1765"/>
                  </a:cubicBezTo>
                  <a:cubicBezTo>
                    <a:pt x="0" y="1780"/>
                    <a:pt x="8" y="1788"/>
                    <a:pt x="16" y="1788"/>
                  </a:cubicBezTo>
                  <a:cubicBezTo>
                    <a:pt x="23" y="1788"/>
                    <a:pt x="31" y="1780"/>
                    <a:pt x="31" y="1765"/>
                  </a:cubicBezTo>
                  <a:cubicBezTo>
                    <a:pt x="147" y="1184"/>
                    <a:pt x="263" y="603"/>
                    <a:pt x="349" y="22"/>
                  </a:cubicBezTo>
                  <a:cubicBezTo>
                    <a:pt x="349" y="8"/>
                    <a:pt x="335" y="1"/>
                    <a:pt x="32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1"/>
            <p:cNvSpPr/>
            <p:nvPr/>
          </p:nvSpPr>
          <p:spPr>
            <a:xfrm>
              <a:off x="5802954" y="1550557"/>
              <a:ext cx="16974" cy="92601"/>
            </a:xfrm>
            <a:custGeom>
              <a:avLst/>
              <a:gdLst/>
              <a:ahLst/>
              <a:cxnLst/>
              <a:rect l="l" t="t" r="r" b="b"/>
              <a:pathLst>
                <a:path w="349" h="1904" extrusionOk="0">
                  <a:moveTo>
                    <a:pt x="320" y="1"/>
                  </a:moveTo>
                  <a:cubicBezTo>
                    <a:pt x="305" y="1"/>
                    <a:pt x="291" y="8"/>
                    <a:pt x="291" y="21"/>
                  </a:cubicBezTo>
                  <a:cubicBezTo>
                    <a:pt x="175" y="633"/>
                    <a:pt x="28" y="1272"/>
                    <a:pt x="0" y="1881"/>
                  </a:cubicBezTo>
                  <a:cubicBezTo>
                    <a:pt x="0" y="1896"/>
                    <a:pt x="7" y="1904"/>
                    <a:pt x="14" y="1904"/>
                  </a:cubicBezTo>
                  <a:cubicBezTo>
                    <a:pt x="21" y="1904"/>
                    <a:pt x="28" y="1896"/>
                    <a:pt x="28" y="1881"/>
                  </a:cubicBezTo>
                  <a:cubicBezTo>
                    <a:pt x="86" y="1590"/>
                    <a:pt x="116" y="1272"/>
                    <a:pt x="175" y="951"/>
                  </a:cubicBezTo>
                  <a:cubicBezTo>
                    <a:pt x="233" y="661"/>
                    <a:pt x="291" y="342"/>
                    <a:pt x="349" y="21"/>
                  </a:cubicBezTo>
                  <a:cubicBezTo>
                    <a:pt x="349" y="8"/>
                    <a:pt x="334" y="1"/>
                    <a:pt x="32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1"/>
            <p:cNvSpPr/>
            <p:nvPr/>
          </p:nvSpPr>
          <p:spPr>
            <a:xfrm>
              <a:off x="5819879" y="1548076"/>
              <a:ext cx="14201" cy="79859"/>
            </a:xfrm>
            <a:custGeom>
              <a:avLst/>
              <a:gdLst/>
              <a:ahLst/>
              <a:cxnLst/>
              <a:rect l="l" t="t" r="r" b="b"/>
              <a:pathLst>
                <a:path w="292" h="1642" extrusionOk="0">
                  <a:moveTo>
                    <a:pt x="262" y="1"/>
                  </a:moveTo>
                  <a:cubicBezTo>
                    <a:pt x="248" y="1"/>
                    <a:pt x="233" y="16"/>
                    <a:pt x="233" y="45"/>
                  </a:cubicBezTo>
                  <a:cubicBezTo>
                    <a:pt x="175" y="568"/>
                    <a:pt x="87" y="1091"/>
                    <a:pt x="1" y="1614"/>
                  </a:cubicBezTo>
                  <a:cubicBezTo>
                    <a:pt x="1" y="1641"/>
                    <a:pt x="29" y="1641"/>
                    <a:pt x="29" y="1641"/>
                  </a:cubicBezTo>
                  <a:cubicBezTo>
                    <a:pt x="175" y="1118"/>
                    <a:pt x="261" y="568"/>
                    <a:pt x="291" y="45"/>
                  </a:cubicBezTo>
                  <a:cubicBezTo>
                    <a:pt x="291" y="16"/>
                    <a:pt x="277" y="1"/>
                    <a:pt x="26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1"/>
            <p:cNvSpPr/>
            <p:nvPr/>
          </p:nvSpPr>
          <p:spPr>
            <a:xfrm>
              <a:off x="5834032" y="1540781"/>
              <a:ext cx="14153" cy="79761"/>
            </a:xfrm>
            <a:custGeom>
              <a:avLst/>
              <a:gdLst/>
              <a:ahLst/>
              <a:cxnLst/>
              <a:rect l="l" t="t" r="r" b="b"/>
              <a:pathLst>
                <a:path w="291" h="1640" extrusionOk="0">
                  <a:moveTo>
                    <a:pt x="255" y="0"/>
                  </a:moveTo>
                  <a:cubicBezTo>
                    <a:pt x="243" y="0"/>
                    <a:pt x="233" y="8"/>
                    <a:pt x="233" y="20"/>
                  </a:cubicBezTo>
                  <a:cubicBezTo>
                    <a:pt x="145" y="543"/>
                    <a:pt x="59" y="1094"/>
                    <a:pt x="0" y="1617"/>
                  </a:cubicBezTo>
                  <a:cubicBezTo>
                    <a:pt x="0" y="1632"/>
                    <a:pt x="15" y="1640"/>
                    <a:pt x="29" y="1640"/>
                  </a:cubicBezTo>
                  <a:cubicBezTo>
                    <a:pt x="44" y="1640"/>
                    <a:pt x="59" y="1632"/>
                    <a:pt x="59" y="1617"/>
                  </a:cubicBezTo>
                  <a:cubicBezTo>
                    <a:pt x="145" y="1094"/>
                    <a:pt x="203" y="571"/>
                    <a:pt x="291" y="48"/>
                  </a:cubicBezTo>
                  <a:cubicBezTo>
                    <a:pt x="291" y="14"/>
                    <a:pt x="271" y="0"/>
                    <a:pt x="25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1"/>
            <p:cNvSpPr/>
            <p:nvPr/>
          </p:nvSpPr>
          <p:spPr>
            <a:xfrm>
              <a:off x="5851006" y="1530179"/>
              <a:ext cx="11332" cy="77621"/>
            </a:xfrm>
            <a:custGeom>
              <a:avLst/>
              <a:gdLst/>
              <a:ahLst/>
              <a:cxnLst/>
              <a:rect l="l" t="t" r="r" b="b"/>
              <a:pathLst>
                <a:path w="233" h="1596" extrusionOk="0">
                  <a:moveTo>
                    <a:pt x="196" y="0"/>
                  </a:moveTo>
                  <a:cubicBezTo>
                    <a:pt x="185" y="0"/>
                    <a:pt x="174" y="9"/>
                    <a:pt x="174" y="34"/>
                  </a:cubicBezTo>
                  <a:cubicBezTo>
                    <a:pt x="58" y="529"/>
                    <a:pt x="0" y="1052"/>
                    <a:pt x="0" y="1575"/>
                  </a:cubicBezTo>
                  <a:cubicBezTo>
                    <a:pt x="0" y="1589"/>
                    <a:pt x="7" y="1596"/>
                    <a:pt x="14" y="1596"/>
                  </a:cubicBezTo>
                  <a:cubicBezTo>
                    <a:pt x="21" y="1596"/>
                    <a:pt x="28" y="1589"/>
                    <a:pt x="28" y="1575"/>
                  </a:cubicBezTo>
                  <a:cubicBezTo>
                    <a:pt x="58" y="1052"/>
                    <a:pt x="116" y="557"/>
                    <a:pt x="233" y="34"/>
                  </a:cubicBezTo>
                  <a:cubicBezTo>
                    <a:pt x="233" y="17"/>
                    <a:pt x="213" y="0"/>
                    <a:pt x="19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1"/>
            <p:cNvSpPr/>
            <p:nvPr/>
          </p:nvSpPr>
          <p:spPr>
            <a:xfrm>
              <a:off x="5862289" y="1523662"/>
              <a:ext cx="9873" cy="77476"/>
            </a:xfrm>
            <a:custGeom>
              <a:avLst/>
              <a:gdLst/>
              <a:ahLst/>
              <a:cxnLst/>
              <a:rect l="l" t="t" r="r" b="b"/>
              <a:pathLst>
                <a:path w="203" h="1593" extrusionOk="0">
                  <a:moveTo>
                    <a:pt x="163" y="1"/>
                  </a:moveTo>
                  <a:cubicBezTo>
                    <a:pt x="152" y="1"/>
                    <a:pt x="145" y="8"/>
                    <a:pt x="145" y="24"/>
                  </a:cubicBezTo>
                  <a:cubicBezTo>
                    <a:pt x="117" y="547"/>
                    <a:pt x="87" y="1070"/>
                    <a:pt x="1" y="1562"/>
                  </a:cubicBezTo>
                  <a:cubicBezTo>
                    <a:pt x="1" y="1593"/>
                    <a:pt x="28" y="1593"/>
                    <a:pt x="28" y="1593"/>
                  </a:cubicBezTo>
                  <a:cubicBezTo>
                    <a:pt x="145" y="1070"/>
                    <a:pt x="203" y="547"/>
                    <a:pt x="203" y="24"/>
                  </a:cubicBezTo>
                  <a:cubicBezTo>
                    <a:pt x="189" y="8"/>
                    <a:pt x="174" y="1"/>
                    <a:pt x="16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1"/>
            <p:cNvSpPr/>
            <p:nvPr/>
          </p:nvSpPr>
          <p:spPr>
            <a:xfrm>
              <a:off x="5879263" y="1527942"/>
              <a:ext cx="5690" cy="60064"/>
            </a:xfrm>
            <a:custGeom>
              <a:avLst/>
              <a:gdLst/>
              <a:ahLst/>
              <a:cxnLst/>
              <a:rect l="l" t="t" r="r" b="b"/>
              <a:pathLst>
                <a:path w="117" h="1235" extrusionOk="0">
                  <a:moveTo>
                    <a:pt x="101" y="1"/>
                  </a:moveTo>
                  <a:cubicBezTo>
                    <a:pt x="94" y="1"/>
                    <a:pt x="86" y="8"/>
                    <a:pt x="86" y="22"/>
                  </a:cubicBezTo>
                  <a:cubicBezTo>
                    <a:pt x="58" y="428"/>
                    <a:pt x="28" y="807"/>
                    <a:pt x="0" y="1214"/>
                  </a:cubicBezTo>
                  <a:cubicBezTo>
                    <a:pt x="0" y="1228"/>
                    <a:pt x="7" y="1235"/>
                    <a:pt x="18" y="1235"/>
                  </a:cubicBezTo>
                  <a:cubicBezTo>
                    <a:pt x="29" y="1235"/>
                    <a:pt x="43" y="1228"/>
                    <a:pt x="58" y="1214"/>
                  </a:cubicBezTo>
                  <a:cubicBezTo>
                    <a:pt x="86" y="807"/>
                    <a:pt x="116" y="428"/>
                    <a:pt x="116" y="22"/>
                  </a:cubicBezTo>
                  <a:cubicBezTo>
                    <a:pt x="116" y="8"/>
                    <a:pt x="109" y="1"/>
                    <a:pt x="10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1"/>
            <p:cNvSpPr/>
            <p:nvPr/>
          </p:nvSpPr>
          <p:spPr>
            <a:xfrm>
              <a:off x="5887726" y="1526823"/>
              <a:ext cx="8511" cy="52283"/>
            </a:xfrm>
            <a:custGeom>
              <a:avLst/>
              <a:gdLst/>
              <a:ahLst/>
              <a:cxnLst/>
              <a:rect l="l" t="t" r="r" b="b"/>
              <a:pathLst>
                <a:path w="175" h="1075" extrusionOk="0">
                  <a:moveTo>
                    <a:pt x="116" y="1"/>
                  </a:moveTo>
                  <a:cubicBezTo>
                    <a:pt x="101" y="1"/>
                    <a:pt x="87" y="16"/>
                    <a:pt x="87" y="45"/>
                  </a:cubicBezTo>
                  <a:cubicBezTo>
                    <a:pt x="59" y="365"/>
                    <a:pt x="59" y="714"/>
                    <a:pt x="1" y="1032"/>
                  </a:cubicBezTo>
                  <a:cubicBezTo>
                    <a:pt x="1" y="1054"/>
                    <a:pt x="30" y="1074"/>
                    <a:pt x="47" y="1074"/>
                  </a:cubicBezTo>
                  <a:cubicBezTo>
                    <a:pt x="54" y="1074"/>
                    <a:pt x="59" y="1071"/>
                    <a:pt x="59" y="1063"/>
                  </a:cubicBezTo>
                  <a:cubicBezTo>
                    <a:pt x="117" y="714"/>
                    <a:pt x="175" y="365"/>
                    <a:pt x="145" y="45"/>
                  </a:cubicBezTo>
                  <a:cubicBezTo>
                    <a:pt x="145" y="16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1"/>
            <p:cNvSpPr/>
            <p:nvPr/>
          </p:nvSpPr>
          <p:spPr>
            <a:xfrm>
              <a:off x="5897550" y="1548174"/>
              <a:ext cx="5690" cy="28549"/>
            </a:xfrm>
            <a:custGeom>
              <a:avLst/>
              <a:gdLst/>
              <a:ahLst/>
              <a:cxnLst/>
              <a:rect l="l" t="t" r="r" b="b"/>
              <a:pathLst>
                <a:path w="117" h="587" extrusionOk="0">
                  <a:moveTo>
                    <a:pt x="71" y="1"/>
                  </a:moveTo>
                  <a:cubicBezTo>
                    <a:pt x="64" y="1"/>
                    <a:pt x="59" y="4"/>
                    <a:pt x="59" y="12"/>
                  </a:cubicBezTo>
                  <a:cubicBezTo>
                    <a:pt x="1" y="217"/>
                    <a:pt x="1" y="391"/>
                    <a:pt x="1" y="566"/>
                  </a:cubicBezTo>
                  <a:cubicBezTo>
                    <a:pt x="1" y="580"/>
                    <a:pt x="8" y="586"/>
                    <a:pt x="16" y="586"/>
                  </a:cubicBezTo>
                  <a:cubicBezTo>
                    <a:pt x="23" y="586"/>
                    <a:pt x="31" y="580"/>
                    <a:pt x="31" y="566"/>
                  </a:cubicBezTo>
                  <a:cubicBezTo>
                    <a:pt x="59" y="391"/>
                    <a:pt x="59" y="217"/>
                    <a:pt x="117" y="43"/>
                  </a:cubicBezTo>
                  <a:cubicBezTo>
                    <a:pt x="117" y="21"/>
                    <a:pt x="88" y="1"/>
                    <a:pt x="7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1"/>
            <p:cNvSpPr/>
            <p:nvPr/>
          </p:nvSpPr>
          <p:spPr>
            <a:xfrm>
              <a:off x="5905380" y="1560430"/>
              <a:ext cx="3550" cy="13472"/>
            </a:xfrm>
            <a:custGeom>
              <a:avLst/>
              <a:gdLst/>
              <a:ahLst/>
              <a:cxnLst/>
              <a:rect l="l" t="t" r="r" b="b"/>
              <a:pathLst>
                <a:path w="73" h="277" extrusionOk="0">
                  <a:moveTo>
                    <a:pt x="54" y="0"/>
                  </a:moveTo>
                  <a:cubicBezTo>
                    <a:pt x="44" y="0"/>
                    <a:pt x="29" y="8"/>
                    <a:pt x="14" y="23"/>
                  </a:cubicBezTo>
                  <a:lnTo>
                    <a:pt x="14" y="255"/>
                  </a:lnTo>
                  <a:cubicBezTo>
                    <a:pt x="0" y="269"/>
                    <a:pt x="8" y="276"/>
                    <a:pt x="19" y="276"/>
                  </a:cubicBezTo>
                  <a:cubicBezTo>
                    <a:pt x="30" y="276"/>
                    <a:pt x="44" y="269"/>
                    <a:pt x="44" y="255"/>
                  </a:cubicBezTo>
                  <a:cubicBezTo>
                    <a:pt x="44" y="197"/>
                    <a:pt x="72" y="109"/>
                    <a:pt x="72" y="23"/>
                  </a:cubicBezTo>
                  <a:cubicBezTo>
                    <a:pt x="72" y="8"/>
                    <a:pt x="65" y="0"/>
                    <a:pt x="5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1"/>
            <p:cNvSpPr/>
            <p:nvPr/>
          </p:nvSpPr>
          <p:spPr>
            <a:xfrm>
              <a:off x="5835394" y="1430428"/>
              <a:ext cx="5690" cy="15271"/>
            </a:xfrm>
            <a:custGeom>
              <a:avLst/>
              <a:gdLst/>
              <a:ahLst/>
              <a:cxnLst/>
              <a:rect l="l" t="t" r="r" b="b"/>
              <a:pathLst>
                <a:path w="117" h="314" extrusionOk="0">
                  <a:moveTo>
                    <a:pt x="103" y="0"/>
                  </a:moveTo>
                  <a:cubicBezTo>
                    <a:pt x="96" y="0"/>
                    <a:pt x="89" y="8"/>
                    <a:pt x="89" y="23"/>
                  </a:cubicBezTo>
                  <a:cubicBezTo>
                    <a:pt x="58" y="109"/>
                    <a:pt x="31" y="197"/>
                    <a:pt x="31" y="283"/>
                  </a:cubicBezTo>
                  <a:cubicBezTo>
                    <a:pt x="0" y="313"/>
                    <a:pt x="31" y="313"/>
                    <a:pt x="31" y="313"/>
                  </a:cubicBezTo>
                  <a:cubicBezTo>
                    <a:pt x="89" y="225"/>
                    <a:pt x="89" y="109"/>
                    <a:pt x="117" y="23"/>
                  </a:cubicBezTo>
                  <a:cubicBezTo>
                    <a:pt x="117" y="8"/>
                    <a:pt x="110" y="0"/>
                    <a:pt x="10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1"/>
            <p:cNvSpPr/>
            <p:nvPr/>
          </p:nvSpPr>
          <p:spPr>
            <a:xfrm>
              <a:off x="5842495" y="1433249"/>
              <a:ext cx="4231" cy="19454"/>
            </a:xfrm>
            <a:custGeom>
              <a:avLst/>
              <a:gdLst/>
              <a:ahLst/>
              <a:cxnLst/>
              <a:rect l="l" t="t" r="r" b="b"/>
              <a:pathLst>
                <a:path w="87" h="400" extrusionOk="0">
                  <a:moveTo>
                    <a:pt x="58" y="0"/>
                  </a:moveTo>
                  <a:cubicBezTo>
                    <a:pt x="43" y="0"/>
                    <a:pt x="29" y="8"/>
                    <a:pt x="29" y="23"/>
                  </a:cubicBezTo>
                  <a:cubicBezTo>
                    <a:pt x="29" y="139"/>
                    <a:pt x="29" y="255"/>
                    <a:pt x="1" y="372"/>
                  </a:cubicBezTo>
                  <a:cubicBezTo>
                    <a:pt x="1" y="400"/>
                    <a:pt x="29" y="400"/>
                    <a:pt x="29" y="400"/>
                  </a:cubicBezTo>
                  <a:cubicBezTo>
                    <a:pt x="59" y="283"/>
                    <a:pt x="87" y="139"/>
                    <a:pt x="87" y="23"/>
                  </a:cubicBezTo>
                  <a:cubicBezTo>
                    <a:pt x="87" y="8"/>
                    <a:pt x="72" y="0"/>
                    <a:pt x="58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1"/>
            <p:cNvSpPr/>
            <p:nvPr/>
          </p:nvSpPr>
          <p:spPr>
            <a:xfrm>
              <a:off x="5846677" y="1442149"/>
              <a:ext cx="5690" cy="21545"/>
            </a:xfrm>
            <a:custGeom>
              <a:avLst/>
              <a:gdLst/>
              <a:ahLst/>
              <a:cxnLst/>
              <a:rect l="l" t="t" r="r" b="b"/>
              <a:pathLst>
                <a:path w="117" h="443" extrusionOk="0">
                  <a:moveTo>
                    <a:pt x="96" y="1"/>
                  </a:moveTo>
                  <a:cubicBezTo>
                    <a:pt x="92" y="1"/>
                    <a:pt x="89" y="4"/>
                    <a:pt x="89" y="14"/>
                  </a:cubicBezTo>
                  <a:cubicBezTo>
                    <a:pt x="59" y="158"/>
                    <a:pt x="31" y="275"/>
                    <a:pt x="1" y="421"/>
                  </a:cubicBezTo>
                  <a:cubicBezTo>
                    <a:pt x="1" y="435"/>
                    <a:pt x="8" y="442"/>
                    <a:pt x="19" y="442"/>
                  </a:cubicBezTo>
                  <a:cubicBezTo>
                    <a:pt x="30" y="442"/>
                    <a:pt x="45" y="435"/>
                    <a:pt x="59" y="421"/>
                  </a:cubicBezTo>
                  <a:cubicBezTo>
                    <a:pt x="59" y="305"/>
                    <a:pt x="89" y="158"/>
                    <a:pt x="117" y="14"/>
                  </a:cubicBezTo>
                  <a:cubicBezTo>
                    <a:pt x="117" y="14"/>
                    <a:pt x="105" y="1"/>
                    <a:pt x="9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5852319" y="1453044"/>
              <a:ext cx="6468" cy="19454"/>
            </a:xfrm>
            <a:custGeom>
              <a:avLst/>
              <a:gdLst/>
              <a:ahLst/>
              <a:cxnLst/>
              <a:rect l="l" t="t" r="r" b="b"/>
              <a:pathLst>
                <a:path w="133" h="400" extrusionOk="0">
                  <a:moveTo>
                    <a:pt x="115" y="0"/>
                  </a:moveTo>
                  <a:cubicBezTo>
                    <a:pt x="104" y="0"/>
                    <a:pt x="89" y="8"/>
                    <a:pt x="89" y="23"/>
                  </a:cubicBezTo>
                  <a:lnTo>
                    <a:pt x="1" y="371"/>
                  </a:lnTo>
                  <a:cubicBezTo>
                    <a:pt x="1" y="399"/>
                    <a:pt x="31" y="399"/>
                    <a:pt x="31" y="399"/>
                  </a:cubicBezTo>
                  <a:cubicBezTo>
                    <a:pt x="59" y="255"/>
                    <a:pt x="89" y="139"/>
                    <a:pt x="117" y="23"/>
                  </a:cubicBezTo>
                  <a:cubicBezTo>
                    <a:pt x="132" y="8"/>
                    <a:pt x="125" y="0"/>
                    <a:pt x="11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5856648" y="1447353"/>
              <a:ext cx="11332" cy="32877"/>
            </a:xfrm>
            <a:custGeom>
              <a:avLst/>
              <a:gdLst/>
              <a:ahLst/>
              <a:cxnLst/>
              <a:rect l="l" t="t" r="r" b="b"/>
              <a:pathLst>
                <a:path w="233" h="676" extrusionOk="0">
                  <a:moveTo>
                    <a:pt x="204" y="1"/>
                  </a:moveTo>
                  <a:cubicBezTo>
                    <a:pt x="189" y="1"/>
                    <a:pt x="175" y="8"/>
                    <a:pt x="175" y="24"/>
                  </a:cubicBezTo>
                  <a:cubicBezTo>
                    <a:pt x="86" y="226"/>
                    <a:pt x="28" y="430"/>
                    <a:pt x="0" y="663"/>
                  </a:cubicBezTo>
                  <a:cubicBezTo>
                    <a:pt x="0" y="663"/>
                    <a:pt x="13" y="675"/>
                    <a:pt x="21" y="675"/>
                  </a:cubicBezTo>
                  <a:cubicBezTo>
                    <a:pt x="25" y="675"/>
                    <a:pt x="28" y="672"/>
                    <a:pt x="28" y="663"/>
                  </a:cubicBezTo>
                  <a:cubicBezTo>
                    <a:pt x="86" y="458"/>
                    <a:pt x="144" y="226"/>
                    <a:pt x="233" y="24"/>
                  </a:cubicBezTo>
                  <a:cubicBezTo>
                    <a:pt x="233" y="8"/>
                    <a:pt x="218" y="1"/>
                    <a:pt x="20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5860830" y="1442198"/>
              <a:ext cx="18481" cy="46495"/>
            </a:xfrm>
            <a:custGeom>
              <a:avLst/>
              <a:gdLst/>
              <a:ahLst/>
              <a:cxnLst/>
              <a:rect l="l" t="t" r="r" b="b"/>
              <a:pathLst>
                <a:path w="380" h="956" extrusionOk="0">
                  <a:moveTo>
                    <a:pt x="346" y="1"/>
                  </a:moveTo>
                  <a:cubicBezTo>
                    <a:pt x="338" y="1"/>
                    <a:pt x="329" y="4"/>
                    <a:pt x="321" y="13"/>
                  </a:cubicBezTo>
                  <a:cubicBezTo>
                    <a:pt x="205" y="304"/>
                    <a:pt x="117" y="622"/>
                    <a:pt x="0" y="943"/>
                  </a:cubicBezTo>
                  <a:cubicBezTo>
                    <a:pt x="0" y="943"/>
                    <a:pt x="14" y="956"/>
                    <a:pt x="23" y="956"/>
                  </a:cubicBezTo>
                  <a:cubicBezTo>
                    <a:pt x="27" y="956"/>
                    <a:pt x="31" y="952"/>
                    <a:pt x="31" y="943"/>
                  </a:cubicBezTo>
                  <a:cubicBezTo>
                    <a:pt x="175" y="653"/>
                    <a:pt x="291" y="332"/>
                    <a:pt x="379" y="41"/>
                  </a:cubicBezTo>
                  <a:cubicBezTo>
                    <a:pt x="379" y="22"/>
                    <a:pt x="364" y="1"/>
                    <a:pt x="34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5869293" y="1437529"/>
              <a:ext cx="21983" cy="60064"/>
            </a:xfrm>
            <a:custGeom>
              <a:avLst/>
              <a:gdLst/>
              <a:ahLst/>
              <a:cxnLst/>
              <a:rect l="l" t="t" r="r" b="b"/>
              <a:pathLst>
                <a:path w="452" h="1235" extrusionOk="0">
                  <a:moveTo>
                    <a:pt x="430" y="0"/>
                  </a:moveTo>
                  <a:cubicBezTo>
                    <a:pt x="415" y="0"/>
                    <a:pt x="393" y="7"/>
                    <a:pt x="380" y="21"/>
                  </a:cubicBezTo>
                  <a:cubicBezTo>
                    <a:pt x="233" y="400"/>
                    <a:pt x="89" y="807"/>
                    <a:pt x="1" y="1213"/>
                  </a:cubicBezTo>
                  <a:cubicBezTo>
                    <a:pt x="1" y="1227"/>
                    <a:pt x="8" y="1234"/>
                    <a:pt x="16" y="1234"/>
                  </a:cubicBezTo>
                  <a:cubicBezTo>
                    <a:pt x="23" y="1234"/>
                    <a:pt x="31" y="1227"/>
                    <a:pt x="31" y="1213"/>
                  </a:cubicBezTo>
                  <a:cubicBezTo>
                    <a:pt x="175" y="807"/>
                    <a:pt x="291" y="428"/>
                    <a:pt x="438" y="21"/>
                  </a:cubicBezTo>
                  <a:cubicBezTo>
                    <a:pt x="452" y="7"/>
                    <a:pt x="444" y="0"/>
                    <a:pt x="43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5877755" y="1434660"/>
              <a:ext cx="21302" cy="75676"/>
            </a:xfrm>
            <a:custGeom>
              <a:avLst/>
              <a:gdLst/>
              <a:ahLst/>
              <a:cxnLst/>
              <a:rect l="l" t="t" r="r" b="b"/>
              <a:pathLst>
                <a:path w="438" h="1556" extrusionOk="0">
                  <a:moveTo>
                    <a:pt x="409" y="1"/>
                  </a:moveTo>
                  <a:cubicBezTo>
                    <a:pt x="394" y="1"/>
                    <a:pt x="380" y="8"/>
                    <a:pt x="380" y="22"/>
                  </a:cubicBezTo>
                  <a:cubicBezTo>
                    <a:pt x="233" y="517"/>
                    <a:pt x="117" y="1040"/>
                    <a:pt x="1" y="1533"/>
                  </a:cubicBezTo>
                  <a:cubicBezTo>
                    <a:pt x="1" y="1548"/>
                    <a:pt x="9" y="1555"/>
                    <a:pt x="16" y="1555"/>
                  </a:cubicBezTo>
                  <a:cubicBezTo>
                    <a:pt x="24" y="1555"/>
                    <a:pt x="31" y="1548"/>
                    <a:pt x="31" y="1533"/>
                  </a:cubicBezTo>
                  <a:cubicBezTo>
                    <a:pt x="206" y="1068"/>
                    <a:pt x="322" y="545"/>
                    <a:pt x="438" y="22"/>
                  </a:cubicBezTo>
                  <a:cubicBezTo>
                    <a:pt x="438" y="8"/>
                    <a:pt x="423" y="1"/>
                    <a:pt x="40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5889087" y="1417735"/>
              <a:ext cx="22664" cy="88662"/>
            </a:xfrm>
            <a:custGeom>
              <a:avLst/>
              <a:gdLst/>
              <a:ahLst/>
              <a:cxnLst/>
              <a:rect l="l" t="t" r="r" b="b"/>
              <a:pathLst>
                <a:path w="466" h="1823" extrusionOk="0">
                  <a:moveTo>
                    <a:pt x="436" y="0"/>
                  </a:moveTo>
                  <a:cubicBezTo>
                    <a:pt x="422" y="0"/>
                    <a:pt x="407" y="7"/>
                    <a:pt x="407" y="21"/>
                  </a:cubicBezTo>
                  <a:cubicBezTo>
                    <a:pt x="291" y="633"/>
                    <a:pt x="147" y="1214"/>
                    <a:pt x="0" y="1795"/>
                  </a:cubicBezTo>
                  <a:cubicBezTo>
                    <a:pt x="0" y="1823"/>
                    <a:pt x="31" y="1823"/>
                    <a:pt x="59" y="1823"/>
                  </a:cubicBezTo>
                  <a:cubicBezTo>
                    <a:pt x="233" y="1242"/>
                    <a:pt x="379" y="633"/>
                    <a:pt x="465" y="21"/>
                  </a:cubicBezTo>
                  <a:cubicBezTo>
                    <a:pt x="465" y="7"/>
                    <a:pt x="451" y="0"/>
                    <a:pt x="43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5883446" y="1380626"/>
              <a:ext cx="4329" cy="30348"/>
            </a:xfrm>
            <a:custGeom>
              <a:avLst/>
              <a:gdLst/>
              <a:ahLst/>
              <a:cxnLst/>
              <a:rect l="l" t="t" r="r" b="b"/>
              <a:pathLst>
                <a:path w="89" h="624" extrusionOk="0">
                  <a:moveTo>
                    <a:pt x="30" y="1"/>
                  </a:moveTo>
                  <a:cubicBezTo>
                    <a:pt x="30" y="203"/>
                    <a:pt x="30" y="408"/>
                    <a:pt x="0" y="610"/>
                  </a:cubicBezTo>
                  <a:cubicBezTo>
                    <a:pt x="0" y="610"/>
                    <a:pt x="14" y="623"/>
                    <a:pt x="23" y="623"/>
                  </a:cubicBezTo>
                  <a:cubicBezTo>
                    <a:pt x="27" y="623"/>
                    <a:pt x="30" y="620"/>
                    <a:pt x="30" y="610"/>
                  </a:cubicBezTo>
                  <a:cubicBezTo>
                    <a:pt x="58" y="408"/>
                    <a:pt x="89" y="203"/>
                    <a:pt x="5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5887726" y="1384809"/>
              <a:ext cx="5690" cy="50580"/>
            </a:xfrm>
            <a:custGeom>
              <a:avLst/>
              <a:gdLst/>
              <a:ahLst/>
              <a:cxnLst/>
              <a:rect l="l" t="t" r="r" b="b"/>
              <a:pathLst>
                <a:path w="117" h="1040" extrusionOk="0">
                  <a:moveTo>
                    <a:pt x="87" y="1"/>
                  </a:moveTo>
                  <a:cubicBezTo>
                    <a:pt x="59" y="350"/>
                    <a:pt x="28" y="670"/>
                    <a:pt x="1" y="1019"/>
                  </a:cubicBezTo>
                  <a:cubicBezTo>
                    <a:pt x="1" y="1033"/>
                    <a:pt x="15" y="1040"/>
                    <a:pt x="30" y="1040"/>
                  </a:cubicBezTo>
                  <a:cubicBezTo>
                    <a:pt x="44" y="1040"/>
                    <a:pt x="59" y="1033"/>
                    <a:pt x="59" y="1019"/>
                  </a:cubicBezTo>
                  <a:cubicBezTo>
                    <a:pt x="87" y="670"/>
                    <a:pt x="117" y="350"/>
                    <a:pt x="11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5894729" y="1393660"/>
              <a:ext cx="8511" cy="40221"/>
            </a:xfrm>
            <a:custGeom>
              <a:avLst/>
              <a:gdLst/>
              <a:ahLst/>
              <a:cxnLst/>
              <a:rect l="l" t="t" r="r" b="b"/>
              <a:pathLst>
                <a:path w="175" h="827" extrusionOk="0">
                  <a:moveTo>
                    <a:pt x="161" y="1"/>
                  </a:moveTo>
                  <a:cubicBezTo>
                    <a:pt x="154" y="1"/>
                    <a:pt x="147" y="8"/>
                    <a:pt x="147" y="23"/>
                  </a:cubicBezTo>
                  <a:cubicBezTo>
                    <a:pt x="117" y="284"/>
                    <a:pt x="59" y="546"/>
                    <a:pt x="1" y="779"/>
                  </a:cubicBezTo>
                  <a:cubicBezTo>
                    <a:pt x="1" y="813"/>
                    <a:pt x="20" y="827"/>
                    <a:pt x="37" y="827"/>
                  </a:cubicBezTo>
                  <a:cubicBezTo>
                    <a:pt x="49" y="827"/>
                    <a:pt x="59" y="819"/>
                    <a:pt x="59" y="807"/>
                  </a:cubicBezTo>
                  <a:cubicBezTo>
                    <a:pt x="147" y="546"/>
                    <a:pt x="175" y="284"/>
                    <a:pt x="175" y="23"/>
                  </a:cubicBezTo>
                  <a:cubicBezTo>
                    <a:pt x="175" y="8"/>
                    <a:pt x="168" y="1"/>
                    <a:pt x="16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5876442" y="1370072"/>
              <a:ext cx="5204" cy="16876"/>
            </a:xfrm>
            <a:custGeom>
              <a:avLst/>
              <a:gdLst/>
              <a:ahLst/>
              <a:cxnLst/>
              <a:rect l="l" t="t" r="r" b="b"/>
              <a:pathLst>
                <a:path w="107" h="347" extrusionOk="0">
                  <a:moveTo>
                    <a:pt x="72" y="1"/>
                  </a:moveTo>
                  <a:cubicBezTo>
                    <a:pt x="65" y="1"/>
                    <a:pt x="58" y="4"/>
                    <a:pt x="58" y="13"/>
                  </a:cubicBezTo>
                  <a:cubicBezTo>
                    <a:pt x="28" y="130"/>
                    <a:pt x="0" y="218"/>
                    <a:pt x="0" y="334"/>
                  </a:cubicBezTo>
                  <a:cubicBezTo>
                    <a:pt x="0" y="334"/>
                    <a:pt x="12" y="347"/>
                    <a:pt x="21" y="347"/>
                  </a:cubicBezTo>
                  <a:cubicBezTo>
                    <a:pt x="25" y="347"/>
                    <a:pt x="28" y="343"/>
                    <a:pt x="28" y="334"/>
                  </a:cubicBezTo>
                  <a:cubicBezTo>
                    <a:pt x="58" y="246"/>
                    <a:pt x="86" y="130"/>
                    <a:pt x="86" y="13"/>
                  </a:cubicBezTo>
                  <a:cubicBezTo>
                    <a:pt x="106" y="13"/>
                    <a:pt x="87" y="1"/>
                    <a:pt x="7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5873573" y="1364479"/>
              <a:ext cx="4231" cy="10554"/>
            </a:xfrm>
            <a:custGeom>
              <a:avLst/>
              <a:gdLst/>
              <a:ahLst/>
              <a:cxnLst/>
              <a:rect l="l" t="t" r="r" b="b"/>
              <a:pathLst>
                <a:path w="87" h="217" extrusionOk="0">
                  <a:moveTo>
                    <a:pt x="77" y="1"/>
                  </a:moveTo>
                  <a:cubicBezTo>
                    <a:pt x="73" y="1"/>
                    <a:pt x="67" y="4"/>
                    <a:pt x="59" y="12"/>
                  </a:cubicBezTo>
                  <a:cubicBezTo>
                    <a:pt x="29" y="70"/>
                    <a:pt x="1" y="128"/>
                    <a:pt x="1" y="186"/>
                  </a:cubicBezTo>
                  <a:lnTo>
                    <a:pt x="1" y="217"/>
                  </a:lnTo>
                  <a:cubicBezTo>
                    <a:pt x="59" y="159"/>
                    <a:pt x="59" y="100"/>
                    <a:pt x="87" y="42"/>
                  </a:cubicBezTo>
                  <a:cubicBezTo>
                    <a:pt x="87" y="21"/>
                    <a:pt x="87" y="1"/>
                    <a:pt x="7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5908882" y="1400761"/>
              <a:ext cx="21302" cy="84139"/>
            </a:xfrm>
            <a:custGeom>
              <a:avLst/>
              <a:gdLst/>
              <a:ahLst/>
              <a:cxnLst/>
              <a:rect l="l" t="t" r="r" b="b"/>
              <a:pathLst>
                <a:path w="438" h="1730" extrusionOk="0">
                  <a:moveTo>
                    <a:pt x="408" y="1"/>
                  </a:moveTo>
                  <a:cubicBezTo>
                    <a:pt x="394" y="1"/>
                    <a:pt x="379" y="8"/>
                    <a:pt x="379" y="22"/>
                  </a:cubicBezTo>
                  <a:cubicBezTo>
                    <a:pt x="233" y="575"/>
                    <a:pt x="116" y="1156"/>
                    <a:pt x="0" y="1707"/>
                  </a:cubicBezTo>
                  <a:cubicBezTo>
                    <a:pt x="0" y="1722"/>
                    <a:pt x="8" y="1729"/>
                    <a:pt x="15" y="1729"/>
                  </a:cubicBezTo>
                  <a:cubicBezTo>
                    <a:pt x="23" y="1729"/>
                    <a:pt x="30" y="1722"/>
                    <a:pt x="30" y="1707"/>
                  </a:cubicBezTo>
                  <a:cubicBezTo>
                    <a:pt x="175" y="1156"/>
                    <a:pt x="321" y="603"/>
                    <a:pt x="437" y="22"/>
                  </a:cubicBezTo>
                  <a:cubicBezTo>
                    <a:pt x="437" y="8"/>
                    <a:pt x="423" y="1"/>
                    <a:pt x="40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5926537" y="1395557"/>
              <a:ext cx="14931" cy="62447"/>
            </a:xfrm>
            <a:custGeom>
              <a:avLst/>
              <a:gdLst/>
              <a:ahLst/>
              <a:cxnLst/>
              <a:rect l="l" t="t" r="r" b="b"/>
              <a:pathLst>
                <a:path w="307" h="1284" extrusionOk="0">
                  <a:moveTo>
                    <a:pt x="283" y="1"/>
                  </a:moveTo>
                  <a:cubicBezTo>
                    <a:pt x="279" y="1"/>
                    <a:pt x="276" y="4"/>
                    <a:pt x="276" y="12"/>
                  </a:cubicBezTo>
                  <a:cubicBezTo>
                    <a:pt x="190" y="449"/>
                    <a:pt x="102" y="856"/>
                    <a:pt x="16" y="1263"/>
                  </a:cubicBezTo>
                  <a:cubicBezTo>
                    <a:pt x="1" y="1277"/>
                    <a:pt x="8" y="1284"/>
                    <a:pt x="19" y="1284"/>
                  </a:cubicBezTo>
                  <a:cubicBezTo>
                    <a:pt x="29" y="1284"/>
                    <a:pt x="44" y="1277"/>
                    <a:pt x="44" y="1263"/>
                  </a:cubicBezTo>
                  <a:cubicBezTo>
                    <a:pt x="190" y="884"/>
                    <a:pt x="276" y="449"/>
                    <a:pt x="307" y="43"/>
                  </a:cubicBezTo>
                  <a:cubicBezTo>
                    <a:pt x="307" y="21"/>
                    <a:pt x="291" y="1"/>
                    <a:pt x="28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5942100" y="1395557"/>
              <a:ext cx="12013" cy="44112"/>
            </a:xfrm>
            <a:custGeom>
              <a:avLst/>
              <a:gdLst/>
              <a:ahLst/>
              <a:cxnLst/>
              <a:rect l="l" t="t" r="r" b="b"/>
              <a:pathLst>
                <a:path w="247" h="907" extrusionOk="0">
                  <a:moveTo>
                    <a:pt x="201" y="1"/>
                  </a:moveTo>
                  <a:cubicBezTo>
                    <a:pt x="194" y="1"/>
                    <a:pt x="189" y="4"/>
                    <a:pt x="189" y="12"/>
                  </a:cubicBezTo>
                  <a:cubicBezTo>
                    <a:pt x="103" y="303"/>
                    <a:pt x="45" y="593"/>
                    <a:pt x="15" y="884"/>
                  </a:cubicBezTo>
                  <a:cubicBezTo>
                    <a:pt x="1" y="899"/>
                    <a:pt x="8" y="907"/>
                    <a:pt x="19" y="907"/>
                  </a:cubicBezTo>
                  <a:cubicBezTo>
                    <a:pt x="30" y="907"/>
                    <a:pt x="45" y="899"/>
                    <a:pt x="45" y="884"/>
                  </a:cubicBezTo>
                  <a:cubicBezTo>
                    <a:pt x="103" y="593"/>
                    <a:pt x="189" y="333"/>
                    <a:pt x="247" y="43"/>
                  </a:cubicBezTo>
                  <a:cubicBezTo>
                    <a:pt x="247" y="21"/>
                    <a:pt x="218" y="1"/>
                    <a:pt x="20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5954113" y="1376832"/>
              <a:ext cx="15028" cy="52915"/>
            </a:xfrm>
            <a:custGeom>
              <a:avLst/>
              <a:gdLst/>
              <a:ahLst/>
              <a:cxnLst/>
              <a:rect l="l" t="t" r="r" b="b"/>
              <a:pathLst>
                <a:path w="309" h="1088" extrusionOk="0">
                  <a:moveTo>
                    <a:pt x="282" y="1"/>
                  </a:moveTo>
                  <a:cubicBezTo>
                    <a:pt x="273" y="1"/>
                    <a:pt x="263" y="8"/>
                    <a:pt x="263" y="21"/>
                  </a:cubicBezTo>
                  <a:cubicBezTo>
                    <a:pt x="146" y="369"/>
                    <a:pt x="58" y="718"/>
                    <a:pt x="0" y="1067"/>
                  </a:cubicBezTo>
                  <a:cubicBezTo>
                    <a:pt x="0" y="1081"/>
                    <a:pt x="0" y="1088"/>
                    <a:pt x="4" y="1088"/>
                  </a:cubicBezTo>
                  <a:cubicBezTo>
                    <a:pt x="8" y="1088"/>
                    <a:pt x="15" y="1081"/>
                    <a:pt x="30" y="1067"/>
                  </a:cubicBezTo>
                  <a:cubicBezTo>
                    <a:pt x="116" y="746"/>
                    <a:pt x="205" y="369"/>
                    <a:pt x="291" y="49"/>
                  </a:cubicBezTo>
                  <a:cubicBezTo>
                    <a:pt x="308" y="15"/>
                    <a:pt x="296" y="1"/>
                    <a:pt x="28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5964034" y="1378146"/>
              <a:ext cx="14201" cy="39297"/>
            </a:xfrm>
            <a:custGeom>
              <a:avLst/>
              <a:gdLst/>
              <a:ahLst/>
              <a:cxnLst/>
              <a:rect l="l" t="t" r="r" b="b"/>
              <a:pathLst>
                <a:path w="292" h="808" extrusionOk="0">
                  <a:moveTo>
                    <a:pt x="273" y="1"/>
                  </a:moveTo>
                  <a:cubicBezTo>
                    <a:pt x="261" y="1"/>
                    <a:pt x="247" y="8"/>
                    <a:pt x="233" y="22"/>
                  </a:cubicBezTo>
                  <a:cubicBezTo>
                    <a:pt x="145" y="254"/>
                    <a:pt x="87" y="517"/>
                    <a:pt x="1" y="777"/>
                  </a:cubicBezTo>
                  <a:cubicBezTo>
                    <a:pt x="1" y="807"/>
                    <a:pt x="28" y="807"/>
                    <a:pt x="28" y="807"/>
                  </a:cubicBezTo>
                  <a:lnTo>
                    <a:pt x="291" y="22"/>
                  </a:lnTo>
                  <a:cubicBezTo>
                    <a:pt x="291" y="8"/>
                    <a:pt x="284" y="1"/>
                    <a:pt x="27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5971038" y="1380966"/>
              <a:ext cx="12840" cy="34239"/>
            </a:xfrm>
            <a:custGeom>
              <a:avLst/>
              <a:gdLst/>
              <a:ahLst/>
              <a:cxnLst/>
              <a:rect l="l" t="t" r="r" b="b"/>
              <a:pathLst>
                <a:path w="264" h="704" extrusionOk="0">
                  <a:moveTo>
                    <a:pt x="245" y="1"/>
                  </a:moveTo>
                  <a:cubicBezTo>
                    <a:pt x="234" y="1"/>
                    <a:pt x="219" y="8"/>
                    <a:pt x="205" y="22"/>
                  </a:cubicBezTo>
                  <a:cubicBezTo>
                    <a:pt x="147" y="226"/>
                    <a:pt x="59" y="459"/>
                    <a:pt x="1" y="691"/>
                  </a:cubicBezTo>
                  <a:cubicBezTo>
                    <a:pt x="1" y="691"/>
                    <a:pt x="14" y="704"/>
                    <a:pt x="23" y="704"/>
                  </a:cubicBezTo>
                  <a:cubicBezTo>
                    <a:pt x="28" y="704"/>
                    <a:pt x="31" y="701"/>
                    <a:pt x="31" y="691"/>
                  </a:cubicBezTo>
                  <a:cubicBezTo>
                    <a:pt x="117" y="487"/>
                    <a:pt x="205" y="254"/>
                    <a:pt x="263" y="22"/>
                  </a:cubicBezTo>
                  <a:cubicBezTo>
                    <a:pt x="263" y="8"/>
                    <a:pt x="256" y="1"/>
                    <a:pt x="24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5981008" y="1375811"/>
              <a:ext cx="14153" cy="39832"/>
            </a:xfrm>
            <a:custGeom>
              <a:avLst/>
              <a:gdLst/>
              <a:ahLst/>
              <a:cxnLst/>
              <a:rect l="l" t="t" r="r" b="b"/>
              <a:pathLst>
                <a:path w="291" h="819" extrusionOk="0">
                  <a:moveTo>
                    <a:pt x="245" y="0"/>
                  </a:moveTo>
                  <a:cubicBezTo>
                    <a:pt x="238" y="0"/>
                    <a:pt x="233" y="3"/>
                    <a:pt x="233" y="12"/>
                  </a:cubicBezTo>
                  <a:cubicBezTo>
                    <a:pt x="144" y="274"/>
                    <a:pt x="58" y="535"/>
                    <a:pt x="0" y="797"/>
                  </a:cubicBezTo>
                  <a:cubicBezTo>
                    <a:pt x="0" y="811"/>
                    <a:pt x="7" y="818"/>
                    <a:pt x="18" y="818"/>
                  </a:cubicBezTo>
                  <a:cubicBezTo>
                    <a:pt x="29" y="818"/>
                    <a:pt x="43" y="811"/>
                    <a:pt x="58" y="797"/>
                  </a:cubicBezTo>
                  <a:cubicBezTo>
                    <a:pt x="116" y="535"/>
                    <a:pt x="202" y="302"/>
                    <a:pt x="291" y="42"/>
                  </a:cubicBezTo>
                  <a:cubicBezTo>
                    <a:pt x="291" y="20"/>
                    <a:pt x="262" y="0"/>
                    <a:pt x="24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5992291" y="1372942"/>
              <a:ext cx="11381" cy="36039"/>
            </a:xfrm>
            <a:custGeom>
              <a:avLst/>
              <a:gdLst/>
              <a:ahLst/>
              <a:cxnLst/>
              <a:rect l="l" t="t" r="r" b="b"/>
              <a:pathLst>
                <a:path w="234" h="741" extrusionOk="0">
                  <a:moveTo>
                    <a:pt x="187" y="1"/>
                  </a:moveTo>
                  <a:cubicBezTo>
                    <a:pt x="180" y="1"/>
                    <a:pt x="175" y="4"/>
                    <a:pt x="175" y="12"/>
                  </a:cubicBezTo>
                  <a:lnTo>
                    <a:pt x="1" y="710"/>
                  </a:lnTo>
                  <a:cubicBezTo>
                    <a:pt x="1" y="740"/>
                    <a:pt x="29" y="740"/>
                    <a:pt x="29" y="740"/>
                  </a:cubicBezTo>
                  <a:cubicBezTo>
                    <a:pt x="87" y="508"/>
                    <a:pt x="175" y="275"/>
                    <a:pt x="233" y="43"/>
                  </a:cubicBezTo>
                  <a:cubicBezTo>
                    <a:pt x="233" y="21"/>
                    <a:pt x="204" y="1"/>
                    <a:pt x="18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6003623" y="1365549"/>
              <a:ext cx="11332" cy="33461"/>
            </a:xfrm>
            <a:custGeom>
              <a:avLst/>
              <a:gdLst/>
              <a:ahLst/>
              <a:cxnLst/>
              <a:rect l="l" t="t" r="r" b="b"/>
              <a:pathLst>
                <a:path w="233" h="688" extrusionOk="0">
                  <a:moveTo>
                    <a:pt x="197" y="0"/>
                  </a:moveTo>
                  <a:cubicBezTo>
                    <a:pt x="185" y="0"/>
                    <a:pt x="174" y="8"/>
                    <a:pt x="174" y="20"/>
                  </a:cubicBezTo>
                  <a:cubicBezTo>
                    <a:pt x="86" y="223"/>
                    <a:pt x="28" y="455"/>
                    <a:pt x="0" y="660"/>
                  </a:cubicBezTo>
                  <a:cubicBezTo>
                    <a:pt x="0" y="687"/>
                    <a:pt x="28" y="687"/>
                    <a:pt x="58" y="687"/>
                  </a:cubicBezTo>
                  <a:cubicBezTo>
                    <a:pt x="86" y="455"/>
                    <a:pt x="144" y="253"/>
                    <a:pt x="233" y="48"/>
                  </a:cubicBezTo>
                  <a:cubicBezTo>
                    <a:pt x="233" y="14"/>
                    <a:pt x="213" y="0"/>
                    <a:pt x="19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6014907" y="1359324"/>
              <a:ext cx="12207" cy="29862"/>
            </a:xfrm>
            <a:custGeom>
              <a:avLst/>
              <a:gdLst/>
              <a:ahLst/>
              <a:cxnLst/>
              <a:rect l="l" t="t" r="r" b="b"/>
              <a:pathLst>
                <a:path w="251" h="614" extrusionOk="0">
                  <a:moveTo>
                    <a:pt x="220" y="0"/>
                  </a:moveTo>
                  <a:cubicBezTo>
                    <a:pt x="211" y="0"/>
                    <a:pt x="203" y="10"/>
                    <a:pt x="203" y="32"/>
                  </a:cubicBezTo>
                  <a:cubicBezTo>
                    <a:pt x="87" y="176"/>
                    <a:pt x="28" y="381"/>
                    <a:pt x="1" y="583"/>
                  </a:cubicBezTo>
                  <a:cubicBezTo>
                    <a:pt x="1" y="613"/>
                    <a:pt x="28" y="613"/>
                    <a:pt x="28" y="613"/>
                  </a:cubicBezTo>
                  <a:cubicBezTo>
                    <a:pt x="87" y="409"/>
                    <a:pt x="175" y="234"/>
                    <a:pt x="233" y="60"/>
                  </a:cubicBezTo>
                  <a:cubicBezTo>
                    <a:pt x="250" y="24"/>
                    <a:pt x="235" y="0"/>
                    <a:pt x="22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6027552" y="1362728"/>
              <a:ext cx="6566" cy="17946"/>
            </a:xfrm>
            <a:custGeom>
              <a:avLst/>
              <a:gdLst/>
              <a:ahLst/>
              <a:cxnLst/>
              <a:rect l="l" t="t" r="r" b="b"/>
              <a:pathLst>
                <a:path w="135" h="369" extrusionOk="0">
                  <a:moveTo>
                    <a:pt x="109" y="0"/>
                  </a:moveTo>
                  <a:cubicBezTo>
                    <a:pt x="99" y="0"/>
                    <a:pt x="89" y="8"/>
                    <a:pt x="89" y="20"/>
                  </a:cubicBezTo>
                  <a:cubicBezTo>
                    <a:pt x="31" y="136"/>
                    <a:pt x="31" y="253"/>
                    <a:pt x="1" y="339"/>
                  </a:cubicBezTo>
                  <a:cubicBezTo>
                    <a:pt x="1" y="369"/>
                    <a:pt x="31" y="369"/>
                    <a:pt x="31" y="369"/>
                  </a:cubicBezTo>
                  <a:cubicBezTo>
                    <a:pt x="59" y="253"/>
                    <a:pt x="117" y="136"/>
                    <a:pt x="117" y="48"/>
                  </a:cubicBezTo>
                  <a:cubicBezTo>
                    <a:pt x="135" y="14"/>
                    <a:pt x="122" y="0"/>
                    <a:pt x="10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6041705" y="1358838"/>
              <a:ext cx="5690" cy="19016"/>
            </a:xfrm>
            <a:custGeom>
              <a:avLst/>
              <a:gdLst/>
              <a:ahLst/>
              <a:cxnLst/>
              <a:rect l="l" t="t" r="r" b="b"/>
              <a:pathLst>
                <a:path w="117" h="391" extrusionOk="0">
                  <a:moveTo>
                    <a:pt x="94" y="0"/>
                  </a:moveTo>
                  <a:cubicBezTo>
                    <a:pt x="91" y="0"/>
                    <a:pt x="89" y="4"/>
                    <a:pt x="89" y="12"/>
                  </a:cubicBezTo>
                  <a:cubicBezTo>
                    <a:pt x="31" y="128"/>
                    <a:pt x="0" y="244"/>
                    <a:pt x="0" y="361"/>
                  </a:cubicBezTo>
                  <a:cubicBezTo>
                    <a:pt x="0" y="391"/>
                    <a:pt x="31" y="391"/>
                    <a:pt x="31" y="391"/>
                  </a:cubicBezTo>
                  <a:lnTo>
                    <a:pt x="117" y="42"/>
                  </a:lnTo>
                  <a:cubicBezTo>
                    <a:pt x="117" y="21"/>
                    <a:pt x="103" y="0"/>
                    <a:pt x="9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6050167" y="1355968"/>
              <a:ext cx="6712" cy="18724"/>
            </a:xfrm>
            <a:custGeom>
              <a:avLst/>
              <a:gdLst/>
              <a:ahLst/>
              <a:cxnLst/>
              <a:rect l="l" t="t" r="r" b="b"/>
              <a:pathLst>
                <a:path w="138" h="385" extrusionOk="0">
                  <a:moveTo>
                    <a:pt x="103" y="0"/>
                  </a:moveTo>
                  <a:cubicBezTo>
                    <a:pt x="96" y="0"/>
                    <a:pt x="89" y="4"/>
                    <a:pt x="89" y="13"/>
                  </a:cubicBezTo>
                  <a:lnTo>
                    <a:pt x="1" y="361"/>
                  </a:lnTo>
                  <a:cubicBezTo>
                    <a:pt x="1" y="377"/>
                    <a:pt x="1" y="384"/>
                    <a:pt x="5" y="384"/>
                  </a:cubicBezTo>
                  <a:cubicBezTo>
                    <a:pt x="8" y="384"/>
                    <a:pt x="16" y="377"/>
                    <a:pt x="31" y="361"/>
                  </a:cubicBezTo>
                  <a:cubicBezTo>
                    <a:pt x="59" y="275"/>
                    <a:pt x="89" y="129"/>
                    <a:pt x="117" y="13"/>
                  </a:cubicBezTo>
                  <a:cubicBezTo>
                    <a:pt x="137" y="13"/>
                    <a:pt x="118" y="0"/>
                    <a:pt x="10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6057754" y="1347506"/>
              <a:ext cx="10894" cy="25290"/>
            </a:xfrm>
            <a:custGeom>
              <a:avLst/>
              <a:gdLst/>
              <a:ahLst/>
              <a:cxnLst/>
              <a:rect l="l" t="t" r="r" b="b"/>
              <a:pathLst>
                <a:path w="224" h="520" extrusionOk="0">
                  <a:moveTo>
                    <a:pt x="190" y="1"/>
                  </a:moveTo>
                  <a:cubicBezTo>
                    <a:pt x="182" y="1"/>
                    <a:pt x="174" y="4"/>
                    <a:pt x="166" y="12"/>
                  </a:cubicBezTo>
                  <a:cubicBezTo>
                    <a:pt x="107" y="187"/>
                    <a:pt x="49" y="333"/>
                    <a:pt x="19" y="508"/>
                  </a:cubicBezTo>
                  <a:cubicBezTo>
                    <a:pt x="107" y="361"/>
                    <a:pt x="166" y="187"/>
                    <a:pt x="224" y="43"/>
                  </a:cubicBezTo>
                  <a:cubicBezTo>
                    <a:pt x="224" y="21"/>
                    <a:pt x="208" y="1"/>
                    <a:pt x="190" y="1"/>
                  </a:cubicBezTo>
                  <a:close/>
                  <a:moveTo>
                    <a:pt x="19" y="508"/>
                  </a:moveTo>
                  <a:cubicBezTo>
                    <a:pt x="1" y="508"/>
                    <a:pt x="7" y="520"/>
                    <a:pt x="13" y="520"/>
                  </a:cubicBezTo>
                  <a:cubicBezTo>
                    <a:pt x="16" y="520"/>
                    <a:pt x="19" y="517"/>
                    <a:pt x="19" y="508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6072783" y="1341426"/>
              <a:ext cx="7198" cy="25728"/>
            </a:xfrm>
            <a:custGeom>
              <a:avLst/>
              <a:gdLst/>
              <a:ahLst/>
              <a:cxnLst/>
              <a:rect l="l" t="t" r="r" b="b"/>
              <a:pathLst>
                <a:path w="148" h="529" extrusionOk="0">
                  <a:moveTo>
                    <a:pt x="132" y="0"/>
                  </a:moveTo>
                  <a:cubicBezTo>
                    <a:pt x="124" y="0"/>
                    <a:pt x="117" y="7"/>
                    <a:pt x="117" y="21"/>
                  </a:cubicBezTo>
                  <a:cubicBezTo>
                    <a:pt x="59" y="168"/>
                    <a:pt x="31" y="342"/>
                    <a:pt x="1" y="516"/>
                  </a:cubicBezTo>
                  <a:cubicBezTo>
                    <a:pt x="1" y="516"/>
                    <a:pt x="14" y="529"/>
                    <a:pt x="23" y="529"/>
                  </a:cubicBezTo>
                  <a:cubicBezTo>
                    <a:pt x="28" y="529"/>
                    <a:pt x="31" y="526"/>
                    <a:pt x="31" y="516"/>
                  </a:cubicBezTo>
                  <a:cubicBezTo>
                    <a:pt x="59" y="342"/>
                    <a:pt x="117" y="196"/>
                    <a:pt x="147" y="21"/>
                  </a:cubicBezTo>
                  <a:cubicBezTo>
                    <a:pt x="147" y="7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6083434" y="1335785"/>
              <a:ext cx="10651" cy="27576"/>
            </a:xfrm>
            <a:custGeom>
              <a:avLst/>
              <a:gdLst/>
              <a:ahLst/>
              <a:cxnLst/>
              <a:rect l="l" t="t" r="r" b="b"/>
              <a:pathLst>
                <a:path w="219" h="567" extrusionOk="0">
                  <a:moveTo>
                    <a:pt x="190" y="0"/>
                  </a:moveTo>
                  <a:cubicBezTo>
                    <a:pt x="175" y="0"/>
                    <a:pt x="161" y="7"/>
                    <a:pt x="161" y="21"/>
                  </a:cubicBezTo>
                  <a:cubicBezTo>
                    <a:pt x="102" y="195"/>
                    <a:pt x="44" y="370"/>
                    <a:pt x="14" y="544"/>
                  </a:cubicBezTo>
                  <a:cubicBezTo>
                    <a:pt x="0" y="559"/>
                    <a:pt x="8" y="567"/>
                    <a:pt x="19" y="567"/>
                  </a:cubicBezTo>
                  <a:cubicBezTo>
                    <a:pt x="30" y="567"/>
                    <a:pt x="44" y="559"/>
                    <a:pt x="44" y="544"/>
                  </a:cubicBezTo>
                  <a:lnTo>
                    <a:pt x="219" y="21"/>
                  </a:lnTo>
                  <a:cubicBezTo>
                    <a:pt x="219" y="7"/>
                    <a:pt x="204" y="0"/>
                    <a:pt x="19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6098219" y="1331991"/>
              <a:ext cx="11381" cy="26117"/>
            </a:xfrm>
            <a:custGeom>
              <a:avLst/>
              <a:gdLst/>
              <a:ahLst/>
              <a:cxnLst/>
              <a:rect l="l" t="t" r="r" b="b"/>
              <a:pathLst>
                <a:path w="234" h="537" extrusionOk="0">
                  <a:moveTo>
                    <a:pt x="211" y="0"/>
                  </a:moveTo>
                  <a:cubicBezTo>
                    <a:pt x="208" y="0"/>
                    <a:pt x="205" y="4"/>
                    <a:pt x="205" y="13"/>
                  </a:cubicBezTo>
                  <a:cubicBezTo>
                    <a:pt x="89" y="157"/>
                    <a:pt x="31" y="331"/>
                    <a:pt x="31" y="506"/>
                  </a:cubicBezTo>
                  <a:cubicBezTo>
                    <a:pt x="1" y="536"/>
                    <a:pt x="31" y="536"/>
                    <a:pt x="31" y="536"/>
                  </a:cubicBezTo>
                  <a:cubicBezTo>
                    <a:pt x="89" y="362"/>
                    <a:pt x="147" y="187"/>
                    <a:pt x="233" y="41"/>
                  </a:cubicBezTo>
                  <a:cubicBezTo>
                    <a:pt x="233" y="2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6111010" y="1319200"/>
              <a:ext cx="8511" cy="31759"/>
            </a:xfrm>
            <a:custGeom>
              <a:avLst/>
              <a:gdLst/>
              <a:ahLst/>
              <a:cxnLst/>
              <a:rect l="l" t="t" r="r" b="b"/>
              <a:pathLst>
                <a:path w="175" h="653" extrusionOk="0">
                  <a:moveTo>
                    <a:pt x="152" y="1"/>
                  </a:moveTo>
                  <a:cubicBezTo>
                    <a:pt x="148" y="1"/>
                    <a:pt x="144" y="4"/>
                    <a:pt x="144" y="13"/>
                  </a:cubicBezTo>
                  <a:cubicBezTo>
                    <a:pt x="86" y="218"/>
                    <a:pt x="28" y="420"/>
                    <a:pt x="0" y="653"/>
                  </a:cubicBezTo>
                  <a:lnTo>
                    <a:pt x="28" y="653"/>
                  </a:lnTo>
                  <a:cubicBezTo>
                    <a:pt x="86" y="450"/>
                    <a:pt x="144" y="246"/>
                    <a:pt x="175" y="13"/>
                  </a:cubicBezTo>
                  <a:cubicBezTo>
                    <a:pt x="175" y="13"/>
                    <a:pt x="161" y="1"/>
                    <a:pt x="15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6120834" y="1310786"/>
              <a:ext cx="12402" cy="31710"/>
            </a:xfrm>
            <a:custGeom>
              <a:avLst/>
              <a:gdLst/>
              <a:ahLst/>
              <a:cxnLst/>
              <a:rect l="l" t="t" r="r" b="b"/>
              <a:pathLst>
                <a:path w="255" h="652" extrusionOk="0">
                  <a:moveTo>
                    <a:pt x="216" y="1"/>
                  </a:moveTo>
                  <a:cubicBezTo>
                    <a:pt x="210" y="1"/>
                    <a:pt x="205" y="4"/>
                    <a:pt x="205" y="12"/>
                  </a:cubicBezTo>
                  <a:cubicBezTo>
                    <a:pt x="117" y="217"/>
                    <a:pt x="59" y="419"/>
                    <a:pt x="1" y="623"/>
                  </a:cubicBezTo>
                  <a:cubicBezTo>
                    <a:pt x="1" y="651"/>
                    <a:pt x="31" y="651"/>
                    <a:pt x="31" y="651"/>
                  </a:cubicBezTo>
                  <a:cubicBezTo>
                    <a:pt x="117" y="449"/>
                    <a:pt x="175" y="244"/>
                    <a:pt x="233" y="42"/>
                  </a:cubicBezTo>
                  <a:cubicBezTo>
                    <a:pt x="254" y="21"/>
                    <a:pt x="231" y="1"/>
                    <a:pt x="21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6134987" y="1304658"/>
              <a:ext cx="7830" cy="30008"/>
            </a:xfrm>
            <a:custGeom>
              <a:avLst/>
              <a:gdLst/>
              <a:ahLst/>
              <a:cxnLst/>
              <a:rect l="l" t="t" r="r" b="b"/>
              <a:pathLst>
                <a:path w="161" h="617" extrusionOk="0">
                  <a:moveTo>
                    <a:pt x="142" y="1"/>
                  </a:moveTo>
                  <a:cubicBezTo>
                    <a:pt x="131" y="1"/>
                    <a:pt x="116" y="8"/>
                    <a:pt x="116" y="22"/>
                  </a:cubicBezTo>
                  <a:cubicBezTo>
                    <a:pt x="58" y="196"/>
                    <a:pt x="30" y="401"/>
                    <a:pt x="0" y="603"/>
                  </a:cubicBezTo>
                  <a:cubicBezTo>
                    <a:pt x="0" y="603"/>
                    <a:pt x="14" y="616"/>
                    <a:pt x="31" y="616"/>
                  </a:cubicBezTo>
                  <a:cubicBezTo>
                    <a:pt x="39" y="616"/>
                    <a:pt x="49" y="613"/>
                    <a:pt x="58" y="603"/>
                  </a:cubicBezTo>
                  <a:cubicBezTo>
                    <a:pt x="88" y="401"/>
                    <a:pt x="116" y="226"/>
                    <a:pt x="147" y="22"/>
                  </a:cubicBezTo>
                  <a:cubicBezTo>
                    <a:pt x="161" y="8"/>
                    <a:pt x="153" y="1"/>
                    <a:pt x="14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6146270" y="1307479"/>
              <a:ext cx="5690" cy="21545"/>
            </a:xfrm>
            <a:custGeom>
              <a:avLst/>
              <a:gdLst/>
              <a:ahLst/>
              <a:cxnLst/>
              <a:rect l="l" t="t" r="r" b="b"/>
              <a:pathLst>
                <a:path w="117" h="443" extrusionOk="0">
                  <a:moveTo>
                    <a:pt x="103" y="1"/>
                  </a:moveTo>
                  <a:cubicBezTo>
                    <a:pt x="96" y="1"/>
                    <a:pt x="89" y="8"/>
                    <a:pt x="89" y="22"/>
                  </a:cubicBezTo>
                  <a:cubicBezTo>
                    <a:pt x="59" y="80"/>
                    <a:pt x="59" y="168"/>
                    <a:pt x="31" y="226"/>
                  </a:cubicBezTo>
                  <a:cubicBezTo>
                    <a:pt x="31" y="285"/>
                    <a:pt x="1" y="371"/>
                    <a:pt x="1" y="429"/>
                  </a:cubicBezTo>
                  <a:cubicBezTo>
                    <a:pt x="1" y="429"/>
                    <a:pt x="14" y="442"/>
                    <a:pt x="23" y="442"/>
                  </a:cubicBezTo>
                  <a:cubicBezTo>
                    <a:pt x="27" y="442"/>
                    <a:pt x="31" y="439"/>
                    <a:pt x="31" y="429"/>
                  </a:cubicBezTo>
                  <a:cubicBezTo>
                    <a:pt x="59" y="401"/>
                    <a:pt x="89" y="312"/>
                    <a:pt x="89" y="254"/>
                  </a:cubicBezTo>
                  <a:cubicBezTo>
                    <a:pt x="117" y="168"/>
                    <a:pt x="117" y="110"/>
                    <a:pt x="117" y="22"/>
                  </a:cubicBezTo>
                  <a:cubicBezTo>
                    <a:pt x="117" y="8"/>
                    <a:pt x="110" y="1"/>
                    <a:pt x="10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6156241" y="1293375"/>
              <a:ext cx="7052" cy="33607"/>
            </a:xfrm>
            <a:custGeom>
              <a:avLst/>
              <a:gdLst/>
              <a:ahLst/>
              <a:cxnLst/>
              <a:rect l="l" t="t" r="r" b="b"/>
              <a:pathLst>
                <a:path w="145" h="691" extrusionOk="0">
                  <a:moveTo>
                    <a:pt x="115" y="0"/>
                  </a:moveTo>
                  <a:cubicBezTo>
                    <a:pt x="101" y="0"/>
                    <a:pt x="86" y="7"/>
                    <a:pt x="86" y="21"/>
                  </a:cubicBezTo>
                  <a:cubicBezTo>
                    <a:pt x="58" y="138"/>
                    <a:pt x="58" y="254"/>
                    <a:pt x="28" y="370"/>
                  </a:cubicBezTo>
                  <a:cubicBezTo>
                    <a:pt x="28" y="486"/>
                    <a:pt x="0" y="575"/>
                    <a:pt x="0" y="691"/>
                  </a:cubicBezTo>
                  <a:lnTo>
                    <a:pt x="28" y="691"/>
                  </a:lnTo>
                  <a:cubicBezTo>
                    <a:pt x="58" y="575"/>
                    <a:pt x="58" y="486"/>
                    <a:pt x="86" y="370"/>
                  </a:cubicBezTo>
                  <a:cubicBezTo>
                    <a:pt x="116" y="254"/>
                    <a:pt x="116" y="138"/>
                    <a:pt x="144" y="21"/>
                  </a:cubicBezTo>
                  <a:cubicBezTo>
                    <a:pt x="144" y="7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6166065" y="1282043"/>
              <a:ext cx="5690" cy="42118"/>
            </a:xfrm>
            <a:custGeom>
              <a:avLst/>
              <a:gdLst/>
              <a:ahLst/>
              <a:cxnLst/>
              <a:rect l="l" t="t" r="r" b="b"/>
              <a:pathLst>
                <a:path w="117" h="866" extrusionOk="0">
                  <a:moveTo>
                    <a:pt x="88" y="1"/>
                  </a:moveTo>
                  <a:cubicBezTo>
                    <a:pt x="73" y="1"/>
                    <a:pt x="59" y="8"/>
                    <a:pt x="59" y="22"/>
                  </a:cubicBezTo>
                  <a:cubicBezTo>
                    <a:pt x="31" y="285"/>
                    <a:pt x="0" y="575"/>
                    <a:pt x="0" y="866"/>
                  </a:cubicBezTo>
                  <a:lnTo>
                    <a:pt x="31" y="866"/>
                  </a:lnTo>
                  <a:cubicBezTo>
                    <a:pt x="59" y="575"/>
                    <a:pt x="89" y="312"/>
                    <a:pt x="117" y="22"/>
                  </a:cubicBezTo>
                  <a:cubicBezTo>
                    <a:pt x="117" y="8"/>
                    <a:pt x="102" y="1"/>
                    <a:pt x="8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6180169" y="1269300"/>
              <a:ext cx="5739" cy="47760"/>
            </a:xfrm>
            <a:custGeom>
              <a:avLst/>
              <a:gdLst/>
              <a:ahLst/>
              <a:cxnLst/>
              <a:rect l="l" t="t" r="r" b="b"/>
              <a:pathLst>
                <a:path w="118" h="982" extrusionOk="0">
                  <a:moveTo>
                    <a:pt x="88" y="1"/>
                  </a:moveTo>
                  <a:cubicBezTo>
                    <a:pt x="74" y="1"/>
                    <a:pt x="59" y="8"/>
                    <a:pt x="59" y="24"/>
                  </a:cubicBezTo>
                  <a:cubicBezTo>
                    <a:pt x="31" y="342"/>
                    <a:pt x="1" y="663"/>
                    <a:pt x="1" y="981"/>
                  </a:cubicBezTo>
                  <a:lnTo>
                    <a:pt x="31" y="981"/>
                  </a:lnTo>
                  <a:lnTo>
                    <a:pt x="117" y="24"/>
                  </a:lnTo>
                  <a:cubicBezTo>
                    <a:pt x="117" y="8"/>
                    <a:pt x="103" y="1"/>
                    <a:pt x="8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6161882" y="1207145"/>
              <a:ext cx="7052" cy="27625"/>
            </a:xfrm>
            <a:custGeom>
              <a:avLst/>
              <a:gdLst/>
              <a:ahLst/>
              <a:cxnLst/>
              <a:rect l="l" t="t" r="r" b="b"/>
              <a:pathLst>
                <a:path w="145" h="568" extrusionOk="0">
                  <a:moveTo>
                    <a:pt x="32" y="0"/>
                  </a:moveTo>
                  <a:cubicBezTo>
                    <a:pt x="28" y="0"/>
                    <a:pt x="28" y="8"/>
                    <a:pt x="28" y="23"/>
                  </a:cubicBezTo>
                  <a:cubicBezTo>
                    <a:pt x="0" y="197"/>
                    <a:pt x="58" y="372"/>
                    <a:pt x="117" y="546"/>
                  </a:cubicBezTo>
                  <a:cubicBezTo>
                    <a:pt x="117" y="560"/>
                    <a:pt x="124" y="567"/>
                    <a:pt x="131" y="567"/>
                  </a:cubicBezTo>
                  <a:cubicBezTo>
                    <a:pt x="138" y="567"/>
                    <a:pt x="145" y="560"/>
                    <a:pt x="145" y="546"/>
                  </a:cubicBezTo>
                  <a:cubicBezTo>
                    <a:pt x="86" y="372"/>
                    <a:pt x="58" y="197"/>
                    <a:pt x="58" y="23"/>
                  </a:cubicBezTo>
                  <a:cubicBezTo>
                    <a:pt x="43" y="8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6174528" y="1272170"/>
              <a:ext cx="2869" cy="46933"/>
            </a:xfrm>
            <a:custGeom>
              <a:avLst/>
              <a:gdLst/>
              <a:ahLst/>
              <a:cxnLst/>
              <a:rect l="l" t="t" r="r" b="b"/>
              <a:pathLst>
                <a:path w="59" h="965" extrusionOk="0">
                  <a:moveTo>
                    <a:pt x="16" y="0"/>
                  </a:moveTo>
                  <a:cubicBezTo>
                    <a:pt x="8" y="0"/>
                    <a:pt x="1" y="8"/>
                    <a:pt x="1" y="23"/>
                  </a:cubicBezTo>
                  <a:lnTo>
                    <a:pt x="1" y="952"/>
                  </a:lnTo>
                  <a:cubicBezTo>
                    <a:pt x="1" y="962"/>
                    <a:pt x="4" y="965"/>
                    <a:pt x="9" y="965"/>
                  </a:cubicBezTo>
                  <a:cubicBezTo>
                    <a:pt x="18" y="965"/>
                    <a:pt x="31" y="952"/>
                    <a:pt x="31" y="952"/>
                  </a:cubicBezTo>
                  <a:cubicBezTo>
                    <a:pt x="59" y="632"/>
                    <a:pt x="59" y="341"/>
                    <a:pt x="31" y="23"/>
                  </a:cubicBezTo>
                  <a:cubicBezTo>
                    <a:pt x="31" y="8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6187319" y="1226939"/>
              <a:ext cx="7052" cy="78789"/>
            </a:xfrm>
            <a:custGeom>
              <a:avLst/>
              <a:gdLst/>
              <a:ahLst/>
              <a:cxnLst/>
              <a:rect l="l" t="t" r="r" b="b"/>
              <a:pathLst>
                <a:path w="145" h="1620" extrusionOk="0">
                  <a:moveTo>
                    <a:pt x="127" y="0"/>
                  </a:moveTo>
                  <a:cubicBezTo>
                    <a:pt x="116" y="0"/>
                    <a:pt x="102" y="8"/>
                    <a:pt x="86" y="23"/>
                  </a:cubicBezTo>
                  <a:cubicBezTo>
                    <a:pt x="86" y="313"/>
                    <a:pt x="59" y="574"/>
                    <a:pt x="59" y="864"/>
                  </a:cubicBezTo>
                  <a:cubicBezTo>
                    <a:pt x="28" y="1097"/>
                    <a:pt x="0" y="1387"/>
                    <a:pt x="59" y="1620"/>
                  </a:cubicBezTo>
                  <a:cubicBezTo>
                    <a:pt x="86" y="1359"/>
                    <a:pt x="86" y="1097"/>
                    <a:pt x="86" y="864"/>
                  </a:cubicBezTo>
                  <a:cubicBezTo>
                    <a:pt x="117" y="574"/>
                    <a:pt x="117" y="313"/>
                    <a:pt x="145" y="23"/>
                  </a:cubicBezTo>
                  <a:cubicBezTo>
                    <a:pt x="145" y="8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6195781" y="1240703"/>
              <a:ext cx="5690" cy="54860"/>
            </a:xfrm>
            <a:custGeom>
              <a:avLst/>
              <a:gdLst/>
              <a:ahLst/>
              <a:cxnLst/>
              <a:rect l="l" t="t" r="r" b="b"/>
              <a:pathLst>
                <a:path w="117" h="1128" extrusionOk="0">
                  <a:moveTo>
                    <a:pt x="59" y="0"/>
                  </a:moveTo>
                  <a:cubicBezTo>
                    <a:pt x="29" y="379"/>
                    <a:pt x="1" y="728"/>
                    <a:pt x="1" y="1104"/>
                  </a:cubicBezTo>
                  <a:cubicBezTo>
                    <a:pt x="1" y="1119"/>
                    <a:pt x="15" y="1127"/>
                    <a:pt x="30" y="1127"/>
                  </a:cubicBezTo>
                  <a:cubicBezTo>
                    <a:pt x="44" y="1127"/>
                    <a:pt x="59" y="1119"/>
                    <a:pt x="59" y="1104"/>
                  </a:cubicBezTo>
                  <a:cubicBezTo>
                    <a:pt x="59" y="728"/>
                    <a:pt x="87" y="379"/>
                    <a:pt x="11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6183039" y="1221298"/>
              <a:ext cx="2869" cy="34677"/>
            </a:xfrm>
            <a:custGeom>
              <a:avLst/>
              <a:gdLst/>
              <a:ahLst/>
              <a:cxnLst/>
              <a:rect l="l" t="t" r="r" b="b"/>
              <a:pathLst>
                <a:path w="59" h="713" extrusionOk="0">
                  <a:moveTo>
                    <a:pt x="44" y="0"/>
                  </a:moveTo>
                  <a:cubicBezTo>
                    <a:pt x="37" y="0"/>
                    <a:pt x="30" y="8"/>
                    <a:pt x="30" y="23"/>
                  </a:cubicBezTo>
                  <a:cubicBezTo>
                    <a:pt x="0" y="225"/>
                    <a:pt x="0" y="457"/>
                    <a:pt x="0" y="690"/>
                  </a:cubicBezTo>
                  <a:cubicBezTo>
                    <a:pt x="0" y="705"/>
                    <a:pt x="8" y="712"/>
                    <a:pt x="15" y="712"/>
                  </a:cubicBezTo>
                  <a:cubicBezTo>
                    <a:pt x="23" y="712"/>
                    <a:pt x="30" y="705"/>
                    <a:pt x="30" y="690"/>
                  </a:cubicBezTo>
                  <a:cubicBezTo>
                    <a:pt x="58" y="457"/>
                    <a:pt x="58" y="225"/>
                    <a:pt x="58" y="23"/>
                  </a:cubicBezTo>
                  <a:cubicBezTo>
                    <a:pt x="58" y="8"/>
                    <a:pt x="51" y="0"/>
                    <a:pt x="4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6175987" y="1216726"/>
              <a:ext cx="4231" cy="43480"/>
            </a:xfrm>
            <a:custGeom>
              <a:avLst/>
              <a:gdLst/>
              <a:ahLst/>
              <a:cxnLst/>
              <a:rect l="l" t="t" r="r" b="b"/>
              <a:pathLst>
                <a:path w="87" h="894" extrusionOk="0">
                  <a:moveTo>
                    <a:pt x="1" y="0"/>
                  </a:moveTo>
                  <a:cubicBezTo>
                    <a:pt x="29" y="291"/>
                    <a:pt x="29" y="582"/>
                    <a:pt x="59" y="872"/>
                  </a:cubicBezTo>
                  <a:cubicBezTo>
                    <a:pt x="59" y="886"/>
                    <a:pt x="66" y="893"/>
                    <a:pt x="73" y="893"/>
                  </a:cubicBezTo>
                  <a:cubicBezTo>
                    <a:pt x="80" y="893"/>
                    <a:pt x="87" y="886"/>
                    <a:pt x="87" y="872"/>
                  </a:cubicBezTo>
                  <a:cubicBezTo>
                    <a:pt x="87" y="582"/>
                    <a:pt x="59" y="291"/>
                    <a:pt x="2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6024731" y="1220422"/>
              <a:ext cx="116967" cy="68381"/>
            </a:xfrm>
            <a:custGeom>
              <a:avLst/>
              <a:gdLst/>
              <a:ahLst/>
              <a:cxnLst/>
              <a:rect l="l" t="t" r="r" b="b"/>
              <a:pathLst>
                <a:path w="2405" h="1406" extrusionOk="0">
                  <a:moveTo>
                    <a:pt x="2171" y="0"/>
                  </a:moveTo>
                  <a:cubicBezTo>
                    <a:pt x="2108" y="0"/>
                    <a:pt x="2043" y="14"/>
                    <a:pt x="1977" y="41"/>
                  </a:cubicBezTo>
                  <a:cubicBezTo>
                    <a:pt x="1744" y="99"/>
                    <a:pt x="1512" y="215"/>
                    <a:pt x="1309" y="359"/>
                  </a:cubicBezTo>
                  <a:cubicBezTo>
                    <a:pt x="845" y="680"/>
                    <a:pt x="438" y="1029"/>
                    <a:pt x="1" y="1377"/>
                  </a:cubicBezTo>
                  <a:lnTo>
                    <a:pt x="1" y="1405"/>
                  </a:lnTo>
                  <a:cubicBezTo>
                    <a:pt x="349" y="1115"/>
                    <a:pt x="698" y="824"/>
                    <a:pt x="1077" y="564"/>
                  </a:cubicBezTo>
                  <a:cubicBezTo>
                    <a:pt x="1251" y="417"/>
                    <a:pt x="1426" y="301"/>
                    <a:pt x="1628" y="215"/>
                  </a:cubicBezTo>
                  <a:cubicBezTo>
                    <a:pt x="1770" y="134"/>
                    <a:pt x="1968" y="25"/>
                    <a:pt x="2144" y="25"/>
                  </a:cubicBezTo>
                  <a:cubicBezTo>
                    <a:pt x="2221" y="25"/>
                    <a:pt x="2293" y="46"/>
                    <a:pt x="2355" y="99"/>
                  </a:cubicBezTo>
                  <a:cubicBezTo>
                    <a:pt x="2364" y="107"/>
                    <a:pt x="2372" y="110"/>
                    <a:pt x="2379" y="110"/>
                  </a:cubicBezTo>
                  <a:cubicBezTo>
                    <a:pt x="2396" y="110"/>
                    <a:pt x="2405" y="90"/>
                    <a:pt x="2383" y="69"/>
                  </a:cubicBezTo>
                  <a:cubicBezTo>
                    <a:pt x="2320" y="21"/>
                    <a:pt x="2247" y="0"/>
                    <a:pt x="217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6137808" y="1237882"/>
              <a:ext cx="24123" cy="51310"/>
            </a:xfrm>
            <a:custGeom>
              <a:avLst/>
              <a:gdLst/>
              <a:ahLst/>
              <a:cxnLst/>
              <a:rect l="l" t="t" r="r" b="b"/>
              <a:pathLst>
                <a:path w="496" h="1055" extrusionOk="0">
                  <a:moveTo>
                    <a:pt x="349" y="0"/>
                  </a:moveTo>
                  <a:cubicBezTo>
                    <a:pt x="407" y="116"/>
                    <a:pt x="437" y="205"/>
                    <a:pt x="437" y="321"/>
                  </a:cubicBezTo>
                  <a:cubicBezTo>
                    <a:pt x="407" y="407"/>
                    <a:pt x="379" y="495"/>
                    <a:pt x="349" y="553"/>
                  </a:cubicBezTo>
                  <a:cubicBezTo>
                    <a:pt x="291" y="756"/>
                    <a:pt x="205" y="930"/>
                    <a:pt x="0" y="1018"/>
                  </a:cubicBezTo>
                  <a:cubicBezTo>
                    <a:pt x="0" y="1018"/>
                    <a:pt x="0" y="1055"/>
                    <a:pt x="15" y="1055"/>
                  </a:cubicBezTo>
                  <a:cubicBezTo>
                    <a:pt x="19" y="1055"/>
                    <a:pt x="24" y="1052"/>
                    <a:pt x="30" y="1046"/>
                  </a:cubicBezTo>
                  <a:cubicBezTo>
                    <a:pt x="233" y="960"/>
                    <a:pt x="321" y="786"/>
                    <a:pt x="379" y="581"/>
                  </a:cubicBezTo>
                  <a:cubicBezTo>
                    <a:pt x="465" y="349"/>
                    <a:pt x="495" y="205"/>
                    <a:pt x="34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6108189" y="1240119"/>
              <a:ext cx="21156" cy="9095"/>
            </a:xfrm>
            <a:custGeom>
              <a:avLst/>
              <a:gdLst/>
              <a:ahLst/>
              <a:cxnLst/>
              <a:rect l="l" t="t" r="r" b="b"/>
              <a:pathLst>
                <a:path w="435" h="187" extrusionOk="0">
                  <a:moveTo>
                    <a:pt x="288" y="1"/>
                  </a:moveTo>
                  <a:cubicBezTo>
                    <a:pt x="259" y="1"/>
                    <a:pt x="224" y="21"/>
                    <a:pt x="202" y="42"/>
                  </a:cubicBezTo>
                  <a:cubicBezTo>
                    <a:pt x="144" y="70"/>
                    <a:pt x="58" y="128"/>
                    <a:pt x="0" y="187"/>
                  </a:cubicBezTo>
                  <a:lnTo>
                    <a:pt x="28" y="187"/>
                  </a:lnTo>
                  <a:cubicBezTo>
                    <a:pt x="86" y="159"/>
                    <a:pt x="144" y="101"/>
                    <a:pt x="202" y="70"/>
                  </a:cubicBezTo>
                  <a:cubicBezTo>
                    <a:pt x="233" y="42"/>
                    <a:pt x="261" y="42"/>
                    <a:pt x="261" y="42"/>
                  </a:cubicBezTo>
                  <a:cubicBezTo>
                    <a:pt x="276" y="34"/>
                    <a:pt x="288" y="31"/>
                    <a:pt x="296" y="31"/>
                  </a:cubicBezTo>
                  <a:cubicBezTo>
                    <a:pt x="319" y="31"/>
                    <a:pt x="319" y="58"/>
                    <a:pt x="319" y="101"/>
                  </a:cubicBezTo>
                  <a:lnTo>
                    <a:pt x="291" y="128"/>
                  </a:lnTo>
                  <a:cubicBezTo>
                    <a:pt x="261" y="159"/>
                    <a:pt x="291" y="159"/>
                    <a:pt x="291" y="159"/>
                  </a:cubicBezTo>
                  <a:cubicBezTo>
                    <a:pt x="319" y="101"/>
                    <a:pt x="435" y="42"/>
                    <a:pt x="319" y="12"/>
                  </a:cubicBezTo>
                  <a:cubicBezTo>
                    <a:pt x="311" y="4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5975366" y="1310008"/>
              <a:ext cx="40951" cy="20427"/>
            </a:xfrm>
            <a:custGeom>
              <a:avLst/>
              <a:gdLst/>
              <a:ahLst/>
              <a:cxnLst/>
              <a:rect l="l" t="t" r="r" b="b"/>
              <a:pathLst>
                <a:path w="842" h="420" extrusionOk="0">
                  <a:moveTo>
                    <a:pt x="814" y="0"/>
                  </a:moveTo>
                  <a:cubicBezTo>
                    <a:pt x="523" y="86"/>
                    <a:pt x="260" y="233"/>
                    <a:pt x="0" y="407"/>
                  </a:cubicBezTo>
                  <a:cubicBezTo>
                    <a:pt x="0" y="407"/>
                    <a:pt x="0" y="419"/>
                    <a:pt x="8" y="419"/>
                  </a:cubicBezTo>
                  <a:cubicBezTo>
                    <a:pt x="12" y="419"/>
                    <a:pt x="19" y="416"/>
                    <a:pt x="28" y="407"/>
                  </a:cubicBezTo>
                  <a:cubicBezTo>
                    <a:pt x="260" y="233"/>
                    <a:pt x="551" y="116"/>
                    <a:pt x="841" y="28"/>
                  </a:cubicBezTo>
                  <a:cubicBezTo>
                    <a:pt x="841" y="0"/>
                    <a:pt x="841" y="0"/>
                    <a:pt x="81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6037522" y="1293083"/>
              <a:ext cx="5642" cy="5642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16" y="0"/>
                  </a:moveTo>
                  <a:cubicBezTo>
                    <a:pt x="85" y="28"/>
                    <a:pt x="28" y="58"/>
                    <a:pt x="0" y="85"/>
                  </a:cubicBezTo>
                  <a:lnTo>
                    <a:pt x="0" y="116"/>
                  </a:lnTo>
                  <a:cubicBezTo>
                    <a:pt x="28" y="58"/>
                    <a:pt x="85" y="28"/>
                    <a:pt x="11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6058678" y="1293034"/>
              <a:ext cx="67846" cy="32488"/>
            </a:xfrm>
            <a:custGeom>
              <a:avLst/>
              <a:gdLst/>
              <a:ahLst/>
              <a:cxnLst/>
              <a:rect l="l" t="t" r="r" b="b"/>
              <a:pathLst>
                <a:path w="1395" h="668" extrusionOk="0">
                  <a:moveTo>
                    <a:pt x="1367" y="0"/>
                  </a:moveTo>
                  <a:cubicBezTo>
                    <a:pt x="902" y="233"/>
                    <a:pt x="465" y="465"/>
                    <a:pt x="0" y="668"/>
                  </a:cubicBezTo>
                  <a:cubicBezTo>
                    <a:pt x="465" y="493"/>
                    <a:pt x="930" y="291"/>
                    <a:pt x="1395" y="28"/>
                  </a:cubicBezTo>
                  <a:cubicBezTo>
                    <a:pt x="1395" y="28"/>
                    <a:pt x="1395" y="0"/>
                    <a:pt x="136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6009265" y="1331116"/>
              <a:ext cx="62204" cy="24123"/>
            </a:xfrm>
            <a:custGeom>
              <a:avLst/>
              <a:gdLst/>
              <a:ahLst/>
              <a:cxnLst/>
              <a:rect l="l" t="t" r="r" b="b"/>
              <a:pathLst>
                <a:path w="1279" h="496" extrusionOk="0">
                  <a:moveTo>
                    <a:pt x="1249" y="1"/>
                  </a:moveTo>
                  <a:cubicBezTo>
                    <a:pt x="842" y="147"/>
                    <a:pt x="435" y="322"/>
                    <a:pt x="28" y="466"/>
                  </a:cubicBezTo>
                  <a:cubicBezTo>
                    <a:pt x="0" y="466"/>
                    <a:pt x="0" y="496"/>
                    <a:pt x="28" y="496"/>
                  </a:cubicBezTo>
                  <a:cubicBezTo>
                    <a:pt x="435" y="349"/>
                    <a:pt x="842" y="205"/>
                    <a:pt x="1249" y="31"/>
                  </a:cubicBezTo>
                  <a:cubicBezTo>
                    <a:pt x="1279" y="31"/>
                    <a:pt x="1279" y="1"/>
                    <a:pt x="124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5824062" y="1397600"/>
              <a:ext cx="26992" cy="24658"/>
            </a:xfrm>
            <a:custGeom>
              <a:avLst/>
              <a:gdLst/>
              <a:ahLst/>
              <a:cxnLst/>
              <a:rect l="l" t="t" r="r" b="b"/>
              <a:pathLst>
                <a:path w="555" h="507" extrusionOk="0">
                  <a:moveTo>
                    <a:pt x="1" y="1"/>
                  </a:moveTo>
                  <a:cubicBezTo>
                    <a:pt x="117" y="233"/>
                    <a:pt x="322" y="377"/>
                    <a:pt x="524" y="493"/>
                  </a:cubicBezTo>
                  <a:cubicBezTo>
                    <a:pt x="534" y="503"/>
                    <a:pt x="541" y="507"/>
                    <a:pt x="545" y="507"/>
                  </a:cubicBezTo>
                  <a:cubicBezTo>
                    <a:pt x="554" y="507"/>
                    <a:pt x="554" y="493"/>
                    <a:pt x="554" y="493"/>
                  </a:cubicBezTo>
                  <a:cubicBezTo>
                    <a:pt x="322" y="377"/>
                    <a:pt x="147" y="203"/>
                    <a:pt x="1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5897550" y="1349548"/>
              <a:ext cx="45279" cy="19843"/>
            </a:xfrm>
            <a:custGeom>
              <a:avLst/>
              <a:gdLst/>
              <a:ahLst/>
              <a:cxnLst/>
              <a:rect l="l" t="t" r="r" b="b"/>
              <a:pathLst>
                <a:path w="931" h="408" extrusionOk="0">
                  <a:moveTo>
                    <a:pt x="903" y="1"/>
                  </a:moveTo>
                  <a:cubicBezTo>
                    <a:pt x="640" y="203"/>
                    <a:pt x="349" y="319"/>
                    <a:pt x="31" y="377"/>
                  </a:cubicBezTo>
                  <a:cubicBezTo>
                    <a:pt x="1" y="377"/>
                    <a:pt x="1" y="407"/>
                    <a:pt x="31" y="407"/>
                  </a:cubicBezTo>
                  <a:cubicBezTo>
                    <a:pt x="349" y="377"/>
                    <a:pt x="670" y="233"/>
                    <a:pt x="903" y="29"/>
                  </a:cubicBezTo>
                  <a:cubicBezTo>
                    <a:pt x="931" y="29"/>
                    <a:pt x="903" y="1"/>
                    <a:pt x="90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5911703" y="1373525"/>
              <a:ext cx="16974" cy="7149"/>
            </a:xfrm>
            <a:custGeom>
              <a:avLst/>
              <a:gdLst/>
              <a:ahLst/>
              <a:cxnLst/>
              <a:rect l="l" t="t" r="r" b="b"/>
              <a:pathLst>
                <a:path w="349" h="147" extrusionOk="0">
                  <a:moveTo>
                    <a:pt x="349" y="0"/>
                  </a:moveTo>
                  <a:cubicBezTo>
                    <a:pt x="233" y="59"/>
                    <a:pt x="117" y="117"/>
                    <a:pt x="0" y="147"/>
                  </a:cubicBezTo>
                  <a:lnTo>
                    <a:pt x="31" y="147"/>
                  </a:lnTo>
                  <a:cubicBezTo>
                    <a:pt x="147" y="117"/>
                    <a:pt x="233" y="89"/>
                    <a:pt x="349" y="31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6029060" y="1321291"/>
              <a:ext cx="14153" cy="8511"/>
            </a:xfrm>
            <a:custGeom>
              <a:avLst/>
              <a:gdLst/>
              <a:ahLst/>
              <a:cxnLst/>
              <a:rect l="l" t="t" r="r" b="b"/>
              <a:pathLst>
                <a:path w="291" h="175" extrusionOk="0">
                  <a:moveTo>
                    <a:pt x="260" y="1"/>
                  </a:moveTo>
                  <a:cubicBezTo>
                    <a:pt x="260" y="3"/>
                    <a:pt x="260" y="6"/>
                    <a:pt x="260" y="8"/>
                  </a:cubicBezTo>
                  <a:lnTo>
                    <a:pt x="260" y="8"/>
                  </a:lnTo>
                  <a:cubicBezTo>
                    <a:pt x="154" y="34"/>
                    <a:pt x="53" y="69"/>
                    <a:pt x="0" y="175"/>
                  </a:cubicBezTo>
                  <a:cubicBezTo>
                    <a:pt x="74" y="99"/>
                    <a:pt x="150" y="67"/>
                    <a:pt x="245" y="41"/>
                  </a:cubicBezTo>
                  <a:lnTo>
                    <a:pt x="245" y="41"/>
                  </a:lnTo>
                  <a:cubicBezTo>
                    <a:pt x="234" y="56"/>
                    <a:pt x="218" y="72"/>
                    <a:pt x="202" y="87"/>
                  </a:cubicBezTo>
                  <a:cubicBezTo>
                    <a:pt x="202" y="117"/>
                    <a:pt x="233" y="117"/>
                    <a:pt x="233" y="117"/>
                  </a:cubicBezTo>
                  <a:cubicBezTo>
                    <a:pt x="260" y="87"/>
                    <a:pt x="291" y="59"/>
                    <a:pt x="291" y="28"/>
                  </a:cubicBezTo>
                  <a:lnTo>
                    <a:pt x="291" y="28"/>
                  </a:lnTo>
                  <a:cubicBezTo>
                    <a:pt x="291" y="28"/>
                    <a:pt x="291" y="28"/>
                    <a:pt x="291" y="28"/>
                  </a:cubicBezTo>
                  <a:lnTo>
                    <a:pt x="291" y="1"/>
                  </a:lnTo>
                  <a:cubicBezTo>
                    <a:pt x="281" y="3"/>
                    <a:pt x="271" y="5"/>
                    <a:pt x="261" y="8"/>
                  </a:cubicBezTo>
                  <a:lnTo>
                    <a:pt x="261" y="8"/>
                  </a:lnTo>
                  <a:cubicBezTo>
                    <a:pt x="261" y="6"/>
                    <a:pt x="260" y="3"/>
                    <a:pt x="26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017252" y="1678759"/>
              <a:ext cx="204899" cy="127229"/>
            </a:xfrm>
            <a:custGeom>
              <a:avLst/>
              <a:gdLst/>
              <a:ahLst/>
              <a:cxnLst/>
              <a:rect l="l" t="t" r="r" b="b"/>
              <a:pathLst>
                <a:path w="4213" h="2616" extrusionOk="0">
                  <a:moveTo>
                    <a:pt x="4184" y="0"/>
                  </a:moveTo>
                  <a:cubicBezTo>
                    <a:pt x="2731" y="756"/>
                    <a:pt x="1337" y="1600"/>
                    <a:pt x="28" y="2588"/>
                  </a:cubicBezTo>
                  <a:cubicBezTo>
                    <a:pt x="0" y="2588"/>
                    <a:pt x="28" y="2615"/>
                    <a:pt x="28" y="2615"/>
                  </a:cubicBezTo>
                  <a:cubicBezTo>
                    <a:pt x="1337" y="1628"/>
                    <a:pt x="2759" y="756"/>
                    <a:pt x="4212" y="31"/>
                  </a:cubicBezTo>
                  <a:cubicBezTo>
                    <a:pt x="4212" y="0"/>
                    <a:pt x="4212" y="0"/>
                    <a:pt x="418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5150075" y="1685373"/>
              <a:ext cx="197896" cy="114973"/>
            </a:xfrm>
            <a:custGeom>
              <a:avLst/>
              <a:gdLst/>
              <a:ahLst/>
              <a:cxnLst/>
              <a:rect l="l" t="t" r="r" b="b"/>
              <a:pathLst>
                <a:path w="4069" h="2364" extrusionOk="0">
                  <a:moveTo>
                    <a:pt x="3933" y="1"/>
                  </a:moveTo>
                  <a:cubicBezTo>
                    <a:pt x="3678" y="1"/>
                    <a:pt x="3429" y="173"/>
                    <a:pt x="3224" y="301"/>
                  </a:cubicBezTo>
                  <a:cubicBezTo>
                    <a:pt x="2848" y="504"/>
                    <a:pt x="2469" y="708"/>
                    <a:pt x="2120" y="941"/>
                  </a:cubicBezTo>
                  <a:cubicBezTo>
                    <a:pt x="1395" y="1375"/>
                    <a:pt x="698" y="1840"/>
                    <a:pt x="0" y="2363"/>
                  </a:cubicBezTo>
                  <a:cubicBezTo>
                    <a:pt x="900" y="1724"/>
                    <a:pt x="1830" y="1143"/>
                    <a:pt x="2759" y="592"/>
                  </a:cubicBezTo>
                  <a:cubicBezTo>
                    <a:pt x="2992" y="446"/>
                    <a:pt x="3255" y="329"/>
                    <a:pt x="3487" y="185"/>
                  </a:cubicBezTo>
                  <a:cubicBezTo>
                    <a:pt x="3573" y="155"/>
                    <a:pt x="3689" y="97"/>
                    <a:pt x="3806" y="69"/>
                  </a:cubicBezTo>
                  <a:cubicBezTo>
                    <a:pt x="3835" y="54"/>
                    <a:pt x="3864" y="46"/>
                    <a:pt x="3893" y="46"/>
                  </a:cubicBezTo>
                  <a:cubicBezTo>
                    <a:pt x="3922" y="46"/>
                    <a:pt x="3951" y="54"/>
                    <a:pt x="3980" y="69"/>
                  </a:cubicBezTo>
                  <a:cubicBezTo>
                    <a:pt x="4068" y="97"/>
                    <a:pt x="3864" y="213"/>
                    <a:pt x="3806" y="243"/>
                  </a:cubicBezTo>
                  <a:lnTo>
                    <a:pt x="2411" y="1115"/>
                  </a:lnTo>
                  <a:cubicBezTo>
                    <a:pt x="1888" y="1433"/>
                    <a:pt x="1365" y="1754"/>
                    <a:pt x="842" y="2103"/>
                  </a:cubicBezTo>
                  <a:cubicBezTo>
                    <a:pt x="842" y="2103"/>
                    <a:pt x="842" y="2131"/>
                    <a:pt x="872" y="2131"/>
                  </a:cubicBezTo>
                  <a:cubicBezTo>
                    <a:pt x="1453" y="1782"/>
                    <a:pt x="2004" y="1406"/>
                    <a:pt x="2557" y="1057"/>
                  </a:cubicBezTo>
                  <a:cubicBezTo>
                    <a:pt x="2848" y="883"/>
                    <a:pt x="3138" y="708"/>
                    <a:pt x="3399" y="534"/>
                  </a:cubicBezTo>
                  <a:lnTo>
                    <a:pt x="3836" y="271"/>
                  </a:lnTo>
                  <a:cubicBezTo>
                    <a:pt x="3922" y="213"/>
                    <a:pt x="4010" y="155"/>
                    <a:pt x="4068" y="39"/>
                  </a:cubicBezTo>
                  <a:lnTo>
                    <a:pt x="4038" y="11"/>
                  </a:lnTo>
                  <a:cubicBezTo>
                    <a:pt x="4003" y="4"/>
                    <a:pt x="3968" y="1"/>
                    <a:pt x="393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5470776" y="1488790"/>
              <a:ext cx="190892" cy="117989"/>
            </a:xfrm>
            <a:custGeom>
              <a:avLst/>
              <a:gdLst/>
              <a:ahLst/>
              <a:cxnLst/>
              <a:rect l="l" t="t" r="r" b="b"/>
              <a:pathLst>
                <a:path w="3925" h="2426" extrusionOk="0">
                  <a:moveTo>
                    <a:pt x="3916" y="1"/>
                  </a:moveTo>
                  <a:cubicBezTo>
                    <a:pt x="3911" y="1"/>
                    <a:pt x="3904" y="4"/>
                    <a:pt x="3894" y="13"/>
                  </a:cubicBezTo>
                  <a:cubicBezTo>
                    <a:pt x="2588" y="799"/>
                    <a:pt x="1310" y="1612"/>
                    <a:pt x="1" y="2396"/>
                  </a:cubicBezTo>
                  <a:lnTo>
                    <a:pt x="1" y="2426"/>
                  </a:lnTo>
                  <a:cubicBezTo>
                    <a:pt x="1310" y="1612"/>
                    <a:pt x="2616" y="827"/>
                    <a:pt x="3925" y="13"/>
                  </a:cubicBezTo>
                  <a:cubicBezTo>
                    <a:pt x="3925" y="13"/>
                    <a:pt x="3925" y="1"/>
                    <a:pt x="391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5448160" y="1542532"/>
              <a:ext cx="71785" cy="44501"/>
            </a:xfrm>
            <a:custGeom>
              <a:avLst/>
              <a:gdLst/>
              <a:ahLst/>
              <a:cxnLst/>
              <a:rect l="l" t="t" r="r" b="b"/>
              <a:pathLst>
                <a:path w="1476" h="915" extrusionOk="0">
                  <a:moveTo>
                    <a:pt x="1459" y="1"/>
                  </a:moveTo>
                  <a:lnTo>
                    <a:pt x="1459" y="1"/>
                  </a:lnTo>
                  <a:cubicBezTo>
                    <a:pt x="1456" y="1"/>
                    <a:pt x="1454" y="4"/>
                    <a:pt x="1454" y="12"/>
                  </a:cubicBezTo>
                  <a:cubicBezTo>
                    <a:pt x="961" y="303"/>
                    <a:pt x="496" y="593"/>
                    <a:pt x="1" y="884"/>
                  </a:cubicBezTo>
                  <a:cubicBezTo>
                    <a:pt x="1" y="914"/>
                    <a:pt x="1" y="914"/>
                    <a:pt x="31" y="914"/>
                  </a:cubicBezTo>
                  <a:cubicBezTo>
                    <a:pt x="496" y="623"/>
                    <a:pt x="989" y="333"/>
                    <a:pt x="1454" y="42"/>
                  </a:cubicBezTo>
                  <a:cubicBezTo>
                    <a:pt x="1475" y="21"/>
                    <a:pt x="1466" y="1"/>
                    <a:pt x="145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5453851" y="1582656"/>
              <a:ext cx="188023" cy="115946"/>
            </a:xfrm>
            <a:custGeom>
              <a:avLst/>
              <a:gdLst/>
              <a:ahLst/>
              <a:cxnLst/>
              <a:rect l="l" t="t" r="r" b="b"/>
              <a:pathLst>
                <a:path w="3866" h="2384" extrusionOk="0">
                  <a:moveTo>
                    <a:pt x="3836" y="1"/>
                  </a:moveTo>
                  <a:cubicBezTo>
                    <a:pt x="2529" y="756"/>
                    <a:pt x="1251" y="1570"/>
                    <a:pt x="0" y="2383"/>
                  </a:cubicBezTo>
                  <a:cubicBezTo>
                    <a:pt x="1251" y="1570"/>
                    <a:pt x="2557" y="814"/>
                    <a:pt x="3836" y="59"/>
                  </a:cubicBezTo>
                  <a:cubicBezTo>
                    <a:pt x="3866" y="31"/>
                    <a:pt x="3836" y="1"/>
                    <a:pt x="383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5305513" y="1750252"/>
              <a:ext cx="61718" cy="41583"/>
            </a:xfrm>
            <a:custGeom>
              <a:avLst/>
              <a:gdLst/>
              <a:ahLst/>
              <a:cxnLst/>
              <a:rect l="l" t="t" r="r" b="b"/>
              <a:pathLst>
                <a:path w="1269" h="855" extrusionOk="0">
                  <a:moveTo>
                    <a:pt x="1255" y="0"/>
                  </a:moveTo>
                  <a:cubicBezTo>
                    <a:pt x="1252" y="0"/>
                    <a:pt x="1249" y="3"/>
                    <a:pt x="1249" y="13"/>
                  </a:cubicBezTo>
                  <a:cubicBezTo>
                    <a:pt x="1269" y="13"/>
                    <a:pt x="1262" y="0"/>
                    <a:pt x="1255" y="0"/>
                  </a:cubicBezTo>
                  <a:close/>
                  <a:moveTo>
                    <a:pt x="1249" y="13"/>
                  </a:moveTo>
                  <a:lnTo>
                    <a:pt x="1249" y="13"/>
                  </a:lnTo>
                  <a:cubicBezTo>
                    <a:pt x="872" y="362"/>
                    <a:pt x="465" y="622"/>
                    <a:pt x="0" y="855"/>
                  </a:cubicBezTo>
                  <a:cubicBezTo>
                    <a:pt x="465" y="653"/>
                    <a:pt x="900" y="362"/>
                    <a:pt x="1249" y="13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5705392" y="1489034"/>
              <a:ext cx="93282" cy="55590"/>
            </a:xfrm>
            <a:custGeom>
              <a:avLst/>
              <a:gdLst/>
              <a:ahLst/>
              <a:cxnLst/>
              <a:rect l="l" t="t" r="r" b="b"/>
              <a:pathLst>
                <a:path w="1918" h="1143" extrusionOk="0">
                  <a:moveTo>
                    <a:pt x="1903" y="0"/>
                  </a:moveTo>
                  <a:cubicBezTo>
                    <a:pt x="1900" y="0"/>
                    <a:pt x="1895" y="3"/>
                    <a:pt x="1890" y="8"/>
                  </a:cubicBezTo>
                  <a:cubicBezTo>
                    <a:pt x="1251" y="357"/>
                    <a:pt x="639" y="736"/>
                    <a:pt x="0" y="1084"/>
                  </a:cubicBezTo>
                  <a:cubicBezTo>
                    <a:pt x="0" y="1112"/>
                    <a:pt x="0" y="1142"/>
                    <a:pt x="30" y="1142"/>
                  </a:cubicBezTo>
                  <a:cubicBezTo>
                    <a:pt x="670" y="763"/>
                    <a:pt x="1279" y="415"/>
                    <a:pt x="1918" y="38"/>
                  </a:cubicBezTo>
                  <a:cubicBezTo>
                    <a:pt x="1918" y="38"/>
                    <a:pt x="1918" y="0"/>
                    <a:pt x="190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5086898" y="1878065"/>
              <a:ext cx="81512" cy="45863"/>
            </a:xfrm>
            <a:custGeom>
              <a:avLst/>
              <a:gdLst/>
              <a:ahLst/>
              <a:cxnLst/>
              <a:rect l="l" t="t" r="r" b="b"/>
              <a:pathLst>
                <a:path w="1676" h="943" extrusionOk="0">
                  <a:moveTo>
                    <a:pt x="1648" y="0"/>
                  </a:moveTo>
                  <a:cubicBezTo>
                    <a:pt x="1125" y="319"/>
                    <a:pt x="572" y="640"/>
                    <a:pt x="21" y="930"/>
                  </a:cubicBezTo>
                  <a:cubicBezTo>
                    <a:pt x="572" y="640"/>
                    <a:pt x="1125" y="349"/>
                    <a:pt x="1648" y="28"/>
                  </a:cubicBezTo>
                  <a:cubicBezTo>
                    <a:pt x="1676" y="0"/>
                    <a:pt x="1648" y="0"/>
                    <a:pt x="1648" y="0"/>
                  </a:cubicBezTo>
                  <a:close/>
                  <a:moveTo>
                    <a:pt x="21" y="930"/>
                  </a:moveTo>
                  <a:cubicBezTo>
                    <a:pt x="1" y="930"/>
                    <a:pt x="7" y="943"/>
                    <a:pt x="14" y="943"/>
                  </a:cubicBezTo>
                  <a:cubicBezTo>
                    <a:pt x="18" y="943"/>
                    <a:pt x="21" y="940"/>
                    <a:pt x="21" y="93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5058155" y="1829430"/>
              <a:ext cx="57632" cy="40221"/>
            </a:xfrm>
            <a:custGeom>
              <a:avLst/>
              <a:gdLst/>
              <a:ahLst/>
              <a:cxnLst/>
              <a:rect l="l" t="t" r="r" b="b"/>
              <a:pathLst>
                <a:path w="1185" h="827" extrusionOk="0">
                  <a:moveTo>
                    <a:pt x="1168" y="0"/>
                  </a:moveTo>
                  <a:lnTo>
                    <a:pt x="1168" y="0"/>
                  </a:lnTo>
                  <a:cubicBezTo>
                    <a:pt x="1165" y="0"/>
                    <a:pt x="1163" y="4"/>
                    <a:pt x="1163" y="13"/>
                  </a:cubicBezTo>
                  <a:cubicBezTo>
                    <a:pt x="786" y="273"/>
                    <a:pt x="407" y="536"/>
                    <a:pt x="1" y="796"/>
                  </a:cubicBezTo>
                  <a:cubicBezTo>
                    <a:pt x="1" y="796"/>
                    <a:pt x="1" y="826"/>
                    <a:pt x="31" y="826"/>
                  </a:cubicBezTo>
                  <a:lnTo>
                    <a:pt x="1163" y="40"/>
                  </a:lnTo>
                  <a:cubicBezTo>
                    <a:pt x="1184" y="21"/>
                    <a:pt x="1175" y="0"/>
                    <a:pt x="1168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4997458" y="1791787"/>
              <a:ext cx="1410" cy="16293"/>
            </a:xfrm>
            <a:custGeom>
              <a:avLst/>
              <a:gdLst/>
              <a:ahLst/>
              <a:cxnLst/>
              <a:rect l="l" t="t" r="r" b="b"/>
              <a:pathLst>
                <a:path w="29" h="335" extrusionOk="0">
                  <a:moveTo>
                    <a:pt x="0" y="1"/>
                  </a:moveTo>
                  <a:lnTo>
                    <a:pt x="0" y="322"/>
                  </a:lnTo>
                  <a:cubicBezTo>
                    <a:pt x="0" y="331"/>
                    <a:pt x="3" y="334"/>
                    <a:pt x="8" y="334"/>
                  </a:cubicBezTo>
                  <a:cubicBezTo>
                    <a:pt x="16" y="334"/>
                    <a:pt x="28" y="322"/>
                    <a:pt x="28" y="322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5004461" y="1788966"/>
              <a:ext cx="5690" cy="16682"/>
            </a:xfrm>
            <a:custGeom>
              <a:avLst/>
              <a:gdLst/>
              <a:ahLst/>
              <a:cxnLst/>
              <a:rect l="l" t="t" r="r" b="b"/>
              <a:pathLst>
                <a:path w="117" h="343" extrusionOk="0">
                  <a:moveTo>
                    <a:pt x="59" y="1"/>
                  </a:moveTo>
                  <a:cubicBezTo>
                    <a:pt x="31" y="117"/>
                    <a:pt x="31" y="205"/>
                    <a:pt x="0" y="322"/>
                  </a:cubicBezTo>
                  <a:cubicBezTo>
                    <a:pt x="0" y="336"/>
                    <a:pt x="8" y="343"/>
                    <a:pt x="16" y="343"/>
                  </a:cubicBezTo>
                  <a:cubicBezTo>
                    <a:pt x="23" y="343"/>
                    <a:pt x="31" y="336"/>
                    <a:pt x="31" y="322"/>
                  </a:cubicBezTo>
                  <a:cubicBezTo>
                    <a:pt x="59" y="233"/>
                    <a:pt x="89" y="117"/>
                    <a:pt x="89" y="31"/>
                  </a:cubicBezTo>
                  <a:cubicBezTo>
                    <a:pt x="117" y="1"/>
                    <a:pt x="59" y="1"/>
                    <a:pt x="59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5014383" y="1781962"/>
              <a:ext cx="5739" cy="13812"/>
            </a:xfrm>
            <a:custGeom>
              <a:avLst/>
              <a:gdLst/>
              <a:ahLst/>
              <a:cxnLst/>
              <a:rect l="l" t="t" r="r" b="b"/>
              <a:pathLst>
                <a:path w="118" h="284" extrusionOk="0">
                  <a:moveTo>
                    <a:pt x="87" y="1"/>
                  </a:moveTo>
                  <a:lnTo>
                    <a:pt x="1" y="261"/>
                  </a:lnTo>
                  <a:cubicBezTo>
                    <a:pt x="1" y="276"/>
                    <a:pt x="8" y="284"/>
                    <a:pt x="15" y="284"/>
                  </a:cubicBezTo>
                  <a:cubicBezTo>
                    <a:pt x="22" y="284"/>
                    <a:pt x="29" y="276"/>
                    <a:pt x="29" y="261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025715" y="1773500"/>
              <a:ext cx="5690" cy="14153"/>
            </a:xfrm>
            <a:custGeom>
              <a:avLst/>
              <a:gdLst/>
              <a:ahLst/>
              <a:cxnLst/>
              <a:rect l="l" t="t" r="r" b="b"/>
              <a:pathLst>
                <a:path w="117" h="291" extrusionOk="0">
                  <a:moveTo>
                    <a:pt x="86" y="0"/>
                  </a:moveTo>
                  <a:lnTo>
                    <a:pt x="0" y="261"/>
                  </a:lnTo>
                  <a:cubicBezTo>
                    <a:pt x="0" y="291"/>
                    <a:pt x="0" y="291"/>
                    <a:pt x="28" y="291"/>
                  </a:cubicBezTo>
                  <a:cubicBezTo>
                    <a:pt x="56" y="209"/>
                    <a:pt x="82" y="103"/>
                    <a:pt x="110" y="20"/>
                  </a:cubicBezTo>
                  <a:lnTo>
                    <a:pt x="110" y="20"/>
                  </a:lnTo>
                  <a:cubicBezTo>
                    <a:pt x="114" y="15"/>
                    <a:pt x="117" y="9"/>
                    <a:pt x="117" y="0"/>
                  </a:cubicBezTo>
                  <a:lnTo>
                    <a:pt x="117" y="0"/>
                  </a:lnTo>
                  <a:cubicBezTo>
                    <a:pt x="117" y="0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5034177" y="1766351"/>
              <a:ext cx="8560" cy="15660"/>
            </a:xfrm>
            <a:custGeom>
              <a:avLst/>
              <a:gdLst/>
              <a:ahLst/>
              <a:cxnLst/>
              <a:rect l="l" t="t" r="r" b="b"/>
              <a:pathLst>
                <a:path w="176" h="322" extrusionOk="0">
                  <a:moveTo>
                    <a:pt x="145" y="1"/>
                  </a:moveTo>
                  <a:cubicBezTo>
                    <a:pt x="145" y="1"/>
                    <a:pt x="145" y="1"/>
                    <a:pt x="145" y="1"/>
                  </a:cubicBezTo>
                  <a:lnTo>
                    <a:pt x="145" y="1"/>
                  </a:lnTo>
                  <a:cubicBezTo>
                    <a:pt x="117" y="31"/>
                    <a:pt x="117" y="31"/>
                    <a:pt x="117" y="59"/>
                  </a:cubicBezTo>
                  <a:cubicBezTo>
                    <a:pt x="122" y="59"/>
                    <a:pt x="125" y="58"/>
                    <a:pt x="129" y="57"/>
                  </a:cubicBezTo>
                  <a:lnTo>
                    <a:pt x="129" y="57"/>
                  </a:lnTo>
                  <a:cubicBezTo>
                    <a:pt x="98" y="147"/>
                    <a:pt x="54" y="220"/>
                    <a:pt x="29" y="291"/>
                  </a:cubicBezTo>
                  <a:cubicBezTo>
                    <a:pt x="1" y="322"/>
                    <a:pt x="29" y="322"/>
                    <a:pt x="29" y="322"/>
                  </a:cubicBezTo>
                  <a:cubicBezTo>
                    <a:pt x="83" y="213"/>
                    <a:pt x="113" y="129"/>
                    <a:pt x="139" y="49"/>
                  </a:cubicBezTo>
                  <a:lnTo>
                    <a:pt x="139" y="49"/>
                  </a:lnTo>
                  <a:cubicBezTo>
                    <a:pt x="145" y="41"/>
                    <a:pt x="145" y="31"/>
                    <a:pt x="145" y="31"/>
                  </a:cubicBezTo>
                  <a:lnTo>
                    <a:pt x="145" y="31"/>
                  </a:lnTo>
                  <a:cubicBezTo>
                    <a:pt x="145" y="31"/>
                    <a:pt x="145" y="31"/>
                    <a:pt x="145" y="31"/>
                  </a:cubicBezTo>
                  <a:cubicBezTo>
                    <a:pt x="175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5048330" y="1759347"/>
              <a:ext cx="5690" cy="11381"/>
            </a:xfrm>
            <a:custGeom>
              <a:avLst/>
              <a:gdLst/>
              <a:ahLst/>
              <a:cxnLst/>
              <a:rect l="l" t="t" r="r" b="b"/>
              <a:pathLst>
                <a:path w="117" h="234" extrusionOk="0">
                  <a:moveTo>
                    <a:pt x="117" y="1"/>
                  </a:moveTo>
                  <a:cubicBezTo>
                    <a:pt x="117" y="1"/>
                    <a:pt x="117" y="1"/>
                    <a:pt x="117" y="1"/>
                  </a:cubicBezTo>
                  <a:lnTo>
                    <a:pt x="117" y="1"/>
                  </a:lnTo>
                  <a:cubicBezTo>
                    <a:pt x="117" y="1"/>
                    <a:pt x="86" y="1"/>
                    <a:pt x="86" y="29"/>
                  </a:cubicBezTo>
                  <a:lnTo>
                    <a:pt x="92" y="29"/>
                  </a:lnTo>
                  <a:cubicBezTo>
                    <a:pt x="49" y="85"/>
                    <a:pt x="24" y="158"/>
                    <a:pt x="0" y="233"/>
                  </a:cubicBezTo>
                  <a:lnTo>
                    <a:pt x="28" y="233"/>
                  </a:lnTo>
                  <a:cubicBezTo>
                    <a:pt x="55" y="155"/>
                    <a:pt x="80" y="100"/>
                    <a:pt x="106" y="29"/>
                  </a:cubicBezTo>
                  <a:lnTo>
                    <a:pt x="117" y="2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5060100" y="1752246"/>
              <a:ext cx="6566" cy="12013"/>
            </a:xfrm>
            <a:custGeom>
              <a:avLst/>
              <a:gdLst/>
              <a:ahLst/>
              <a:cxnLst/>
              <a:rect l="l" t="t" r="r" b="b"/>
              <a:pathLst>
                <a:path w="135" h="247" extrusionOk="0">
                  <a:moveTo>
                    <a:pt x="107" y="0"/>
                  </a:moveTo>
                  <a:cubicBezTo>
                    <a:pt x="77" y="89"/>
                    <a:pt x="49" y="147"/>
                    <a:pt x="19" y="233"/>
                  </a:cubicBezTo>
                  <a:cubicBezTo>
                    <a:pt x="0" y="233"/>
                    <a:pt x="6" y="246"/>
                    <a:pt x="21" y="246"/>
                  </a:cubicBezTo>
                  <a:cubicBezTo>
                    <a:pt x="29" y="246"/>
                    <a:pt x="39" y="243"/>
                    <a:pt x="49" y="233"/>
                  </a:cubicBezTo>
                  <a:cubicBezTo>
                    <a:pt x="77" y="175"/>
                    <a:pt x="107" y="89"/>
                    <a:pt x="135" y="31"/>
                  </a:cubicBezTo>
                  <a:cubicBezTo>
                    <a:pt x="135" y="0"/>
                    <a:pt x="135" y="0"/>
                    <a:pt x="10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5072307" y="1745243"/>
              <a:ext cx="7149" cy="10505"/>
            </a:xfrm>
            <a:custGeom>
              <a:avLst/>
              <a:gdLst/>
              <a:ahLst/>
              <a:cxnLst/>
              <a:rect l="l" t="t" r="r" b="b"/>
              <a:pathLst>
                <a:path w="147" h="216" extrusionOk="0">
                  <a:moveTo>
                    <a:pt x="116" y="0"/>
                  </a:moveTo>
                  <a:cubicBezTo>
                    <a:pt x="116" y="0"/>
                    <a:pt x="116" y="0"/>
                    <a:pt x="116" y="0"/>
                  </a:cubicBezTo>
                  <a:lnTo>
                    <a:pt x="116" y="0"/>
                  </a:lnTo>
                  <a:lnTo>
                    <a:pt x="88" y="28"/>
                  </a:lnTo>
                  <a:cubicBezTo>
                    <a:pt x="88" y="29"/>
                    <a:pt x="88" y="30"/>
                    <a:pt x="88" y="31"/>
                  </a:cubicBezTo>
                  <a:lnTo>
                    <a:pt x="88" y="31"/>
                  </a:lnTo>
                  <a:cubicBezTo>
                    <a:pt x="48" y="79"/>
                    <a:pt x="25" y="127"/>
                    <a:pt x="0" y="175"/>
                  </a:cubicBezTo>
                  <a:cubicBezTo>
                    <a:pt x="0" y="194"/>
                    <a:pt x="15" y="215"/>
                    <a:pt x="24" y="215"/>
                  </a:cubicBezTo>
                  <a:cubicBezTo>
                    <a:pt x="28" y="215"/>
                    <a:pt x="30" y="211"/>
                    <a:pt x="30" y="202"/>
                  </a:cubicBezTo>
                  <a:cubicBezTo>
                    <a:pt x="88" y="144"/>
                    <a:pt x="116" y="86"/>
                    <a:pt x="147" y="28"/>
                  </a:cubicBezTo>
                  <a:cubicBezTo>
                    <a:pt x="147" y="0"/>
                    <a:pt x="116" y="0"/>
                    <a:pt x="116" y="0"/>
                  </a:cubicBezTo>
                  <a:lnTo>
                    <a:pt x="116" y="0"/>
                  </a:lnTo>
                  <a:cubicBezTo>
                    <a:pt x="116" y="0"/>
                    <a:pt x="116" y="0"/>
                    <a:pt x="11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5080770" y="1743784"/>
              <a:ext cx="5690" cy="8511"/>
            </a:xfrm>
            <a:custGeom>
              <a:avLst/>
              <a:gdLst/>
              <a:ahLst/>
              <a:cxnLst/>
              <a:rect l="l" t="t" r="r" b="b"/>
              <a:pathLst>
                <a:path w="117" h="175" extrusionOk="0">
                  <a:moveTo>
                    <a:pt x="89" y="0"/>
                  </a:moveTo>
                  <a:cubicBezTo>
                    <a:pt x="59" y="58"/>
                    <a:pt x="59" y="116"/>
                    <a:pt x="31" y="146"/>
                  </a:cubicBezTo>
                  <a:cubicBezTo>
                    <a:pt x="0" y="174"/>
                    <a:pt x="31" y="174"/>
                    <a:pt x="59" y="174"/>
                  </a:cubicBezTo>
                  <a:cubicBezTo>
                    <a:pt x="59" y="116"/>
                    <a:pt x="89" y="58"/>
                    <a:pt x="117" y="30"/>
                  </a:cubicBezTo>
                  <a:cubicBezTo>
                    <a:pt x="117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5192485" y="1765767"/>
              <a:ext cx="5690" cy="9776"/>
            </a:xfrm>
            <a:custGeom>
              <a:avLst/>
              <a:gdLst/>
              <a:ahLst/>
              <a:cxnLst/>
              <a:rect l="l" t="t" r="r" b="b"/>
              <a:pathLst>
                <a:path w="117" h="201" extrusionOk="0">
                  <a:moveTo>
                    <a:pt x="94" y="1"/>
                  </a:moveTo>
                  <a:cubicBezTo>
                    <a:pt x="89" y="1"/>
                    <a:pt x="86" y="4"/>
                    <a:pt x="86" y="13"/>
                  </a:cubicBezTo>
                  <a:lnTo>
                    <a:pt x="0" y="187"/>
                  </a:lnTo>
                  <a:cubicBezTo>
                    <a:pt x="0" y="187"/>
                    <a:pt x="12" y="201"/>
                    <a:pt x="30" y="201"/>
                  </a:cubicBezTo>
                  <a:cubicBezTo>
                    <a:pt x="38" y="201"/>
                    <a:pt x="48" y="197"/>
                    <a:pt x="58" y="187"/>
                  </a:cubicBezTo>
                  <a:cubicBezTo>
                    <a:pt x="86" y="129"/>
                    <a:pt x="86" y="71"/>
                    <a:pt x="116" y="13"/>
                  </a:cubicBezTo>
                  <a:cubicBezTo>
                    <a:pt x="116" y="13"/>
                    <a:pt x="103" y="1"/>
                    <a:pt x="94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5198127" y="1761536"/>
              <a:ext cx="8511" cy="12013"/>
            </a:xfrm>
            <a:custGeom>
              <a:avLst/>
              <a:gdLst/>
              <a:ahLst/>
              <a:cxnLst/>
              <a:rect l="l" t="t" r="r" b="b"/>
              <a:pathLst>
                <a:path w="175" h="247" extrusionOk="0">
                  <a:moveTo>
                    <a:pt x="166" y="0"/>
                  </a:moveTo>
                  <a:cubicBezTo>
                    <a:pt x="161" y="0"/>
                    <a:pt x="154" y="4"/>
                    <a:pt x="144" y="14"/>
                  </a:cubicBezTo>
                  <a:cubicBezTo>
                    <a:pt x="86" y="42"/>
                    <a:pt x="28" y="130"/>
                    <a:pt x="28" y="216"/>
                  </a:cubicBezTo>
                  <a:cubicBezTo>
                    <a:pt x="0" y="246"/>
                    <a:pt x="58" y="246"/>
                    <a:pt x="58" y="246"/>
                  </a:cubicBezTo>
                  <a:cubicBezTo>
                    <a:pt x="86" y="158"/>
                    <a:pt x="116" y="100"/>
                    <a:pt x="175" y="14"/>
                  </a:cubicBezTo>
                  <a:cubicBezTo>
                    <a:pt x="175" y="14"/>
                    <a:pt x="175" y="0"/>
                    <a:pt x="16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5204206" y="1760125"/>
              <a:ext cx="6614" cy="9776"/>
            </a:xfrm>
            <a:custGeom>
              <a:avLst/>
              <a:gdLst/>
              <a:ahLst/>
              <a:cxnLst/>
              <a:rect l="l" t="t" r="r" b="b"/>
              <a:pathLst>
                <a:path w="136" h="201" extrusionOk="0">
                  <a:moveTo>
                    <a:pt x="115" y="0"/>
                  </a:moveTo>
                  <a:cubicBezTo>
                    <a:pt x="111" y="0"/>
                    <a:pt x="108" y="3"/>
                    <a:pt x="108" y="13"/>
                  </a:cubicBezTo>
                  <a:lnTo>
                    <a:pt x="108" y="43"/>
                  </a:lnTo>
                  <a:lnTo>
                    <a:pt x="77" y="71"/>
                  </a:lnTo>
                  <a:cubicBezTo>
                    <a:pt x="77" y="71"/>
                    <a:pt x="77" y="101"/>
                    <a:pt x="50" y="101"/>
                  </a:cubicBezTo>
                  <a:cubicBezTo>
                    <a:pt x="50" y="129"/>
                    <a:pt x="19" y="159"/>
                    <a:pt x="19" y="187"/>
                  </a:cubicBezTo>
                  <a:cubicBezTo>
                    <a:pt x="1" y="187"/>
                    <a:pt x="7" y="200"/>
                    <a:pt x="22" y="200"/>
                  </a:cubicBezTo>
                  <a:cubicBezTo>
                    <a:pt x="30" y="200"/>
                    <a:pt x="40" y="197"/>
                    <a:pt x="50" y="187"/>
                  </a:cubicBezTo>
                  <a:cubicBezTo>
                    <a:pt x="50" y="159"/>
                    <a:pt x="77" y="129"/>
                    <a:pt x="108" y="101"/>
                  </a:cubicBezTo>
                  <a:cubicBezTo>
                    <a:pt x="108" y="71"/>
                    <a:pt x="136" y="43"/>
                    <a:pt x="136" y="13"/>
                  </a:cubicBezTo>
                  <a:cubicBezTo>
                    <a:pt x="136" y="13"/>
                    <a:pt x="123" y="0"/>
                    <a:pt x="11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5213593" y="1753073"/>
              <a:ext cx="8560" cy="11624"/>
            </a:xfrm>
            <a:custGeom>
              <a:avLst/>
              <a:gdLst/>
              <a:ahLst/>
              <a:cxnLst/>
              <a:rect l="l" t="t" r="r" b="b"/>
              <a:pathLst>
                <a:path w="176" h="239" extrusionOk="0">
                  <a:moveTo>
                    <a:pt x="167" y="0"/>
                  </a:moveTo>
                  <a:cubicBezTo>
                    <a:pt x="163" y="0"/>
                    <a:pt x="156" y="4"/>
                    <a:pt x="147" y="14"/>
                  </a:cubicBezTo>
                  <a:cubicBezTo>
                    <a:pt x="89" y="41"/>
                    <a:pt x="31" y="130"/>
                    <a:pt x="1" y="216"/>
                  </a:cubicBezTo>
                  <a:cubicBezTo>
                    <a:pt x="1" y="231"/>
                    <a:pt x="8" y="238"/>
                    <a:pt x="16" y="238"/>
                  </a:cubicBezTo>
                  <a:cubicBezTo>
                    <a:pt x="23" y="238"/>
                    <a:pt x="31" y="231"/>
                    <a:pt x="31" y="216"/>
                  </a:cubicBezTo>
                  <a:cubicBezTo>
                    <a:pt x="89" y="158"/>
                    <a:pt x="117" y="100"/>
                    <a:pt x="175" y="14"/>
                  </a:cubicBezTo>
                  <a:cubicBezTo>
                    <a:pt x="175" y="14"/>
                    <a:pt x="175" y="0"/>
                    <a:pt x="16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5224925" y="1746605"/>
              <a:ext cx="7149" cy="9143"/>
            </a:xfrm>
            <a:custGeom>
              <a:avLst/>
              <a:gdLst/>
              <a:ahLst/>
              <a:cxnLst/>
              <a:rect l="l" t="t" r="r" b="b"/>
              <a:pathLst>
                <a:path w="147" h="188" extrusionOk="0">
                  <a:moveTo>
                    <a:pt x="116" y="0"/>
                  </a:moveTo>
                  <a:cubicBezTo>
                    <a:pt x="88" y="0"/>
                    <a:pt x="58" y="58"/>
                    <a:pt x="58" y="58"/>
                  </a:cubicBezTo>
                  <a:cubicBezTo>
                    <a:pt x="30" y="88"/>
                    <a:pt x="0" y="116"/>
                    <a:pt x="0" y="147"/>
                  </a:cubicBezTo>
                  <a:cubicBezTo>
                    <a:pt x="0" y="166"/>
                    <a:pt x="0" y="187"/>
                    <a:pt x="11" y="187"/>
                  </a:cubicBezTo>
                  <a:cubicBezTo>
                    <a:pt x="15" y="187"/>
                    <a:pt x="21" y="183"/>
                    <a:pt x="30" y="174"/>
                  </a:cubicBezTo>
                  <a:cubicBezTo>
                    <a:pt x="58" y="147"/>
                    <a:pt x="58" y="116"/>
                    <a:pt x="88" y="88"/>
                  </a:cubicBezTo>
                  <a:cubicBezTo>
                    <a:pt x="88" y="88"/>
                    <a:pt x="88" y="58"/>
                    <a:pt x="116" y="58"/>
                  </a:cubicBezTo>
                  <a:cubicBezTo>
                    <a:pt x="116" y="58"/>
                    <a:pt x="116" y="30"/>
                    <a:pt x="147" y="30"/>
                  </a:cubicBezTo>
                  <a:cubicBezTo>
                    <a:pt x="147" y="30"/>
                    <a:pt x="147" y="0"/>
                    <a:pt x="11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5234846" y="1736732"/>
              <a:ext cx="8560" cy="12742"/>
            </a:xfrm>
            <a:custGeom>
              <a:avLst/>
              <a:gdLst/>
              <a:ahLst/>
              <a:cxnLst/>
              <a:rect l="l" t="t" r="r" b="b"/>
              <a:pathLst>
                <a:path w="176" h="262" extrusionOk="0">
                  <a:moveTo>
                    <a:pt x="175" y="1"/>
                  </a:moveTo>
                  <a:cubicBezTo>
                    <a:pt x="87" y="59"/>
                    <a:pt x="59" y="145"/>
                    <a:pt x="29" y="233"/>
                  </a:cubicBezTo>
                  <a:cubicBezTo>
                    <a:pt x="1" y="261"/>
                    <a:pt x="29" y="261"/>
                    <a:pt x="59" y="261"/>
                  </a:cubicBezTo>
                  <a:cubicBezTo>
                    <a:pt x="59" y="203"/>
                    <a:pt x="87" y="175"/>
                    <a:pt x="117" y="145"/>
                  </a:cubicBezTo>
                  <a:cubicBezTo>
                    <a:pt x="145" y="87"/>
                    <a:pt x="175" y="59"/>
                    <a:pt x="175" y="29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5247540" y="1732452"/>
              <a:ext cx="7149" cy="11964"/>
            </a:xfrm>
            <a:custGeom>
              <a:avLst/>
              <a:gdLst/>
              <a:ahLst/>
              <a:cxnLst/>
              <a:rect l="l" t="t" r="r" b="b"/>
              <a:pathLst>
                <a:path w="147" h="246" extrusionOk="0">
                  <a:moveTo>
                    <a:pt x="116" y="1"/>
                  </a:moveTo>
                  <a:cubicBezTo>
                    <a:pt x="58" y="59"/>
                    <a:pt x="30" y="147"/>
                    <a:pt x="0" y="205"/>
                  </a:cubicBezTo>
                  <a:cubicBezTo>
                    <a:pt x="0" y="225"/>
                    <a:pt x="15" y="246"/>
                    <a:pt x="34" y="246"/>
                  </a:cubicBezTo>
                  <a:cubicBezTo>
                    <a:pt x="41" y="246"/>
                    <a:pt x="50" y="242"/>
                    <a:pt x="58" y="233"/>
                  </a:cubicBezTo>
                  <a:cubicBezTo>
                    <a:pt x="58" y="147"/>
                    <a:pt x="88" y="89"/>
                    <a:pt x="146" y="31"/>
                  </a:cubicBezTo>
                  <a:lnTo>
                    <a:pt x="116" y="1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5257462" y="1731090"/>
              <a:ext cx="4231" cy="8560"/>
            </a:xfrm>
            <a:custGeom>
              <a:avLst/>
              <a:gdLst/>
              <a:ahLst/>
              <a:cxnLst/>
              <a:rect l="l" t="t" r="r" b="b"/>
              <a:pathLst>
                <a:path w="87" h="176" extrusionOk="0">
                  <a:moveTo>
                    <a:pt x="87" y="1"/>
                  </a:moveTo>
                  <a:lnTo>
                    <a:pt x="87" y="1"/>
                  </a:lnTo>
                  <a:cubicBezTo>
                    <a:pt x="28" y="29"/>
                    <a:pt x="1" y="87"/>
                    <a:pt x="1" y="145"/>
                  </a:cubicBezTo>
                  <a:cubicBezTo>
                    <a:pt x="1" y="175"/>
                    <a:pt x="1" y="175"/>
                    <a:pt x="28" y="175"/>
                  </a:cubicBezTo>
                  <a:cubicBezTo>
                    <a:pt x="28" y="145"/>
                    <a:pt x="28" y="117"/>
                    <a:pt x="59" y="87"/>
                  </a:cubicBezTo>
                  <a:cubicBezTo>
                    <a:pt x="59" y="59"/>
                    <a:pt x="87" y="29"/>
                    <a:pt x="8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5267286" y="1721995"/>
              <a:ext cx="5739" cy="10165"/>
            </a:xfrm>
            <a:custGeom>
              <a:avLst/>
              <a:gdLst/>
              <a:ahLst/>
              <a:cxnLst/>
              <a:rect l="l" t="t" r="r" b="b"/>
              <a:pathLst>
                <a:path w="118" h="209" extrusionOk="0">
                  <a:moveTo>
                    <a:pt x="95" y="1"/>
                  </a:moveTo>
                  <a:cubicBezTo>
                    <a:pt x="92" y="1"/>
                    <a:pt x="89" y="4"/>
                    <a:pt x="89" y="13"/>
                  </a:cubicBezTo>
                  <a:cubicBezTo>
                    <a:pt x="59" y="71"/>
                    <a:pt x="1" y="130"/>
                    <a:pt x="1" y="188"/>
                  </a:cubicBezTo>
                  <a:cubicBezTo>
                    <a:pt x="16" y="202"/>
                    <a:pt x="30" y="209"/>
                    <a:pt x="41" y="209"/>
                  </a:cubicBezTo>
                  <a:cubicBezTo>
                    <a:pt x="52" y="209"/>
                    <a:pt x="59" y="202"/>
                    <a:pt x="59" y="188"/>
                  </a:cubicBezTo>
                  <a:cubicBezTo>
                    <a:pt x="59" y="157"/>
                    <a:pt x="59" y="130"/>
                    <a:pt x="89" y="99"/>
                  </a:cubicBezTo>
                  <a:cubicBezTo>
                    <a:pt x="89" y="71"/>
                    <a:pt x="89" y="71"/>
                    <a:pt x="117" y="41"/>
                  </a:cubicBezTo>
                  <a:cubicBezTo>
                    <a:pt x="117" y="22"/>
                    <a:pt x="103" y="1"/>
                    <a:pt x="95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5278618" y="1713533"/>
              <a:ext cx="6712" cy="11575"/>
            </a:xfrm>
            <a:custGeom>
              <a:avLst/>
              <a:gdLst/>
              <a:ahLst/>
              <a:cxnLst/>
              <a:rect l="l" t="t" r="r" b="b"/>
              <a:pathLst>
                <a:path w="138" h="238" extrusionOk="0">
                  <a:moveTo>
                    <a:pt x="100" y="0"/>
                  </a:moveTo>
                  <a:cubicBezTo>
                    <a:pt x="94" y="0"/>
                    <a:pt x="89" y="4"/>
                    <a:pt x="89" y="13"/>
                  </a:cubicBezTo>
                  <a:cubicBezTo>
                    <a:pt x="58" y="71"/>
                    <a:pt x="0" y="129"/>
                    <a:pt x="0" y="215"/>
                  </a:cubicBezTo>
                  <a:cubicBezTo>
                    <a:pt x="0" y="230"/>
                    <a:pt x="8" y="238"/>
                    <a:pt x="15" y="238"/>
                  </a:cubicBezTo>
                  <a:cubicBezTo>
                    <a:pt x="23" y="238"/>
                    <a:pt x="30" y="230"/>
                    <a:pt x="30" y="215"/>
                  </a:cubicBezTo>
                  <a:cubicBezTo>
                    <a:pt x="89" y="157"/>
                    <a:pt x="89" y="99"/>
                    <a:pt x="116" y="41"/>
                  </a:cubicBezTo>
                  <a:cubicBezTo>
                    <a:pt x="138" y="21"/>
                    <a:pt x="115" y="0"/>
                    <a:pt x="10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5289901" y="1707016"/>
              <a:ext cx="7198" cy="13861"/>
            </a:xfrm>
            <a:custGeom>
              <a:avLst/>
              <a:gdLst/>
              <a:ahLst/>
              <a:cxnLst/>
              <a:rect l="l" t="t" r="r" b="b"/>
              <a:pathLst>
                <a:path w="148" h="285" extrusionOk="0">
                  <a:moveTo>
                    <a:pt x="147" y="1"/>
                  </a:moveTo>
                  <a:cubicBezTo>
                    <a:pt x="117" y="31"/>
                    <a:pt x="89" y="59"/>
                    <a:pt x="59" y="117"/>
                  </a:cubicBezTo>
                  <a:cubicBezTo>
                    <a:pt x="59" y="147"/>
                    <a:pt x="31" y="205"/>
                    <a:pt x="1" y="263"/>
                  </a:cubicBezTo>
                  <a:cubicBezTo>
                    <a:pt x="1" y="277"/>
                    <a:pt x="8" y="284"/>
                    <a:pt x="16" y="284"/>
                  </a:cubicBezTo>
                  <a:cubicBezTo>
                    <a:pt x="23" y="284"/>
                    <a:pt x="31" y="277"/>
                    <a:pt x="31" y="263"/>
                  </a:cubicBezTo>
                  <a:cubicBezTo>
                    <a:pt x="59" y="233"/>
                    <a:pt x="89" y="175"/>
                    <a:pt x="117" y="117"/>
                  </a:cubicBezTo>
                  <a:cubicBezTo>
                    <a:pt x="117" y="89"/>
                    <a:pt x="147" y="31"/>
                    <a:pt x="147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5298413" y="1704195"/>
              <a:ext cx="5690" cy="10019"/>
            </a:xfrm>
            <a:custGeom>
              <a:avLst/>
              <a:gdLst/>
              <a:ahLst/>
              <a:cxnLst/>
              <a:rect l="l" t="t" r="r" b="b"/>
              <a:pathLst>
                <a:path w="117" h="206" extrusionOk="0">
                  <a:moveTo>
                    <a:pt x="88" y="0"/>
                  </a:moveTo>
                  <a:cubicBezTo>
                    <a:pt x="58" y="31"/>
                    <a:pt x="58" y="59"/>
                    <a:pt x="58" y="89"/>
                  </a:cubicBezTo>
                  <a:cubicBezTo>
                    <a:pt x="30" y="117"/>
                    <a:pt x="30" y="147"/>
                    <a:pt x="0" y="175"/>
                  </a:cubicBezTo>
                  <a:cubicBezTo>
                    <a:pt x="0" y="205"/>
                    <a:pt x="30" y="205"/>
                    <a:pt x="58" y="205"/>
                  </a:cubicBezTo>
                  <a:cubicBezTo>
                    <a:pt x="88" y="147"/>
                    <a:pt x="116" y="89"/>
                    <a:pt x="116" y="31"/>
                  </a:cubicBezTo>
                  <a:cubicBezTo>
                    <a:pt x="116" y="0"/>
                    <a:pt x="88" y="0"/>
                    <a:pt x="88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5307313" y="1697191"/>
              <a:ext cx="6712" cy="13326"/>
            </a:xfrm>
            <a:custGeom>
              <a:avLst/>
              <a:gdLst/>
              <a:ahLst/>
              <a:cxnLst/>
              <a:rect l="l" t="t" r="r" b="b"/>
              <a:pathLst>
                <a:path w="138" h="274" extrusionOk="0">
                  <a:moveTo>
                    <a:pt x="108" y="0"/>
                  </a:moveTo>
                  <a:cubicBezTo>
                    <a:pt x="80" y="86"/>
                    <a:pt x="49" y="175"/>
                    <a:pt x="22" y="233"/>
                  </a:cubicBezTo>
                  <a:cubicBezTo>
                    <a:pt x="0" y="252"/>
                    <a:pt x="9" y="273"/>
                    <a:pt x="26" y="273"/>
                  </a:cubicBezTo>
                  <a:cubicBezTo>
                    <a:pt x="33" y="273"/>
                    <a:pt x="41" y="270"/>
                    <a:pt x="49" y="261"/>
                  </a:cubicBezTo>
                  <a:cubicBezTo>
                    <a:pt x="80" y="175"/>
                    <a:pt x="108" y="117"/>
                    <a:pt x="138" y="28"/>
                  </a:cubicBezTo>
                  <a:cubicBezTo>
                    <a:pt x="138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5318158" y="1693690"/>
              <a:ext cx="5739" cy="11672"/>
            </a:xfrm>
            <a:custGeom>
              <a:avLst/>
              <a:gdLst/>
              <a:ahLst/>
              <a:cxnLst/>
              <a:rect l="l" t="t" r="r" b="b"/>
              <a:pathLst>
                <a:path w="118" h="240" extrusionOk="0">
                  <a:moveTo>
                    <a:pt x="96" y="1"/>
                  </a:moveTo>
                  <a:cubicBezTo>
                    <a:pt x="92" y="1"/>
                    <a:pt x="89" y="4"/>
                    <a:pt x="89" y="14"/>
                  </a:cubicBezTo>
                  <a:cubicBezTo>
                    <a:pt x="31" y="72"/>
                    <a:pt x="1" y="158"/>
                    <a:pt x="1" y="216"/>
                  </a:cubicBezTo>
                  <a:cubicBezTo>
                    <a:pt x="1" y="232"/>
                    <a:pt x="8" y="239"/>
                    <a:pt x="16" y="239"/>
                  </a:cubicBezTo>
                  <a:cubicBezTo>
                    <a:pt x="23" y="239"/>
                    <a:pt x="31" y="232"/>
                    <a:pt x="31" y="216"/>
                  </a:cubicBezTo>
                  <a:cubicBezTo>
                    <a:pt x="59" y="189"/>
                    <a:pt x="59" y="158"/>
                    <a:pt x="59" y="130"/>
                  </a:cubicBezTo>
                  <a:cubicBezTo>
                    <a:pt x="89" y="100"/>
                    <a:pt x="89" y="72"/>
                    <a:pt x="117" y="14"/>
                  </a:cubicBezTo>
                  <a:cubicBezTo>
                    <a:pt x="117" y="14"/>
                    <a:pt x="105" y="1"/>
                    <a:pt x="9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5328129" y="1690042"/>
              <a:ext cx="5690" cy="7782"/>
            </a:xfrm>
            <a:custGeom>
              <a:avLst/>
              <a:gdLst/>
              <a:ahLst/>
              <a:cxnLst/>
              <a:rect l="l" t="t" r="r" b="b"/>
              <a:pathLst>
                <a:path w="117" h="160" extrusionOk="0">
                  <a:moveTo>
                    <a:pt x="86" y="1"/>
                  </a:moveTo>
                  <a:cubicBezTo>
                    <a:pt x="58" y="1"/>
                    <a:pt x="58" y="31"/>
                    <a:pt x="58" y="31"/>
                  </a:cubicBezTo>
                  <a:cubicBezTo>
                    <a:pt x="35" y="31"/>
                    <a:pt x="48" y="49"/>
                    <a:pt x="55" y="56"/>
                  </a:cubicBezTo>
                  <a:lnTo>
                    <a:pt x="55" y="56"/>
                  </a:lnTo>
                  <a:cubicBezTo>
                    <a:pt x="37" y="85"/>
                    <a:pt x="18" y="110"/>
                    <a:pt x="0" y="147"/>
                  </a:cubicBezTo>
                  <a:cubicBezTo>
                    <a:pt x="0" y="147"/>
                    <a:pt x="13" y="160"/>
                    <a:pt x="30" y="160"/>
                  </a:cubicBezTo>
                  <a:cubicBezTo>
                    <a:pt x="39" y="160"/>
                    <a:pt x="48" y="157"/>
                    <a:pt x="58" y="147"/>
                  </a:cubicBezTo>
                  <a:cubicBezTo>
                    <a:pt x="86" y="117"/>
                    <a:pt x="86" y="59"/>
                    <a:pt x="117" y="31"/>
                  </a:cubicBezTo>
                  <a:cubicBezTo>
                    <a:pt x="117" y="1"/>
                    <a:pt x="86" y="1"/>
                    <a:pt x="8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5335424" y="1688097"/>
              <a:ext cx="6858" cy="10894"/>
            </a:xfrm>
            <a:custGeom>
              <a:avLst/>
              <a:gdLst/>
              <a:ahLst/>
              <a:cxnLst/>
              <a:rect l="l" t="t" r="r" b="b"/>
              <a:pathLst>
                <a:path w="141" h="224" extrusionOk="0">
                  <a:moveTo>
                    <a:pt x="76" y="0"/>
                  </a:moveTo>
                  <a:cubicBezTo>
                    <a:pt x="68" y="0"/>
                    <a:pt x="53" y="21"/>
                    <a:pt x="53" y="41"/>
                  </a:cubicBezTo>
                  <a:cubicBezTo>
                    <a:pt x="83" y="71"/>
                    <a:pt x="53" y="129"/>
                    <a:pt x="25" y="187"/>
                  </a:cubicBezTo>
                  <a:cubicBezTo>
                    <a:pt x="1" y="187"/>
                    <a:pt x="15" y="224"/>
                    <a:pt x="36" y="224"/>
                  </a:cubicBezTo>
                  <a:cubicBezTo>
                    <a:pt x="41" y="224"/>
                    <a:pt x="47" y="221"/>
                    <a:pt x="53" y="215"/>
                  </a:cubicBezTo>
                  <a:cubicBezTo>
                    <a:pt x="111" y="157"/>
                    <a:pt x="141" y="71"/>
                    <a:pt x="83" y="13"/>
                  </a:cubicBezTo>
                  <a:cubicBezTo>
                    <a:pt x="83" y="4"/>
                    <a:pt x="80" y="0"/>
                    <a:pt x="7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5742112" y="1442830"/>
              <a:ext cx="39638" cy="25485"/>
            </a:xfrm>
            <a:custGeom>
              <a:avLst/>
              <a:gdLst/>
              <a:ahLst/>
              <a:cxnLst/>
              <a:rect l="l" t="t" r="r" b="b"/>
              <a:pathLst>
                <a:path w="815" h="524" extrusionOk="0">
                  <a:moveTo>
                    <a:pt x="496" y="0"/>
                  </a:moveTo>
                  <a:cubicBezTo>
                    <a:pt x="524" y="28"/>
                    <a:pt x="233" y="175"/>
                    <a:pt x="175" y="233"/>
                  </a:cubicBezTo>
                  <a:cubicBezTo>
                    <a:pt x="89" y="291"/>
                    <a:pt x="59" y="377"/>
                    <a:pt x="31" y="493"/>
                  </a:cubicBezTo>
                  <a:cubicBezTo>
                    <a:pt x="1" y="493"/>
                    <a:pt x="31" y="523"/>
                    <a:pt x="31" y="523"/>
                  </a:cubicBezTo>
                  <a:cubicBezTo>
                    <a:pt x="321" y="407"/>
                    <a:pt x="554" y="261"/>
                    <a:pt x="814" y="86"/>
                  </a:cubicBezTo>
                  <a:cubicBezTo>
                    <a:pt x="814" y="86"/>
                    <a:pt x="814" y="58"/>
                    <a:pt x="786" y="58"/>
                  </a:cubicBezTo>
                  <a:cubicBezTo>
                    <a:pt x="670" y="144"/>
                    <a:pt x="524" y="233"/>
                    <a:pt x="407" y="319"/>
                  </a:cubicBezTo>
                  <a:cubicBezTo>
                    <a:pt x="349" y="349"/>
                    <a:pt x="291" y="349"/>
                    <a:pt x="233" y="377"/>
                  </a:cubicBezTo>
                  <a:cubicBezTo>
                    <a:pt x="196" y="396"/>
                    <a:pt x="126" y="449"/>
                    <a:pt x="93" y="449"/>
                  </a:cubicBezTo>
                  <a:cubicBezTo>
                    <a:pt x="74" y="449"/>
                    <a:pt x="67" y="431"/>
                    <a:pt x="89" y="377"/>
                  </a:cubicBezTo>
                  <a:cubicBezTo>
                    <a:pt x="147" y="261"/>
                    <a:pt x="291" y="175"/>
                    <a:pt x="380" y="117"/>
                  </a:cubicBezTo>
                  <a:cubicBezTo>
                    <a:pt x="438" y="86"/>
                    <a:pt x="524" y="58"/>
                    <a:pt x="524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5398796" y="1729631"/>
              <a:ext cx="22664" cy="26944"/>
            </a:xfrm>
            <a:custGeom>
              <a:avLst/>
              <a:gdLst/>
              <a:ahLst/>
              <a:cxnLst/>
              <a:rect l="l" t="t" r="r" b="b"/>
              <a:pathLst>
                <a:path w="466" h="554" extrusionOk="0">
                  <a:moveTo>
                    <a:pt x="233" y="0"/>
                  </a:moveTo>
                  <a:lnTo>
                    <a:pt x="233" y="31"/>
                  </a:lnTo>
                  <a:cubicBezTo>
                    <a:pt x="291" y="117"/>
                    <a:pt x="349" y="205"/>
                    <a:pt x="377" y="321"/>
                  </a:cubicBezTo>
                  <a:cubicBezTo>
                    <a:pt x="407" y="349"/>
                    <a:pt x="407" y="379"/>
                    <a:pt x="407" y="407"/>
                  </a:cubicBezTo>
                  <a:cubicBezTo>
                    <a:pt x="388" y="463"/>
                    <a:pt x="370" y="484"/>
                    <a:pt x="351" y="484"/>
                  </a:cubicBezTo>
                  <a:cubicBezTo>
                    <a:pt x="341" y="484"/>
                    <a:pt x="330" y="477"/>
                    <a:pt x="319" y="465"/>
                  </a:cubicBezTo>
                  <a:cubicBezTo>
                    <a:pt x="291" y="437"/>
                    <a:pt x="261" y="379"/>
                    <a:pt x="261" y="321"/>
                  </a:cubicBezTo>
                  <a:cubicBezTo>
                    <a:pt x="202" y="205"/>
                    <a:pt x="144" y="89"/>
                    <a:pt x="0" y="89"/>
                  </a:cubicBezTo>
                  <a:cubicBezTo>
                    <a:pt x="175" y="117"/>
                    <a:pt x="233" y="321"/>
                    <a:pt x="291" y="437"/>
                  </a:cubicBezTo>
                  <a:cubicBezTo>
                    <a:pt x="319" y="465"/>
                    <a:pt x="349" y="554"/>
                    <a:pt x="407" y="554"/>
                  </a:cubicBezTo>
                  <a:cubicBezTo>
                    <a:pt x="465" y="523"/>
                    <a:pt x="435" y="437"/>
                    <a:pt x="435" y="407"/>
                  </a:cubicBezTo>
                  <a:cubicBezTo>
                    <a:pt x="377" y="263"/>
                    <a:pt x="319" y="117"/>
                    <a:pt x="23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5407258" y="1725448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5332311" y="1615241"/>
              <a:ext cx="52380" cy="32488"/>
            </a:xfrm>
            <a:custGeom>
              <a:avLst/>
              <a:gdLst/>
              <a:ahLst/>
              <a:cxnLst/>
              <a:rect l="l" t="t" r="r" b="b"/>
              <a:pathLst>
                <a:path w="1077" h="668" extrusionOk="0">
                  <a:moveTo>
                    <a:pt x="996" y="24"/>
                  </a:moveTo>
                  <a:lnTo>
                    <a:pt x="996" y="24"/>
                  </a:lnTo>
                  <a:cubicBezTo>
                    <a:pt x="976" y="27"/>
                    <a:pt x="942" y="38"/>
                    <a:pt x="900" y="56"/>
                  </a:cubicBezTo>
                  <a:lnTo>
                    <a:pt x="900" y="56"/>
                  </a:lnTo>
                  <a:cubicBezTo>
                    <a:pt x="932" y="45"/>
                    <a:pt x="964" y="34"/>
                    <a:pt x="996" y="24"/>
                  </a:cubicBezTo>
                  <a:close/>
                  <a:moveTo>
                    <a:pt x="900" y="56"/>
                  </a:moveTo>
                  <a:cubicBezTo>
                    <a:pt x="567" y="169"/>
                    <a:pt x="274" y="325"/>
                    <a:pt x="0" y="523"/>
                  </a:cubicBezTo>
                  <a:cubicBezTo>
                    <a:pt x="70" y="477"/>
                    <a:pt x="646" y="159"/>
                    <a:pt x="900" y="56"/>
                  </a:cubicBezTo>
                  <a:close/>
                  <a:moveTo>
                    <a:pt x="1077" y="0"/>
                  </a:moveTo>
                  <a:lnTo>
                    <a:pt x="1077" y="0"/>
                  </a:lnTo>
                  <a:cubicBezTo>
                    <a:pt x="1050" y="8"/>
                    <a:pt x="1023" y="16"/>
                    <a:pt x="996" y="24"/>
                  </a:cubicBezTo>
                  <a:lnTo>
                    <a:pt x="996" y="24"/>
                  </a:lnTo>
                  <a:cubicBezTo>
                    <a:pt x="1000" y="24"/>
                    <a:pt x="1003" y="23"/>
                    <a:pt x="1006" y="23"/>
                  </a:cubicBezTo>
                  <a:cubicBezTo>
                    <a:pt x="1013" y="23"/>
                    <a:pt x="1017" y="25"/>
                    <a:pt x="1019" y="28"/>
                  </a:cubicBezTo>
                  <a:cubicBezTo>
                    <a:pt x="1046" y="86"/>
                    <a:pt x="698" y="319"/>
                    <a:pt x="640" y="349"/>
                  </a:cubicBezTo>
                  <a:cubicBezTo>
                    <a:pt x="496" y="465"/>
                    <a:pt x="349" y="551"/>
                    <a:pt x="175" y="639"/>
                  </a:cubicBezTo>
                  <a:lnTo>
                    <a:pt x="175" y="667"/>
                  </a:lnTo>
                  <a:cubicBezTo>
                    <a:pt x="523" y="493"/>
                    <a:pt x="814" y="291"/>
                    <a:pt x="1077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5181153" y="1776321"/>
              <a:ext cx="69256" cy="63955"/>
            </a:xfrm>
            <a:custGeom>
              <a:avLst/>
              <a:gdLst/>
              <a:ahLst/>
              <a:cxnLst/>
              <a:rect l="l" t="t" r="r" b="b"/>
              <a:pathLst>
                <a:path w="1424" h="1315" extrusionOk="0">
                  <a:moveTo>
                    <a:pt x="1365" y="0"/>
                  </a:moveTo>
                  <a:cubicBezTo>
                    <a:pt x="1016" y="175"/>
                    <a:pt x="668" y="465"/>
                    <a:pt x="698" y="900"/>
                  </a:cubicBezTo>
                  <a:cubicBezTo>
                    <a:pt x="698" y="958"/>
                    <a:pt x="698" y="988"/>
                    <a:pt x="726" y="1016"/>
                  </a:cubicBezTo>
                  <a:cubicBezTo>
                    <a:pt x="726" y="1074"/>
                    <a:pt x="756" y="1132"/>
                    <a:pt x="756" y="1163"/>
                  </a:cubicBezTo>
                  <a:cubicBezTo>
                    <a:pt x="756" y="1239"/>
                    <a:pt x="731" y="1265"/>
                    <a:pt x="696" y="1265"/>
                  </a:cubicBezTo>
                  <a:cubicBezTo>
                    <a:pt x="623" y="1265"/>
                    <a:pt x="505" y="1153"/>
                    <a:pt x="465" y="1132"/>
                  </a:cubicBezTo>
                  <a:cubicBezTo>
                    <a:pt x="423" y="1112"/>
                    <a:pt x="383" y="1103"/>
                    <a:pt x="343" y="1103"/>
                  </a:cubicBezTo>
                  <a:cubicBezTo>
                    <a:pt x="220" y="1103"/>
                    <a:pt x="110" y="1191"/>
                    <a:pt x="1" y="1279"/>
                  </a:cubicBezTo>
                  <a:lnTo>
                    <a:pt x="28" y="1279"/>
                  </a:lnTo>
                  <a:cubicBezTo>
                    <a:pt x="126" y="1201"/>
                    <a:pt x="237" y="1124"/>
                    <a:pt x="351" y="1124"/>
                  </a:cubicBezTo>
                  <a:cubicBezTo>
                    <a:pt x="408" y="1124"/>
                    <a:pt x="466" y="1143"/>
                    <a:pt x="524" y="1191"/>
                  </a:cubicBezTo>
                  <a:cubicBezTo>
                    <a:pt x="582" y="1249"/>
                    <a:pt x="610" y="1279"/>
                    <a:pt x="668" y="1307"/>
                  </a:cubicBezTo>
                  <a:cubicBezTo>
                    <a:pt x="684" y="1312"/>
                    <a:pt x="699" y="1315"/>
                    <a:pt x="713" y="1315"/>
                  </a:cubicBezTo>
                  <a:cubicBezTo>
                    <a:pt x="775" y="1315"/>
                    <a:pt x="814" y="1263"/>
                    <a:pt x="814" y="1191"/>
                  </a:cubicBezTo>
                  <a:cubicBezTo>
                    <a:pt x="784" y="1074"/>
                    <a:pt x="726" y="1016"/>
                    <a:pt x="726" y="900"/>
                  </a:cubicBezTo>
                  <a:cubicBezTo>
                    <a:pt x="726" y="756"/>
                    <a:pt x="756" y="640"/>
                    <a:pt x="814" y="523"/>
                  </a:cubicBezTo>
                  <a:cubicBezTo>
                    <a:pt x="930" y="291"/>
                    <a:pt x="1163" y="145"/>
                    <a:pt x="1395" y="28"/>
                  </a:cubicBezTo>
                  <a:cubicBezTo>
                    <a:pt x="1423" y="28"/>
                    <a:pt x="1395" y="0"/>
                    <a:pt x="1365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5641826" y="1384809"/>
              <a:ext cx="118767" cy="83506"/>
            </a:xfrm>
            <a:custGeom>
              <a:avLst/>
              <a:gdLst/>
              <a:ahLst/>
              <a:cxnLst/>
              <a:rect l="l" t="t" r="r" b="b"/>
              <a:pathLst>
                <a:path w="2442" h="1717" extrusionOk="0">
                  <a:moveTo>
                    <a:pt x="2411" y="1"/>
                  </a:moveTo>
                  <a:cubicBezTo>
                    <a:pt x="2151" y="147"/>
                    <a:pt x="1918" y="322"/>
                    <a:pt x="1656" y="496"/>
                  </a:cubicBezTo>
                  <a:cubicBezTo>
                    <a:pt x="1481" y="612"/>
                    <a:pt x="1337" y="728"/>
                    <a:pt x="1279" y="931"/>
                  </a:cubicBezTo>
                  <a:cubicBezTo>
                    <a:pt x="1221" y="1077"/>
                    <a:pt x="1191" y="1251"/>
                    <a:pt x="1017" y="1279"/>
                  </a:cubicBezTo>
                  <a:cubicBezTo>
                    <a:pt x="900" y="1310"/>
                    <a:pt x="756" y="1337"/>
                    <a:pt x="640" y="1368"/>
                  </a:cubicBezTo>
                  <a:cubicBezTo>
                    <a:pt x="408" y="1426"/>
                    <a:pt x="203" y="1542"/>
                    <a:pt x="1" y="1716"/>
                  </a:cubicBezTo>
                  <a:cubicBezTo>
                    <a:pt x="233" y="1542"/>
                    <a:pt x="524" y="1396"/>
                    <a:pt x="814" y="1337"/>
                  </a:cubicBezTo>
                  <a:cubicBezTo>
                    <a:pt x="1017" y="1310"/>
                    <a:pt x="1163" y="1310"/>
                    <a:pt x="1249" y="1105"/>
                  </a:cubicBezTo>
                  <a:cubicBezTo>
                    <a:pt x="1307" y="1019"/>
                    <a:pt x="1307" y="903"/>
                    <a:pt x="1365" y="814"/>
                  </a:cubicBezTo>
                  <a:cubicBezTo>
                    <a:pt x="1423" y="670"/>
                    <a:pt x="1570" y="582"/>
                    <a:pt x="1686" y="496"/>
                  </a:cubicBezTo>
                  <a:cubicBezTo>
                    <a:pt x="1946" y="322"/>
                    <a:pt x="2179" y="175"/>
                    <a:pt x="244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5516007" y="1555858"/>
              <a:ext cx="93331" cy="60794"/>
            </a:xfrm>
            <a:custGeom>
              <a:avLst/>
              <a:gdLst/>
              <a:ahLst/>
              <a:cxnLst/>
              <a:rect l="l" t="t" r="r" b="b"/>
              <a:pathLst>
                <a:path w="1919" h="1250" extrusionOk="0">
                  <a:moveTo>
                    <a:pt x="1860" y="1"/>
                  </a:moveTo>
                  <a:cubicBezTo>
                    <a:pt x="1542" y="203"/>
                    <a:pt x="1193" y="408"/>
                    <a:pt x="930" y="668"/>
                  </a:cubicBezTo>
                  <a:cubicBezTo>
                    <a:pt x="872" y="726"/>
                    <a:pt x="814" y="814"/>
                    <a:pt x="756" y="872"/>
                  </a:cubicBezTo>
                  <a:cubicBezTo>
                    <a:pt x="670" y="989"/>
                    <a:pt x="582" y="1105"/>
                    <a:pt x="438" y="1105"/>
                  </a:cubicBezTo>
                  <a:cubicBezTo>
                    <a:pt x="291" y="1105"/>
                    <a:pt x="147" y="1133"/>
                    <a:pt x="31" y="1221"/>
                  </a:cubicBezTo>
                  <a:cubicBezTo>
                    <a:pt x="1" y="1221"/>
                    <a:pt x="1" y="1249"/>
                    <a:pt x="31" y="1249"/>
                  </a:cubicBezTo>
                  <a:cubicBezTo>
                    <a:pt x="147" y="1191"/>
                    <a:pt x="263" y="1133"/>
                    <a:pt x="380" y="1133"/>
                  </a:cubicBezTo>
                  <a:cubicBezTo>
                    <a:pt x="438" y="1133"/>
                    <a:pt x="524" y="1133"/>
                    <a:pt x="582" y="1105"/>
                  </a:cubicBezTo>
                  <a:cubicBezTo>
                    <a:pt x="612" y="1075"/>
                    <a:pt x="640" y="1075"/>
                    <a:pt x="670" y="1047"/>
                  </a:cubicBezTo>
                  <a:cubicBezTo>
                    <a:pt x="728" y="958"/>
                    <a:pt x="786" y="842"/>
                    <a:pt x="872" y="756"/>
                  </a:cubicBezTo>
                  <a:cubicBezTo>
                    <a:pt x="1163" y="466"/>
                    <a:pt x="1542" y="261"/>
                    <a:pt x="1890" y="59"/>
                  </a:cubicBezTo>
                  <a:cubicBezTo>
                    <a:pt x="1918" y="29"/>
                    <a:pt x="1890" y="1"/>
                    <a:pt x="1860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5639005" y="1613734"/>
              <a:ext cx="19843" cy="14201"/>
            </a:xfrm>
            <a:custGeom>
              <a:avLst/>
              <a:gdLst/>
              <a:ahLst/>
              <a:cxnLst/>
              <a:rect l="l" t="t" r="r" b="b"/>
              <a:pathLst>
                <a:path w="408" h="292" extrusionOk="0">
                  <a:moveTo>
                    <a:pt x="1" y="291"/>
                  </a:moveTo>
                  <a:cubicBezTo>
                    <a:pt x="145" y="205"/>
                    <a:pt x="261" y="89"/>
                    <a:pt x="407" y="1"/>
                  </a:cubicBezTo>
                  <a:lnTo>
                    <a:pt x="407" y="1"/>
                  </a:lnTo>
                  <a:cubicBezTo>
                    <a:pt x="261" y="89"/>
                    <a:pt x="145" y="205"/>
                    <a:pt x="1" y="29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5704030" y="1540295"/>
              <a:ext cx="62204" cy="38227"/>
            </a:xfrm>
            <a:custGeom>
              <a:avLst/>
              <a:gdLst/>
              <a:ahLst/>
              <a:cxnLst/>
              <a:rect l="l" t="t" r="r" b="b"/>
              <a:pathLst>
                <a:path w="1279" h="786" extrusionOk="0">
                  <a:moveTo>
                    <a:pt x="1279" y="0"/>
                  </a:moveTo>
                  <a:lnTo>
                    <a:pt x="1279" y="0"/>
                  </a:lnTo>
                  <a:cubicBezTo>
                    <a:pt x="842" y="232"/>
                    <a:pt x="435" y="495"/>
                    <a:pt x="0" y="786"/>
                  </a:cubicBezTo>
                  <a:lnTo>
                    <a:pt x="28" y="786"/>
                  </a:lnTo>
                  <a:cubicBezTo>
                    <a:pt x="435" y="523"/>
                    <a:pt x="872" y="263"/>
                    <a:pt x="1279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5494850" y="1671755"/>
              <a:ext cx="56611" cy="36768"/>
            </a:xfrm>
            <a:custGeom>
              <a:avLst/>
              <a:gdLst/>
              <a:ahLst/>
              <a:cxnLst/>
              <a:rect l="l" t="t" r="r" b="b"/>
              <a:pathLst>
                <a:path w="1164" h="756" extrusionOk="0">
                  <a:moveTo>
                    <a:pt x="1133" y="0"/>
                  </a:moveTo>
                  <a:cubicBezTo>
                    <a:pt x="756" y="233"/>
                    <a:pt x="378" y="493"/>
                    <a:pt x="29" y="726"/>
                  </a:cubicBezTo>
                  <a:cubicBezTo>
                    <a:pt x="1" y="756"/>
                    <a:pt x="29" y="756"/>
                    <a:pt x="29" y="756"/>
                  </a:cubicBezTo>
                  <a:cubicBezTo>
                    <a:pt x="408" y="523"/>
                    <a:pt x="784" y="261"/>
                    <a:pt x="1133" y="28"/>
                  </a:cubicBezTo>
                  <a:cubicBezTo>
                    <a:pt x="1163" y="0"/>
                    <a:pt x="1133" y="0"/>
                    <a:pt x="1133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5230566" y="1817223"/>
              <a:ext cx="107435" cy="62253"/>
            </a:xfrm>
            <a:custGeom>
              <a:avLst/>
              <a:gdLst/>
              <a:ahLst/>
              <a:cxnLst/>
              <a:rect l="l" t="t" r="r" b="b"/>
              <a:pathLst>
                <a:path w="2209" h="1280" extrusionOk="0">
                  <a:moveTo>
                    <a:pt x="2209" y="1"/>
                  </a:moveTo>
                  <a:cubicBezTo>
                    <a:pt x="1802" y="59"/>
                    <a:pt x="1453" y="350"/>
                    <a:pt x="1135" y="554"/>
                  </a:cubicBezTo>
                  <a:lnTo>
                    <a:pt x="0" y="1251"/>
                  </a:lnTo>
                  <a:lnTo>
                    <a:pt x="0" y="1279"/>
                  </a:lnTo>
                  <a:cubicBezTo>
                    <a:pt x="379" y="1047"/>
                    <a:pt x="728" y="845"/>
                    <a:pt x="1104" y="612"/>
                  </a:cubicBezTo>
                  <a:cubicBezTo>
                    <a:pt x="1279" y="496"/>
                    <a:pt x="1425" y="380"/>
                    <a:pt x="1600" y="291"/>
                  </a:cubicBezTo>
                  <a:cubicBezTo>
                    <a:pt x="1686" y="233"/>
                    <a:pt x="1802" y="175"/>
                    <a:pt x="1890" y="147"/>
                  </a:cubicBezTo>
                  <a:cubicBezTo>
                    <a:pt x="1948" y="117"/>
                    <a:pt x="1976" y="89"/>
                    <a:pt x="2034" y="89"/>
                  </a:cubicBezTo>
                  <a:cubicBezTo>
                    <a:pt x="2064" y="59"/>
                    <a:pt x="2064" y="59"/>
                    <a:pt x="2092" y="59"/>
                  </a:cubicBezTo>
                  <a:cubicBezTo>
                    <a:pt x="2113" y="53"/>
                    <a:pt x="2129" y="49"/>
                    <a:pt x="2140" y="49"/>
                  </a:cubicBezTo>
                  <a:cubicBezTo>
                    <a:pt x="2178" y="49"/>
                    <a:pt x="2167" y="86"/>
                    <a:pt x="2123" y="175"/>
                  </a:cubicBezTo>
                  <a:cubicBezTo>
                    <a:pt x="2092" y="175"/>
                    <a:pt x="2123" y="205"/>
                    <a:pt x="2123" y="205"/>
                  </a:cubicBezTo>
                  <a:cubicBezTo>
                    <a:pt x="2181" y="147"/>
                    <a:pt x="2209" y="89"/>
                    <a:pt x="2209" y="31"/>
                  </a:cubicBezTo>
                  <a:lnTo>
                    <a:pt x="2209" y="1"/>
                  </a:ln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5090692" y="1750885"/>
              <a:ext cx="57973" cy="35309"/>
            </a:xfrm>
            <a:custGeom>
              <a:avLst/>
              <a:gdLst/>
              <a:ahLst/>
              <a:cxnLst/>
              <a:rect l="l" t="t" r="r" b="b"/>
              <a:pathLst>
                <a:path w="1192" h="726" extrusionOk="0">
                  <a:moveTo>
                    <a:pt x="1163" y="0"/>
                  </a:moveTo>
                  <a:cubicBezTo>
                    <a:pt x="756" y="175"/>
                    <a:pt x="350" y="435"/>
                    <a:pt x="1" y="726"/>
                  </a:cubicBezTo>
                  <a:cubicBezTo>
                    <a:pt x="175" y="582"/>
                    <a:pt x="350" y="465"/>
                    <a:pt x="552" y="349"/>
                  </a:cubicBezTo>
                  <a:cubicBezTo>
                    <a:pt x="640" y="291"/>
                    <a:pt x="726" y="261"/>
                    <a:pt x="815" y="203"/>
                  </a:cubicBezTo>
                  <a:cubicBezTo>
                    <a:pt x="842" y="175"/>
                    <a:pt x="901" y="145"/>
                    <a:pt x="959" y="117"/>
                  </a:cubicBezTo>
                  <a:cubicBezTo>
                    <a:pt x="989" y="117"/>
                    <a:pt x="989" y="117"/>
                    <a:pt x="1017" y="86"/>
                  </a:cubicBezTo>
                  <a:cubicBezTo>
                    <a:pt x="1038" y="76"/>
                    <a:pt x="1055" y="70"/>
                    <a:pt x="1070" y="70"/>
                  </a:cubicBezTo>
                  <a:cubicBezTo>
                    <a:pt x="1097" y="70"/>
                    <a:pt x="1115" y="90"/>
                    <a:pt x="1133" y="145"/>
                  </a:cubicBezTo>
                  <a:cubicBezTo>
                    <a:pt x="1105" y="175"/>
                    <a:pt x="1133" y="175"/>
                    <a:pt x="1133" y="175"/>
                  </a:cubicBezTo>
                  <a:cubicBezTo>
                    <a:pt x="1191" y="117"/>
                    <a:pt x="1191" y="86"/>
                    <a:pt x="1191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5370539" y="1531784"/>
              <a:ext cx="98924" cy="58070"/>
            </a:xfrm>
            <a:custGeom>
              <a:avLst/>
              <a:gdLst/>
              <a:ahLst/>
              <a:cxnLst/>
              <a:rect l="l" t="t" r="r" b="b"/>
              <a:pathLst>
                <a:path w="2034" h="1194" extrusionOk="0">
                  <a:moveTo>
                    <a:pt x="1976" y="1"/>
                  </a:moveTo>
                  <a:cubicBezTo>
                    <a:pt x="1655" y="205"/>
                    <a:pt x="1337" y="407"/>
                    <a:pt x="988" y="612"/>
                  </a:cubicBezTo>
                  <a:cubicBezTo>
                    <a:pt x="667" y="786"/>
                    <a:pt x="319" y="989"/>
                    <a:pt x="0" y="1163"/>
                  </a:cubicBezTo>
                  <a:lnTo>
                    <a:pt x="0" y="1193"/>
                  </a:lnTo>
                  <a:cubicBezTo>
                    <a:pt x="349" y="1019"/>
                    <a:pt x="667" y="814"/>
                    <a:pt x="1016" y="612"/>
                  </a:cubicBezTo>
                  <a:cubicBezTo>
                    <a:pt x="1337" y="438"/>
                    <a:pt x="1685" y="233"/>
                    <a:pt x="2004" y="31"/>
                  </a:cubicBezTo>
                  <a:cubicBezTo>
                    <a:pt x="2034" y="31"/>
                    <a:pt x="2004" y="1"/>
                    <a:pt x="1976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1"/>
          <p:cNvGrpSpPr/>
          <p:nvPr/>
        </p:nvGrpSpPr>
        <p:grpSpPr>
          <a:xfrm rot="7193201">
            <a:off x="1085664" y="2219518"/>
            <a:ext cx="2257186" cy="1371095"/>
            <a:chOff x="6732763" y="3475580"/>
            <a:chExt cx="1531905" cy="930533"/>
          </a:xfrm>
        </p:grpSpPr>
        <p:sp>
          <p:nvSpPr>
            <p:cNvPr id="788" name="Google Shape;788;p21"/>
            <p:cNvSpPr/>
            <p:nvPr/>
          </p:nvSpPr>
          <p:spPr>
            <a:xfrm>
              <a:off x="6732763" y="3475580"/>
              <a:ext cx="1531905" cy="930533"/>
            </a:xfrm>
            <a:custGeom>
              <a:avLst/>
              <a:gdLst/>
              <a:ahLst/>
              <a:cxnLst/>
              <a:rect l="l" t="t" r="r" b="b"/>
              <a:pathLst>
                <a:path w="31498" h="19133" extrusionOk="0">
                  <a:moveTo>
                    <a:pt x="29596" y="179"/>
                  </a:moveTo>
                  <a:cubicBezTo>
                    <a:pt x="29991" y="179"/>
                    <a:pt x="30385" y="347"/>
                    <a:pt x="30684" y="626"/>
                  </a:cubicBezTo>
                  <a:cubicBezTo>
                    <a:pt x="31177" y="1090"/>
                    <a:pt x="31207" y="1788"/>
                    <a:pt x="31003" y="2397"/>
                  </a:cubicBezTo>
                  <a:cubicBezTo>
                    <a:pt x="30917" y="2687"/>
                    <a:pt x="30800" y="2950"/>
                    <a:pt x="30684" y="3210"/>
                  </a:cubicBezTo>
                  <a:cubicBezTo>
                    <a:pt x="30538" y="3473"/>
                    <a:pt x="30335" y="3938"/>
                    <a:pt x="29987" y="3996"/>
                  </a:cubicBezTo>
                  <a:cubicBezTo>
                    <a:pt x="29934" y="4008"/>
                    <a:pt x="29881" y="4012"/>
                    <a:pt x="29826" y="4012"/>
                  </a:cubicBezTo>
                  <a:cubicBezTo>
                    <a:pt x="29609" y="4012"/>
                    <a:pt x="29381" y="3938"/>
                    <a:pt x="29173" y="3938"/>
                  </a:cubicBezTo>
                  <a:cubicBezTo>
                    <a:pt x="28883" y="3938"/>
                    <a:pt x="28592" y="3938"/>
                    <a:pt x="28301" y="3996"/>
                  </a:cubicBezTo>
                  <a:cubicBezTo>
                    <a:pt x="28069" y="4054"/>
                    <a:pt x="27895" y="4170"/>
                    <a:pt x="27720" y="4345"/>
                  </a:cubicBezTo>
                  <a:cubicBezTo>
                    <a:pt x="27516" y="4547"/>
                    <a:pt x="27314" y="4721"/>
                    <a:pt x="27051" y="4896"/>
                  </a:cubicBezTo>
                  <a:cubicBezTo>
                    <a:pt x="26586" y="5244"/>
                    <a:pt x="26035" y="5507"/>
                    <a:pt x="25512" y="5767"/>
                  </a:cubicBezTo>
                  <a:cubicBezTo>
                    <a:pt x="24378" y="6320"/>
                    <a:pt x="23246" y="6813"/>
                    <a:pt x="22111" y="7308"/>
                  </a:cubicBezTo>
                  <a:cubicBezTo>
                    <a:pt x="21530" y="7599"/>
                    <a:pt x="20921" y="7859"/>
                    <a:pt x="20368" y="8180"/>
                  </a:cubicBezTo>
                  <a:cubicBezTo>
                    <a:pt x="19933" y="8412"/>
                    <a:pt x="19410" y="8673"/>
                    <a:pt x="19148" y="9080"/>
                  </a:cubicBezTo>
                  <a:cubicBezTo>
                    <a:pt x="18625" y="9893"/>
                    <a:pt x="19206" y="10969"/>
                    <a:pt x="19322" y="11811"/>
                  </a:cubicBezTo>
                  <a:cubicBezTo>
                    <a:pt x="19352" y="12015"/>
                    <a:pt x="19380" y="12248"/>
                    <a:pt x="19236" y="12422"/>
                  </a:cubicBezTo>
                  <a:cubicBezTo>
                    <a:pt x="19062" y="12596"/>
                    <a:pt x="18799" y="12713"/>
                    <a:pt x="18567" y="12829"/>
                  </a:cubicBezTo>
                  <a:cubicBezTo>
                    <a:pt x="18074" y="13061"/>
                    <a:pt x="17579" y="13294"/>
                    <a:pt x="17086" y="13554"/>
                  </a:cubicBezTo>
                  <a:cubicBezTo>
                    <a:pt x="14673" y="14774"/>
                    <a:pt x="12204" y="15937"/>
                    <a:pt x="9675" y="16955"/>
                  </a:cubicBezTo>
                  <a:cubicBezTo>
                    <a:pt x="9091" y="17205"/>
                    <a:pt x="8504" y="17429"/>
                    <a:pt x="7919" y="17679"/>
                  </a:cubicBezTo>
                  <a:lnTo>
                    <a:pt x="7919" y="17679"/>
                  </a:lnTo>
                  <a:cubicBezTo>
                    <a:pt x="7902" y="17661"/>
                    <a:pt x="7877" y="17648"/>
                    <a:pt x="7847" y="17648"/>
                  </a:cubicBezTo>
                  <a:cubicBezTo>
                    <a:pt x="7837" y="17648"/>
                    <a:pt x="7827" y="17649"/>
                    <a:pt x="7816" y="17652"/>
                  </a:cubicBezTo>
                  <a:cubicBezTo>
                    <a:pt x="6596" y="18117"/>
                    <a:pt x="5375" y="18552"/>
                    <a:pt x="4097" y="18784"/>
                  </a:cubicBezTo>
                  <a:cubicBezTo>
                    <a:pt x="3457" y="18900"/>
                    <a:pt x="2818" y="18958"/>
                    <a:pt x="2151" y="18958"/>
                  </a:cubicBezTo>
                  <a:cubicBezTo>
                    <a:pt x="1714" y="18958"/>
                    <a:pt x="1279" y="18958"/>
                    <a:pt x="873" y="18872"/>
                  </a:cubicBezTo>
                  <a:cubicBezTo>
                    <a:pt x="698" y="18842"/>
                    <a:pt x="552" y="18814"/>
                    <a:pt x="378" y="18756"/>
                  </a:cubicBezTo>
                  <a:cubicBezTo>
                    <a:pt x="350" y="18726"/>
                    <a:pt x="233" y="18698"/>
                    <a:pt x="203" y="18640"/>
                  </a:cubicBezTo>
                  <a:cubicBezTo>
                    <a:pt x="145" y="18524"/>
                    <a:pt x="378" y="18377"/>
                    <a:pt x="466" y="18291"/>
                  </a:cubicBezTo>
                  <a:cubicBezTo>
                    <a:pt x="931" y="17826"/>
                    <a:pt x="1424" y="17389"/>
                    <a:pt x="1947" y="16955"/>
                  </a:cubicBezTo>
                  <a:cubicBezTo>
                    <a:pt x="2965" y="16083"/>
                    <a:pt x="4127" y="15414"/>
                    <a:pt x="5259" y="14716"/>
                  </a:cubicBezTo>
                  <a:cubicBezTo>
                    <a:pt x="7525" y="13322"/>
                    <a:pt x="9850" y="11927"/>
                    <a:pt x="12146" y="10563"/>
                  </a:cubicBezTo>
                  <a:cubicBezTo>
                    <a:pt x="14383" y="9196"/>
                    <a:pt x="16679" y="7917"/>
                    <a:pt x="18887" y="6465"/>
                  </a:cubicBezTo>
                  <a:cubicBezTo>
                    <a:pt x="19991" y="5739"/>
                    <a:pt x="21123" y="5012"/>
                    <a:pt x="22286" y="4314"/>
                  </a:cubicBezTo>
                  <a:cubicBezTo>
                    <a:pt x="23448" y="3647"/>
                    <a:pt x="24610" y="2978"/>
                    <a:pt x="25772" y="2253"/>
                  </a:cubicBezTo>
                  <a:cubicBezTo>
                    <a:pt x="26326" y="1904"/>
                    <a:pt x="26907" y="1555"/>
                    <a:pt x="27488" y="1207"/>
                  </a:cubicBezTo>
                  <a:cubicBezTo>
                    <a:pt x="27748" y="1032"/>
                    <a:pt x="28039" y="886"/>
                    <a:pt x="28301" y="712"/>
                  </a:cubicBezTo>
                  <a:cubicBezTo>
                    <a:pt x="28592" y="537"/>
                    <a:pt x="28852" y="363"/>
                    <a:pt x="29173" y="247"/>
                  </a:cubicBezTo>
                  <a:cubicBezTo>
                    <a:pt x="29311" y="201"/>
                    <a:pt x="29454" y="179"/>
                    <a:pt x="29596" y="179"/>
                  </a:cubicBezTo>
                  <a:close/>
                  <a:moveTo>
                    <a:pt x="29624" y="1"/>
                  </a:moveTo>
                  <a:cubicBezTo>
                    <a:pt x="29473" y="1"/>
                    <a:pt x="29322" y="23"/>
                    <a:pt x="29173" y="72"/>
                  </a:cubicBezTo>
                  <a:cubicBezTo>
                    <a:pt x="28883" y="130"/>
                    <a:pt x="28620" y="305"/>
                    <a:pt x="28360" y="451"/>
                  </a:cubicBezTo>
                  <a:lnTo>
                    <a:pt x="27400" y="1060"/>
                  </a:lnTo>
                  <a:cubicBezTo>
                    <a:pt x="26179" y="1788"/>
                    <a:pt x="24959" y="2571"/>
                    <a:pt x="23711" y="3299"/>
                  </a:cubicBezTo>
                  <a:cubicBezTo>
                    <a:pt x="22548" y="3996"/>
                    <a:pt x="21356" y="4635"/>
                    <a:pt x="20194" y="5391"/>
                  </a:cubicBezTo>
                  <a:cubicBezTo>
                    <a:pt x="19004" y="6204"/>
                    <a:pt x="17783" y="7018"/>
                    <a:pt x="16533" y="7743"/>
                  </a:cubicBezTo>
                  <a:cubicBezTo>
                    <a:pt x="15343" y="8471"/>
                    <a:pt x="14122" y="9168"/>
                    <a:pt x="12902" y="9893"/>
                  </a:cubicBezTo>
                  <a:cubicBezTo>
                    <a:pt x="10489" y="11346"/>
                    <a:pt x="8079" y="12829"/>
                    <a:pt x="5666" y="14282"/>
                  </a:cubicBezTo>
                  <a:cubicBezTo>
                    <a:pt x="4503" y="14979"/>
                    <a:pt x="3283" y="15676"/>
                    <a:pt x="2209" y="16518"/>
                  </a:cubicBezTo>
                  <a:cubicBezTo>
                    <a:pt x="1656" y="16955"/>
                    <a:pt x="1133" y="17448"/>
                    <a:pt x="610" y="17912"/>
                  </a:cubicBezTo>
                  <a:cubicBezTo>
                    <a:pt x="436" y="18087"/>
                    <a:pt x="175" y="18291"/>
                    <a:pt x="59" y="18494"/>
                  </a:cubicBezTo>
                  <a:cubicBezTo>
                    <a:pt x="1" y="18582"/>
                    <a:pt x="1" y="18640"/>
                    <a:pt x="59" y="18726"/>
                  </a:cubicBezTo>
                  <a:cubicBezTo>
                    <a:pt x="203" y="18931"/>
                    <a:pt x="582" y="18989"/>
                    <a:pt x="815" y="19047"/>
                  </a:cubicBezTo>
                  <a:cubicBezTo>
                    <a:pt x="1279" y="19133"/>
                    <a:pt x="1772" y="19133"/>
                    <a:pt x="2237" y="19133"/>
                  </a:cubicBezTo>
                  <a:cubicBezTo>
                    <a:pt x="3546" y="19105"/>
                    <a:pt x="4794" y="18842"/>
                    <a:pt x="6014" y="18466"/>
                  </a:cubicBezTo>
                  <a:cubicBezTo>
                    <a:pt x="6654" y="18261"/>
                    <a:pt x="7265" y="18029"/>
                    <a:pt x="7904" y="17796"/>
                  </a:cubicBezTo>
                  <a:cubicBezTo>
                    <a:pt x="7932" y="17787"/>
                    <a:pt x="7945" y="17765"/>
                    <a:pt x="7945" y="17741"/>
                  </a:cubicBezTo>
                  <a:lnTo>
                    <a:pt x="7945" y="17741"/>
                  </a:lnTo>
                  <a:cubicBezTo>
                    <a:pt x="10624" y="16730"/>
                    <a:pt x="13243" y="15607"/>
                    <a:pt x="15807" y="14368"/>
                  </a:cubicBezTo>
                  <a:cubicBezTo>
                    <a:pt x="16475" y="14049"/>
                    <a:pt x="17114" y="13728"/>
                    <a:pt x="17783" y="13380"/>
                  </a:cubicBezTo>
                  <a:cubicBezTo>
                    <a:pt x="18218" y="13178"/>
                    <a:pt x="18683" y="13003"/>
                    <a:pt x="19090" y="12741"/>
                  </a:cubicBezTo>
                  <a:cubicBezTo>
                    <a:pt x="19438" y="12508"/>
                    <a:pt x="19527" y="12276"/>
                    <a:pt x="19496" y="11869"/>
                  </a:cubicBezTo>
                  <a:cubicBezTo>
                    <a:pt x="19468" y="11404"/>
                    <a:pt x="19294" y="10939"/>
                    <a:pt x="19206" y="10474"/>
                  </a:cubicBezTo>
                  <a:cubicBezTo>
                    <a:pt x="19120" y="10156"/>
                    <a:pt x="19062" y="9777"/>
                    <a:pt x="19148" y="9458"/>
                  </a:cubicBezTo>
                  <a:cubicBezTo>
                    <a:pt x="19236" y="9168"/>
                    <a:pt x="19468" y="8935"/>
                    <a:pt x="19729" y="8761"/>
                  </a:cubicBezTo>
                  <a:cubicBezTo>
                    <a:pt x="20282" y="8354"/>
                    <a:pt x="20921" y="8064"/>
                    <a:pt x="21560" y="7773"/>
                  </a:cubicBezTo>
                  <a:cubicBezTo>
                    <a:pt x="22781" y="7192"/>
                    <a:pt x="24001" y="6697"/>
                    <a:pt x="25222" y="6116"/>
                  </a:cubicBezTo>
                  <a:cubicBezTo>
                    <a:pt x="25772" y="5856"/>
                    <a:pt x="26326" y="5593"/>
                    <a:pt x="26818" y="5244"/>
                  </a:cubicBezTo>
                  <a:cubicBezTo>
                    <a:pt x="27051" y="5100"/>
                    <a:pt x="27283" y="4954"/>
                    <a:pt x="27488" y="4779"/>
                  </a:cubicBezTo>
                  <a:cubicBezTo>
                    <a:pt x="27720" y="4605"/>
                    <a:pt x="27953" y="4287"/>
                    <a:pt x="28243" y="4198"/>
                  </a:cubicBezTo>
                  <a:cubicBezTo>
                    <a:pt x="28562" y="4112"/>
                    <a:pt x="28941" y="4112"/>
                    <a:pt x="29259" y="4112"/>
                  </a:cubicBezTo>
                  <a:cubicBezTo>
                    <a:pt x="29469" y="4112"/>
                    <a:pt x="29697" y="4187"/>
                    <a:pt x="29913" y="4187"/>
                  </a:cubicBezTo>
                  <a:cubicBezTo>
                    <a:pt x="29967" y="4187"/>
                    <a:pt x="30021" y="4182"/>
                    <a:pt x="30073" y="4170"/>
                  </a:cubicBezTo>
                  <a:cubicBezTo>
                    <a:pt x="30538" y="4024"/>
                    <a:pt x="30800" y="3385"/>
                    <a:pt x="30975" y="3008"/>
                  </a:cubicBezTo>
                  <a:cubicBezTo>
                    <a:pt x="31409" y="2048"/>
                    <a:pt x="31498" y="828"/>
                    <a:pt x="30452" y="219"/>
                  </a:cubicBezTo>
                  <a:cubicBezTo>
                    <a:pt x="30202" y="84"/>
                    <a:pt x="29915" y="1"/>
                    <a:pt x="2962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7652698" y="3781495"/>
              <a:ext cx="67554" cy="102036"/>
            </a:xfrm>
            <a:custGeom>
              <a:avLst/>
              <a:gdLst/>
              <a:ahLst/>
              <a:cxnLst/>
              <a:rect l="l" t="t" r="r" b="b"/>
              <a:pathLst>
                <a:path w="1389" h="2098" extrusionOk="0">
                  <a:moveTo>
                    <a:pt x="58" y="0"/>
                  </a:moveTo>
                  <a:cubicBezTo>
                    <a:pt x="30" y="0"/>
                    <a:pt x="0" y="0"/>
                    <a:pt x="0" y="30"/>
                  </a:cubicBezTo>
                  <a:cubicBezTo>
                    <a:pt x="147" y="437"/>
                    <a:pt x="379" y="844"/>
                    <a:pt x="612" y="1251"/>
                  </a:cubicBezTo>
                  <a:cubicBezTo>
                    <a:pt x="756" y="1541"/>
                    <a:pt x="930" y="1948"/>
                    <a:pt x="1251" y="2092"/>
                  </a:cubicBezTo>
                  <a:cubicBezTo>
                    <a:pt x="1261" y="2096"/>
                    <a:pt x="1270" y="2097"/>
                    <a:pt x="1279" y="2097"/>
                  </a:cubicBezTo>
                  <a:cubicBezTo>
                    <a:pt x="1348" y="2097"/>
                    <a:pt x="1388" y="2003"/>
                    <a:pt x="1337" y="1976"/>
                  </a:cubicBezTo>
                  <a:cubicBezTo>
                    <a:pt x="988" y="1774"/>
                    <a:pt x="786" y="1309"/>
                    <a:pt x="581" y="960"/>
                  </a:cubicBezTo>
                  <a:cubicBezTo>
                    <a:pt x="407" y="639"/>
                    <a:pt x="263" y="321"/>
                    <a:pt x="5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7572596" y="3836015"/>
              <a:ext cx="87251" cy="213994"/>
            </a:xfrm>
            <a:custGeom>
              <a:avLst/>
              <a:gdLst/>
              <a:ahLst/>
              <a:cxnLst/>
              <a:rect l="l" t="t" r="r" b="b"/>
              <a:pathLst>
                <a:path w="1794" h="4400" extrusionOk="0">
                  <a:moveTo>
                    <a:pt x="26" y="1"/>
                  </a:moveTo>
                  <a:cubicBezTo>
                    <a:pt x="9" y="1"/>
                    <a:pt x="0" y="22"/>
                    <a:pt x="20" y="41"/>
                  </a:cubicBezTo>
                  <a:cubicBezTo>
                    <a:pt x="1008" y="1320"/>
                    <a:pt x="1329" y="2861"/>
                    <a:pt x="1763" y="4400"/>
                  </a:cubicBezTo>
                  <a:cubicBezTo>
                    <a:pt x="1763" y="4400"/>
                    <a:pt x="1794" y="4400"/>
                    <a:pt x="1794" y="4372"/>
                  </a:cubicBezTo>
                  <a:cubicBezTo>
                    <a:pt x="1561" y="2831"/>
                    <a:pt x="1124" y="1204"/>
                    <a:pt x="50" y="14"/>
                  </a:cubicBezTo>
                  <a:cubicBezTo>
                    <a:pt x="41" y="5"/>
                    <a:pt x="33" y="1"/>
                    <a:pt x="2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7635724" y="3865731"/>
              <a:ext cx="39248" cy="76162"/>
            </a:xfrm>
            <a:custGeom>
              <a:avLst/>
              <a:gdLst/>
              <a:ahLst/>
              <a:cxnLst/>
              <a:rect l="l" t="t" r="r" b="b"/>
              <a:pathLst>
                <a:path w="807" h="1566" extrusionOk="0">
                  <a:moveTo>
                    <a:pt x="780" y="0"/>
                  </a:moveTo>
                  <a:cubicBezTo>
                    <a:pt x="773" y="0"/>
                    <a:pt x="765" y="3"/>
                    <a:pt x="756" y="12"/>
                  </a:cubicBezTo>
                  <a:cubicBezTo>
                    <a:pt x="263" y="332"/>
                    <a:pt x="1" y="941"/>
                    <a:pt x="89" y="1553"/>
                  </a:cubicBezTo>
                  <a:cubicBezTo>
                    <a:pt x="89" y="1562"/>
                    <a:pt x="92" y="1565"/>
                    <a:pt x="96" y="1565"/>
                  </a:cubicBezTo>
                  <a:cubicBezTo>
                    <a:pt x="104" y="1565"/>
                    <a:pt x="117" y="1553"/>
                    <a:pt x="117" y="1553"/>
                  </a:cubicBezTo>
                  <a:cubicBezTo>
                    <a:pt x="59" y="941"/>
                    <a:pt x="291" y="390"/>
                    <a:pt x="786" y="42"/>
                  </a:cubicBezTo>
                  <a:cubicBezTo>
                    <a:pt x="806" y="20"/>
                    <a:pt x="798" y="0"/>
                    <a:pt x="78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7645694" y="3867336"/>
              <a:ext cx="60453" cy="131801"/>
            </a:xfrm>
            <a:custGeom>
              <a:avLst/>
              <a:gdLst/>
              <a:ahLst/>
              <a:cxnLst/>
              <a:rect l="l" t="t" r="r" b="b"/>
              <a:pathLst>
                <a:path w="1243" h="2710" extrusionOk="0">
                  <a:moveTo>
                    <a:pt x="1207" y="0"/>
                  </a:moveTo>
                  <a:cubicBezTo>
                    <a:pt x="1202" y="0"/>
                    <a:pt x="1196" y="3"/>
                    <a:pt x="1190" y="9"/>
                  </a:cubicBezTo>
                  <a:cubicBezTo>
                    <a:pt x="725" y="183"/>
                    <a:pt x="260" y="474"/>
                    <a:pt x="86" y="939"/>
                  </a:cubicBezTo>
                  <a:cubicBezTo>
                    <a:pt x="0" y="1199"/>
                    <a:pt x="28" y="1462"/>
                    <a:pt x="28" y="1722"/>
                  </a:cubicBezTo>
                  <a:cubicBezTo>
                    <a:pt x="58" y="2043"/>
                    <a:pt x="86" y="2391"/>
                    <a:pt x="144" y="2710"/>
                  </a:cubicBezTo>
                  <a:lnTo>
                    <a:pt x="174" y="2710"/>
                  </a:lnTo>
                  <a:cubicBezTo>
                    <a:pt x="116" y="2187"/>
                    <a:pt x="28" y="1606"/>
                    <a:pt x="144" y="1113"/>
                  </a:cubicBezTo>
                  <a:cubicBezTo>
                    <a:pt x="260" y="560"/>
                    <a:pt x="756" y="327"/>
                    <a:pt x="1220" y="67"/>
                  </a:cubicBezTo>
                  <a:cubicBezTo>
                    <a:pt x="1243" y="43"/>
                    <a:pt x="1229" y="0"/>
                    <a:pt x="120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7586311" y="3803721"/>
              <a:ext cx="80296" cy="49948"/>
            </a:xfrm>
            <a:custGeom>
              <a:avLst/>
              <a:gdLst/>
              <a:ahLst/>
              <a:cxnLst/>
              <a:rect l="l" t="t" r="r" b="b"/>
              <a:pathLst>
                <a:path w="1651" h="1027" extrusionOk="0">
                  <a:moveTo>
                    <a:pt x="1614" y="1"/>
                  </a:moveTo>
                  <a:cubicBezTo>
                    <a:pt x="1609" y="1"/>
                    <a:pt x="1603" y="3"/>
                    <a:pt x="1598" y="8"/>
                  </a:cubicBezTo>
                  <a:cubicBezTo>
                    <a:pt x="1075" y="329"/>
                    <a:pt x="552" y="678"/>
                    <a:pt x="1" y="1026"/>
                  </a:cubicBezTo>
                  <a:lnTo>
                    <a:pt x="29" y="1026"/>
                  </a:lnTo>
                  <a:cubicBezTo>
                    <a:pt x="582" y="736"/>
                    <a:pt x="1133" y="415"/>
                    <a:pt x="1628" y="66"/>
                  </a:cubicBezTo>
                  <a:cubicBezTo>
                    <a:pt x="1651" y="43"/>
                    <a:pt x="1636" y="1"/>
                    <a:pt x="161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6739815" y="4374988"/>
              <a:ext cx="115897" cy="11089"/>
            </a:xfrm>
            <a:custGeom>
              <a:avLst/>
              <a:gdLst/>
              <a:ahLst/>
              <a:cxnLst/>
              <a:rect l="l" t="t" r="r" b="b"/>
              <a:pathLst>
                <a:path w="2383" h="228" extrusionOk="0">
                  <a:moveTo>
                    <a:pt x="2325" y="1"/>
                  </a:moveTo>
                  <a:cubicBezTo>
                    <a:pt x="1569" y="117"/>
                    <a:pt x="814" y="175"/>
                    <a:pt x="30" y="175"/>
                  </a:cubicBezTo>
                  <a:cubicBezTo>
                    <a:pt x="30" y="175"/>
                    <a:pt x="0" y="205"/>
                    <a:pt x="30" y="205"/>
                  </a:cubicBezTo>
                  <a:cubicBezTo>
                    <a:pt x="240" y="221"/>
                    <a:pt x="448" y="228"/>
                    <a:pt x="655" y="228"/>
                  </a:cubicBezTo>
                  <a:cubicBezTo>
                    <a:pt x="1221" y="228"/>
                    <a:pt x="1780" y="174"/>
                    <a:pt x="2355" y="89"/>
                  </a:cubicBezTo>
                  <a:cubicBezTo>
                    <a:pt x="2383" y="59"/>
                    <a:pt x="2383" y="1"/>
                    <a:pt x="232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6868455" y="4342549"/>
              <a:ext cx="130050" cy="29667"/>
            </a:xfrm>
            <a:custGeom>
              <a:avLst/>
              <a:gdLst/>
              <a:ahLst/>
              <a:cxnLst/>
              <a:rect l="l" t="t" r="r" b="b"/>
              <a:pathLst>
                <a:path w="2674" h="610" extrusionOk="0">
                  <a:moveTo>
                    <a:pt x="2643" y="0"/>
                  </a:moveTo>
                  <a:cubicBezTo>
                    <a:pt x="1772" y="203"/>
                    <a:pt x="900" y="407"/>
                    <a:pt x="28" y="582"/>
                  </a:cubicBezTo>
                  <a:cubicBezTo>
                    <a:pt x="0" y="582"/>
                    <a:pt x="28" y="609"/>
                    <a:pt x="28" y="609"/>
                  </a:cubicBezTo>
                  <a:cubicBezTo>
                    <a:pt x="900" y="493"/>
                    <a:pt x="1772" y="291"/>
                    <a:pt x="2643" y="59"/>
                  </a:cubicBezTo>
                  <a:cubicBezTo>
                    <a:pt x="2674" y="59"/>
                    <a:pt x="2674" y="0"/>
                    <a:pt x="264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7023893" y="4100492"/>
              <a:ext cx="520929" cy="232135"/>
            </a:xfrm>
            <a:custGeom>
              <a:avLst/>
              <a:gdLst/>
              <a:ahLst/>
              <a:cxnLst/>
              <a:rect l="l" t="t" r="r" b="b"/>
              <a:pathLst>
                <a:path w="10711" h="4773" extrusionOk="0">
                  <a:moveTo>
                    <a:pt x="10664" y="0"/>
                  </a:moveTo>
                  <a:cubicBezTo>
                    <a:pt x="10655" y="0"/>
                    <a:pt x="10646" y="3"/>
                    <a:pt x="10635" y="8"/>
                  </a:cubicBezTo>
                  <a:cubicBezTo>
                    <a:pt x="7118" y="1577"/>
                    <a:pt x="3720" y="3525"/>
                    <a:pt x="28" y="4745"/>
                  </a:cubicBezTo>
                  <a:cubicBezTo>
                    <a:pt x="1" y="4745"/>
                    <a:pt x="28" y="4773"/>
                    <a:pt x="28" y="4773"/>
                  </a:cubicBezTo>
                  <a:cubicBezTo>
                    <a:pt x="1830" y="4280"/>
                    <a:pt x="3545" y="3436"/>
                    <a:pt x="5231" y="2653"/>
                  </a:cubicBezTo>
                  <a:cubicBezTo>
                    <a:pt x="7060" y="1781"/>
                    <a:pt x="8892" y="968"/>
                    <a:pt x="10663" y="66"/>
                  </a:cubicBezTo>
                  <a:cubicBezTo>
                    <a:pt x="10710" y="43"/>
                    <a:pt x="10700" y="0"/>
                    <a:pt x="1066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7566516" y="4048598"/>
              <a:ext cx="77719" cy="39638"/>
            </a:xfrm>
            <a:custGeom>
              <a:avLst/>
              <a:gdLst/>
              <a:ahLst/>
              <a:cxnLst/>
              <a:rect l="l" t="t" r="r" b="b"/>
              <a:pathLst>
                <a:path w="1598" h="815" extrusionOk="0">
                  <a:moveTo>
                    <a:pt x="1540" y="1"/>
                  </a:moveTo>
                  <a:cubicBezTo>
                    <a:pt x="1017" y="261"/>
                    <a:pt x="524" y="552"/>
                    <a:pt x="29" y="784"/>
                  </a:cubicBezTo>
                  <a:cubicBezTo>
                    <a:pt x="1" y="784"/>
                    <a:pt x="1" y="814"/>
                    <a:pt x="29" y="814"/>
                  </a:cubicBezTo>
                  <a:cubicBezTo>
                    <a:pt x="552" y="582"/>
                    <a:pt x="1047" y="350"/>
                    <a:pt x="1540" y="59"/>
                  </a:cubicBezTo>
                  <a:cubicBezTo>
                    <a:pt x="1598" y="29"/>
                    <a:pt x="1570" y="1"/>
                    <a:pt x="154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6753919" y="4382867"/>
              <a:ext cx="16633" cy="12548"/>
            </a:xfrm>
            <a:custGeom>
              <a:avLst/>
              <a:gdLst/>
              <a:ahLst/>
              <a:cxnLst/>
              <a:rect l="l" t="t" r="r" b="b"/>
              <a:pathLst>
                <a:path w="342" h="258" extrusionOk="0">
                  <a:moveTo>
                    <a:pt x="10" y="0"/>
                  </a:moveTo>
                  <a:cubicBezTo>
                    <a:pt x="1" y="0"/>
                    <a:pt x="1" y="13"/>
                    <a:pt x="1" y="13"/>
                  </a:cubicBezTo>
                  <a:cubicBezTo>
                    <a:pt x="89" y="101"/>
                    <a:pt x="205" y="187"/>
                    <a:pt x="291" y="245"/>
                  </a:cubicBezTo>
                  <a:cubicBezTo>
                    <a:pt x="300" y="254"/>
                    <a:pt x="309" y="258"/>
                    <a:pt x="316" y="258"/>
                  </a:cubicBezTo>
                  <a:cubicBezTo>
                    <a:pt x="333" y="258"/>
                    <a:pt x="341" y="237"/>
                    <a:pt x="321" y="217"/>
                  </a:cubicBezTo>
                  <a:cubicBezTo>
                    <a:pt x="233" y="159"/>
                    <a:pt x="117" y="71"/>
                    <a:pt x="31" y="13"/>
                  </a:cubicBezTo>
                  <a:cubicBezTo>
                    <a:pt x="21" y="4"/>
                    <a:pt x="14" y="0"/>
                    <a:pt x="1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6765251" y="4386272"/>
              <a:ext cx="15612" cy="10019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1"/>
                  </a:moveTo>
                  <a:cubicBezTo>
                    <a:pt x="88" y="89"/>
                    <a:pt x="205" y="147"/>
                    <a:pt x="321" y="206"/>
                  </a:cubicBezTo>
                  <a:lnTo>
                    <a:pt x="321" y="175"/>
                  </a:lnTo>
                  <a:cubicBezTo>
                    <a:pt x="205" y="147"/>
                    <a:pt x="116" y="59"/>
                    <a:pt x="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6774443" y="4383840"/>
              <a:ext cx="21934" cy="17265"/>
            </a:xfrm>
            <a:custGeom>
              <a:avLst/>
              <a:gdLst/>
              <a:ahLst/>
              <a:cxnLst/>
              <a:rect l="l" t="t" r="r" b="b"/>
              <a:pathLst>
                <a:path w="451" h="355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0"/>
                    <a:pt x="1" y="8"/>
                    <a:pt x="16" y="23"/>
                  </a:cubicBezTo>
                  <a:cubicBezTo>
                    <a:pt x="16" y="8"/>
                    <a:pt x="8" y="0"/>
                    <a:pt x="4" y="0"/>
                  </a:cubicBezTo>
                  <a:close/>
                  <a:moveTo>
                    <a:pt x="16" y="23"/>
                  </a:moveTo>
                  <a:cubicBezTo>
                    <a:pt x="16" y="81"/>
                    <a:pt x="74" y="109"/>
                    <a:pt x="132" y="167"/>
                  </a:cubicBezTo>
                  <a:cubicBezTo>
                    <a:pt x="218" y="225"/>
                    <a:pt x="334" y="283"/>
                    <a:pt x="422" y="342"/>
                  </a:cubicBezTo>
                  <a:cubicBezTo>
                    <a:pt x="432" y="352"/>
                    <a:pt x="438" y="355"/>
                    <a:pt x="442" y="355"/>
                  </a:cubicBezTo>
                  <a:cubicBezTo>
                    <a:pt x="450" y="355"/>
                    <a:pt x="450" y="342"/>
                    <a:pt x="450" y="342"/>
                  </a:cubicBezTo>
                  <a:cubicBezTo>
                    <a:pt x="364" y="283"/>
                    <a:pt x="276" y="225"/>
                    <a:pt x="218" y="197"/>
                  </a:cubicBezTo>
                  <a:cubicBezTo>
                    <a:pt x="160" y="139"/>
                    <a:pt x="44" y="81"/>
                    <a:pt x="16" y="2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6780814" y="4382089"/>
              <a:ext cx="26847" cy="21205"/>
            </a:xfrm>
            <a:custGeom>
              <a:avLst/>
              <a:gdLst/>
              <a:ahLst/>
              <a:cxnLst/>
              <a:rect l="l" t="t" r="r" b="b"/>
              <a:pathLst>
                <a:path w="552" h="436" extrusionOk="0">
                  <a:moveTo>
                    <a:pt x="1" y="1"/>
                  </a:moveTo>
                  <a:lnTo>
                    <a:pt x="1" y="29"/>
                  </a:lnTo>
                  <a:cubicBezTo>
                    <a:pt x="175" y="175"/>
                    <a:pt x="350" y="319"/>
                    <a:pt x="524" y="436"/>
                  </a:cubicBezTo>
                  <a:cubicBezTo>
                    <a:pt x="552" y="436"/>
                    <a:pt x="552" y="408"/>
                    <a:pt x="552" y="408"/>
                  </a:cubicBezTo>
                  <a:cubicBezTo>
                    <a:pt x="350" y="292"/>
                    <a:pt x="175" y="145"/>
                    <a:pt x="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6792146" y="4383451"/>
              <a:ext cx="24026" cy="17022"/>
            </a:xfrm>
            <a:custGeom>
              <a:avLst/>
              <a:gdLst/>
              <a:ahLst/>
              <a:cxnLst/>
              <a:rect l="l" t="t" r="r" b="b"/>
              <a:pathLst>
                <a:path w="494" h="350" extrusionOk="0">
                  <a:moveTo>
                    <a:pt x="28" y="1"/>
                  </a:moveTo>
                  <a:cubicBezTo>
                    <a:pt x="28" y="1"/>
                    <a:pt x="0" y="1"/>
                    <a:pt x="0" y="31"/>
                  </a:cubicBezTo>
                  <a:cubicBezTo>
                    <a:pt x="144" y="147"/>
                    <a:pt x="291" y="264"/>
                    <a:pt x="465" y="350"/>
                  </a:cubicBezTo>
                  <a:cubicBezTo>
                    <a:pt x="465" y="350"/>
                    <a:pt x="493" y="322"/>
                    <a:pt x="465" y="322"/>
                  </a:cubicBezTo>
                  <a:cubicBezTo>
                    <a:pt x="319" y="233"/>
                    <a:pt x="175" y="117"/>
                    <a:pt x="2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6800609" y="4383451"/>
              <a:ext cx="31126" cy="19843"/>
            </a:xfrm>
            <a:custGeom>
              <a:avLst/>
              <a:gdLst/>
              <a:ahLst/>
              <a:cxnLst/>
              <a:rect l="l" t="t" r="r" b="b"/>
              <a:pathLst>
                <a:path w="640" h="408" extrusionOk="0">
                  <a:moveTo>
                    <a:pt x="1" y="1"/>
                  </a:moveTo>
                  <a:lnTo>
                    <a:pt x="1" y="31"/>
                  </a:lnTo>
                  <a:cubicBezTo>
                    <a:pt x="175" y="175"/>
                    <a:pt x="377" y="291"/>
                    <a:pt x="610" y="408"/>
                  </a:cubicBezTo>
                  <a:cubicBezTo>
                    <a:pt x="610" y="408"/>
                    <a:pt x="640" y="380"/>
                    <a:pt x="610" y="380"/>
                  </a:cubicBezTo>
                  <a:cubicBezTo>
                    <a:pt x="407" y="264"/>
                    <a:pt x="203" y="147"/>
                    <a:pt x="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6811941" y="4380630"/>
              <a:ext cx="31126" cy="21302"/>
            </a:xfrm>
            <a:custGeom>
              <a:avLst/>
              <a:gdLst/>
              <a:ahLst/>
              <a:cxnLst/>
              <a:rect l="l" t="t" r="r" b="b"/>
              <a:pathLst>
                <a:path w="640" h="438" extrusionOk="0">
                  <a:moveTo>
                    <a:pt x="28" y="1"/>
                  </a:moveTo>
                  <a:cubicBezTo>
                    <a:pt x="0" y="1"/>
                    <a:pt x="0" y="1"/>
                    <a:pt x="0" y="31"/>
                  </a:cubicBezTo>
                  <a:cubicBezTo>
                    <a:pt x="174" y="205"/>
                    <a:pt x="377" y="349"/>
                    <a:pt x="581" y="438"/>
                  </a:cubicBezTo>
                  <a:cubicBezTo>
                    <a:pt x="609" y="438"/>
                    <a:pt x="639" y="408"/>
                    <a:pt x="609" y="380"/>
                  </a:cubicBezTo>
                  <a:cubicBezTo>
                    <a:pt x="377" y="291"/>
                    <a:pt x="202" y="147"/>
                    <a:pt x="2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6824586" y="4382089"/>
              <a:ext cx="29765" cy="18384"/>
            </a:xfrm>
            <a:custGeom>
              <a:avLst/>
              <a:gdLst/>
              <a:ahLst/>
              <a:cxnLst/>
              <a:rect l="l" t="t" r="r" b="b"/>
              <a:pathLst>
                <a:path w="612" h="378" extrusionOk="0">
                  <a:moveTo>
                    <a:pt x="0" y="1"/>
                  </a:moveTo>
                  <a:cubicBezTo>
                    <a:pt x="205" y="145"/>
                    <a:pt x="407" y="261"/>
                    <a:pt x="582" y="378"/>
                  </a:cubicBezTo>
                  <a:cubicBezTo>
                    <a:pt x="612" y="378"/>
                    <a:pt x="612" y="350"/>
                    <a:pt x="612" y="350"/>
                  </a:cubicBezTo>
                  <a:cubicBezTo>
                    <a:pt x="407" y="233"/>
                    <a:pt x="205" y="117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6837377" y="4380630"/>
              <a:ext cx="28306" cy="18481"/>
            </a:xfrm>
            <a:custGeom>
              <a:avLst/>
              <a:gdLst/>
              <a:ahLst/>
              <a:cxnLst/>
              <a:rect l="l" t="t" r="r" b="b"/>
              <a:pathLst>
                <a:path w="582" h="380" extrusionOk="0">
                  <a:moveTo>
                    <a:pt x="0" y="1"/>
                  </a:moveTo>
                  <a:lnTo>
                    <a:pt x="0" y="1"/>
                  </a:lnTo>
                  <a:cubicBezTo>
                    <a:pt x="174" y="147"/>
                    <a:pt x="349" y="263"/>
                    <a:pt x="523" y="380"/>
                  </a:cubicBezTo>
                  <a:cubicBezTo>
                    <a:pt x="551" y="380"/>
                    <a:pt x="581" y="349"/>
                    <a:pt x="551" y="349"/>
                  </a:cubicBezTo>
                  <a:cubicBezTo>
                    <a:pt x="377" y="233"/>
                    <a:pt x="202" y="117"/>
                    <a:pt x="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6847201" y="4377274"/>
              <a:ext cx="35406" cy="23199"/>
            </a:xfrm>
            <a:custGeom>
              <a:avLst/>
              <a:gdLst/>
              <a:ahLst/>
              <a:cxnLst/>
              <a:rect l="l" t="t" r="r" b="b"/>
              <a:pathLst>
                <a:path w="728" h="477" extrusionOk="0">
                  <a:moveTo>
                    <a:pt x="11" y="0"/>
                  </a:moveTo>
                  <a:cubicBezTo>
                    <a:pt x="0" y="0"/>
                    <a:pt x="0" y="20"/>
                    <a:pt x="0" y="42"/>
                  </a:cubicBezTo>
                  <a:cubicBezTo>
                    <a:pt x="205" y="216"/>
                    <a:pt x="437" y="360"/>
                    <a:pt x="670" y="477"/>
                  </a:cubicBezTo>
                  <a:cubicBezTo>
                    <a:pt x="698" y="477"/>
                    <a:pt x="728" y="449"/>
                    <a:pt x="698" y="449"/>
                  </a:cubicBezTo>
                  <a:cubicBezTo>
                    <a:pt x="465" y="302"/>
                    <a:pt x="233" y="158"/>
                    <a:pt x="31" y="12"/>
                  </a:cubicBezTo>
                  <a:cubicBezTo>
                    <a:pt x="22" y="4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6861306" y="4376447"/>
              <a:ext cx="27916" cy="20427"/>
            </a:xfrm>
            <a:custGeom>
              <a:avLst/>
              <a:gdLst/>
              <a:ahLst/>
              <a:cxnLst/>
              <a:rect l="l" t="t" r="r" b="b"/>
              <a:pathLst>
                <a:path w="574" h="420" extrusionOk="0">
                  <a:moveTo>
                    <a:pt x="31" y="1"/>
                  </a:moveTo>
                  <a:cubicBezTo>
                    <a:pt x="1" y="1"/>
                    <a:pt x="1" y="29"/>
                    <a:pt x="1" y="29"/>
                  </a:cubicBezTo>
                  <a:cubicBezTo>
                    <a:pt x="175" y="175"/>
                    <a:pt x="350" y="319"/>
                    <a:pt x="554" y="408"/>
                  </a:cubicBezTo>
                  <a:cubicBezTo>
                    <a:pt x="554" y="416"/>
                    <a:pt x="556" y="419"/>
                    <a:pt x="559" y="419"/>
                  </a:cubicBezTo>
                  <a:cubicBezTo>
                    <a:pt x="566" y="419"/>
                    <a:pt x="574" y="399"/>
                    <a:pt x="554" y="377"/>
                  </a:cubicBezTo>
                  <a:cubicBezTo>
                    <a:pt x="380" y="291"/>
                    <a:pt x="205" y="145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6871713" y="4371584"/>
              <a:ext cx="37449" cy="23685"/>
            </a:xfrm>
            <a:custGeom>
              <a:avLst/>
              <a:gdLst/>
              <a:ahLst/>
              <a:cxnLst/>
              <a:rect l="l" t="t" r="r" b="b"/>
              <a:pathLst>
                <a:path w="770" h="487" extrusionOk="0">
                  <a:moveTo>
                    <a:pt x="13" y="0"/>
                  </a:moveTo>
                  <a:cubicBezTo>
                    <a:pt x="7" y="0"/>
                    <a:pt x="1" y="12"/>
                    <a:pt x="19" y="12"/>
                  </a:cubicBezTo>
                  <a:cubicBezTo>
                    <a:pt x="19" y="3"/>
                    <a:pt x="16" y="0"/>
                    <a:pt x="13" y="0"/>
                  </a:cubicBezTo>
                  <a:close/>
                  <a:moveTo>
                    <a:pt x="19" y="12"/>
                  </a:moveTo>
                  <a:cubicBezTo>
                    <a:pt x="224" y="217"/>
                    <a:pt x="456" y="391"/>
                    <a:pt x="717" y="477"/>
                  </a:cubicBezTo>
                  <a:cubicBezTo>
                    <a:pt x="723" y="484"/>
                    <a:pt x="729" y="486"/>
                    <a:pt x="735" y="486"/>
                  </a:cubicBezTo>
                  <a:cubicBezTo>
                    <a:pt x="756" y="486"/>
                    <a:pt x="769" y="449"/>
                    <a:pt x="747" y="449"/>
                  </a:cubicBezTo>
                  <a:cubicBezTo>
                    <a:pt x="484" y="333"/>
                    <a:pt x="252" y="187"/>
                    <a:pt x="19" y="1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6885429" y="4369347"/>
              <a:ext cx="36768" cy="24123"/>
            </a:xfrm>
            <a:custGeom>
              <a:avLst/>
              <a:gdLst/>
              <a:ahLst/>
              <a:cxnLst/>
              <a:rect l="l" t="t" r="r" b="b"/>
              <a:pathLst>
                <a:path w="756" h="496" extrusionOk="0">
                  <a:moveTo>
                    <a:pt x="28" y="0"/>
                  </a:moveTo>
                  <a:cubicBezTo>
                    <a:pt x="28" y="0"/>
                    <a:pt x="0" y="0"/>
                    <a:pt x="0" y="31"/>
                  </a:cubicBezTo>
                  <a:cubicBezTo>
                    <a:pt x="232" y="205"/>
                    <a:pt x="465" y="379"/>
                    <a:pt x="725" y="495"/>
                  </a:cubicBezTo>
                  <a:cubicBezTo>
                    <a:pt x="755" y="495"/>
                    <a:pt x="755" y="465"/>
                    <a:pt x="725" y="465"/>
                  </a:cubicBezTo>
                  <a:cubicBezTo>
                    <a:pt x="493" y="321"/>
                    <a:pt x="260" y="175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6896712" y="4365164"/>
              <a:ext cx="38130" cy="25485"/>
            </a:xfrm>
            <a:custGeom>
              <a:avLst/>
              <a:gdLst/>
              <a:ahLst/>
              <a:cxnLst/>
              <a:rect l="l" t="t" r="r" b="b"/>
              <a:pathLst>
                <a:path w="784" h="524" extrusionOk="0">
                  <a:moveTo>
                    <a:pt x="28" y="0"/>
                  </a:moveTo>
                  <a:cubicBezTo>
                    <a:pt x="28" y="0"/>
                    <a:pt x="0" y="0"/>
                    <a:pt x="0" y="28"/>
                  </a:cubicBezTo>
                  <a:cubicBezTo>
                    <a:pt x="233" y="233"/>
                    <a:pt x="465" y="407"/>
                    <a:pt x="726" y="523"/>
                  </a:cubicBezTo>
                  <a:cubicBezTo>
                    <a:pt x="756" y="523"/>
                    <a:pt x="784" y="493"/>
                    <a:pt x="756" y="493"/>
                  </a:cubicBezTo>
                  <a:cubicBezTo>
                    <a:pt x="493" y="349"/>
                    <a:pt x="261" y="203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6913686" y="4363705"/>
              <a:ext cx="35309" cy="24123"/>
            </a:xfrm>
            <a:custGeom>
              <a:avLst/>
              <a:gdLst/>
              <a:ahLst/>
              <a:cxnLst/>
              <a:rect l="l" t="t" r="r" b="b"/>
              <a:pathLst>
                <a:path w="726" h="496" extrusionOk="0">
                  <a:moveTo>
                    <a:pt x="28" y="0"/>
                  </a:moveTo>
                  <a:cubicBezTo>
                    <a:pt x="28" y="0"/>
                    <a:pt x="0" y="0"/>
                    <a:pt x="28" y="30"/>
                  </a:cubicBezTo>
                  <a:cubicBezTo>
                    <a:pt x="202" y="233"/>
                    <a:pt x="435" y="379"/>
                    <a:pt x="697" y="495"/>
                  </a:cubicBezTo>
                  <a:cubicBezTo>
                    <a:pt x="725" y="495"/>
                    <a:pt x="725" y="465"/>
                    <a:pt x="725" y="465"/>
                  </a:cubicBezTo>
                  <a:cubicBezTo>
                    <a:pt x="465" y="321"/>
                    <a:pt x="260" y="174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6926331" y="4360835"/>
              <a:ext cx="38276" cy="24172"/>
            </a:xfrm>
            <a:custGeom>
              <a:avLst/>
              <a:gdLst/>
              <a:ahLst/>
              <a:cxnLst/>
              <a:rect l="l" t="t" r="r" b="b"/>
              <a:pathLst>
                <a:path w="787" h="497" extrusionOk="0">
                  <a:moveTo>
                    <a:pt x="31" y="1"/>
                  </a:moveTo>
                  <a:cubicBezTo>
                    <a:pt x="31" y="1"/>
                    <a:pt x="0" y="1"/>
                    <a:pt x="31" y="31"/>
                  </a:cubicBezTo>
                  <a:cubicBezTo>
                    <a:pt x="175" y="117"/>
                    <a:pt x="291" y="233"/>
                    <a:pt x="407" y="350"/>
                  </a:cubicBezTo>
                  <a:cubicBezTo>
                    <a:pt x="523" y="408"/>
                    <a:pt x="640" y="496"/>
                    <a:pt x="756" y="496"/>
                  </a:cubicBezTo>
                  <a:cubicBezTo>
                    <a:pt x="786" y="496"/>
                    <a:pt x="786" y="438"/>
                    <a:pt x="756" y="438"/>
                  </a:cubicBezTo>
                  <a:cubicBezTo>
                    <a:pt x="612" y="438"/>
                    <a:pt x="437" y="292"/>
                    <a:pt x="321" y="206"/>
                  </a:cubicBezTo>
                  <a:cubicBezTo>
                    <a:pt x="233" y="147"/>
                    <a:pt x="147" y="59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6940484" y="4358015"/>
              <a:ext cx="36768" cy="24123"/>
            </a:xfrm>
            <a:custGeom>
              <a:avLst/>
              <a:gdLst/>
              <a:ahLst/>
              <a:cxnLst/>
              <a:rect l="l" t="t" r="r" b="b"/>
              <a:pathLst>
                <a:path w="756" h="496" extrusionOk="0">
                  <a:moveTo>
                    <a:pt x="0" y="1"/>
                  </a:moveTo>
                  <a:lnTo>
                    <a:pt x="0" y="1"/>
                  </a:lnTo>
                  <a:cubicBezTo>
                    <a:pt x="146" y="233"/>
                    <a:pt x="465" y="380"/>
                    <a:pt x="697" y="496"/>
                  </a:cubicBezTo>
                  <a:cubicBezTo>
                    <a:pt x="728" y="496"/>
                    <a:pt x="756" y="438"/>
                    <a:pt x="728" y="438"/>
                  </a:cubicBezTo>
                  <a:cubicBezTo>
                    <a:pt x="581" y="380"/>
                    <a:pt x="437" y="322"/>
                    <a:pt x="321" y="233"/>
                  </a:cubicBezTo>
                  <a:cubicBezTo>
                    <a:pt x="205" y="175"/>
                    <a:pt x="116" y="89"/>
                    <a:pt x="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6951767" y="4353832"/>
              <a:ext cx="37984" cy="25874"/>
            </a:xfrm>
            <a:custGeom>
              <a:avLst/>
              <a:gdLst/>
              <a:ahLst/>
              <a:cxnLst/>
              <a:rect l="l" t="t" r="r" b="b"/>
              <a:pathLst>
                <a:path w="781" h="532" extrusionOk="0">
                  <a:moveTo>
                    <a:pt x="31" y="1"/>
                  </a:moveTo>
                  <a:cubicBezTo>
                    <a:pt x="31" y="1"/>
                    <a:pt x="0" y="29"/>
                    <a:pt x="31" y="29"/>
                  </a:cubicBezTo>
                  <a:cubicBezTo>
                    <a:pt x="205" y="233"/>
                    <a:pt x="465" y="408"/>
                    <a:pt x="728" y="524"/>
                  </a:cubicBezTo>
                  <a:cubicBezTo>
                    <a:pt x="733" y="529"/>
                    <a:pt x="739" y="531"/>
                    <a:pt x="744" y="531"/>
                  </a:cubicBezTo>
                  <a:cubicBezTo>
                    <a:pt x="765" y="531"/>
                    <a:pt x="780" y="494"/>
                    <a:pt x="756" y="494"/>
                  </a:cubicBezTo>
                  <a:cubicBezTo>
                    <a:pt x="496" y="350"/>
                    <a:pt x="263" y="203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6967379" y="4351789"/>
              <a:ext cx="36330" cy="26701"/>
            </a:xfrm>
            <a:custGeom>
              <a:avLst/>
              <a:gdLst/>
              <a:ahLst/>
              <a:cxnLst/>
              <a:rect l="l" t="t" r="r" b="b"/>
              <a:pathLst>
                <a:path w="747" h="549" extrusionOk="0">
                  <a:moveTo>
                    <a:pt x="9" y="0"/>
                  </a:moveTo>
                  <a:cubicBezTo>
                    <a:pt x="0" y="0"/>
                    <a:pt x="0" y="13"/>
                    <a:pt x="0" y="13"/>
                  </a:cubicBezTo>
                  <a:cubicBezTo>
                    <a:pt x="233" y="217"/>
                    <a:pt x="465" y="392"/>
                    <a:pt x="698" y="536"/>
                  </a:cubicBezTo>
                  <a:cubicBezTo>
                    <a:pt x="706" y="545"/>
                    <a:pt x="714" y="548"/>
                    <a:pt x="721" y="548"/>
                  </a:cubicBezTo>
                  <a:cubicBezTo>
                    <a:pt x="738" y="548"/>
                    <a:pt x="747" y="527"/>
                    <a:pt x="726" y="508"/>
                  </a:cubicBezTo>
                  <a:cubicBezTo>
                    <a:pt x="493" y="333"/>
                    <a:pt x="233" y="187"/>
                    <a:pt x="28" y="13"/>
                  </a:cubicBezTo>
                  <a:cubicBezTo>
                    <a:pt x="19" y="3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6978662" y="4349552"/>
              <a:ext cx="35309" cy="25485"/>
            </a:xfrm>
            <a:custGeom>
              <a:avLst/>
              <a:gdLst/>
              <a:ahLst/>
              <a:cxnLst/>
              <a:rect l="l" t="t" r="r" b="b"/>
              <a:pathLst>
                <a:path w="726" h="524" extrusionOk="0">
                  <a:moveTo>
                    <a:pt x="1" y="1"/>
                  </a:moveTo>
                  <a:lnTo>
                    <a:pt x="1" y="31"/>
                  </a:lnTo>
                  <a:cubicBezTo>
                    <a:pt x="175" y="233"/>
                    <a:pt x="435" y="407"/>
                    <a:pt x="668" y="524"/>
                  </a:cubicBezTo>
                  <a:cubicBezTo>
                    <a:pt x="698" y="524"/>
                    <a:pt x="726" y="496"/>
                    <a:pt x="698" y="465"/>
                  </a:cubicBezTo>
                  <a:cubicBezTo>
                    <a:pt x="435" y="321"/>
                    <a:pt x="233" y="175"/>
                    <a:pt x="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6991356" y="4345369"/>
              <a:ext cx="32585" cy="24026"/>
            </a:xfrm>
            <a:custGeom>
              <a:avLst/>
              <a:gdLst/>
              <a:ahLst/>
              <a:cxnLst/>
              <a:rect l="l" t="t" r="r" b="b"/>
              <a:pathLst>
                <a:path w="670" h="494" extrusionOk="0">
                  <a:moveTo>
                    <a:pt x="30" y="1"/>
                  </a:moveTo>
                  <a:cubicBezTo>
                    <a:pt x="0" y="1"/>
                    <a:pt x="0" y="1"/>
                    <a:pt x="0" y="28"/>
                  </a:cubicBezTo>
                  <a:cubicBezTo>
                    <a:pt x="174" y="233"/>
                    <a:pt x="379" y="377"/>
                    <a:pt x="639" y="493"/>
                  </a:cubicBezTo>
                  <a:cubicBezTo>
                    <a:pt x="639" y="493"/>
                    <a:pt x="670" y="465"/>
                    <a:pt x="639" y="465"/>
                  </a:cubicBezTo>
                  <a:cubicBezTo>
                    <a:pt x="407" y="349"/>
                    <a:pt x="205" y="203"/>
                    <a:pt x="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7005460" y="4342549"/>
              <a:ext cx="31078" cy="23004"/>
            </a:xfrm>
            <a:custGeom>
              <a:avLst/>
              <a:gdLst/>
              <a:ahLst/>
              <a:cxnLst/>
              <a:rect l="l" t="t" r="r" b="b"/>
              <a:pathLst>
                <a:path w="639" h="473" extrusionOk="0">
                  <a:moveTo>
                    <a:pt x="31" y="0"/>
                  </a:moveTo>
                  <a:cubicBezTo>
                    <a:pt x="31" y="0"/>
                    <a:pt x="1" y="0"/>
                    <a:pt x="1" y="28"/>
                  </a:cubicBezTo>
                  <a:cubicBezTo>
                    <a:pt x="147" y="203"/>
                    <a:pt x="380" y="377"/>
                    <a:pt x="612" y="465"/>
                  </a:cubicBezTo>
                  <a:cubicBezTo>
                    <a:pt x="617" y="471"/>
                    <a:pt x="622" y="473"/>
                    <a:pt x="625" y="473"/>
                  </a:cubicBezTo>
                  <a:cubicBezTo>
                    <a:pt x="639" y="473"/>
                    <a:pt x="634" y="435"/>
                    <a:pt x="612" y="435"/>
                  </a:cubicBezTo>
                  <a:cubicBezTo>
                    <a:pt x="407" y="319"/>
                    <a:pt x="205" y="175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7016792" y="4336907"/>
              <a:ext cx="36768" cy="23977"/>
            </a:xfrm>
            <a:custGeom>
              <a:avLst/>
              <a:gdLst/>
              <a:ahLst/>
              <a:cxnLst/>
              <a:rect l="l" t="t" r="r" b="b"/>
              <a:pathLst>
                <a:path w="756" h="493" extrusionOk="0">
                  <a:moveTo>
                    <a:pt x="0" y="0"/>
                  </a:moveTo>
                  <a:lnTo>
                    <a:pt x="0" y="28"/>
                  </a:lnTo>
                  <a:cubicBezTo>
                    <a:pt x="205" y="233"/>
                    <a:pt x="465" y="377"/>
                    <a:pt x="728" y="493"/>
                  </a:cubicBezTo>
                  <a:cubicBezTo>
                    <a:pt x="756" y="493"/>
                    <a:pt x="756" y="465"/>
                    <a:pt x="728" y="465"/>
                  </a:cubicBezTo>
                  <a:cubicBezTo>
                    <a:pt x="465" y="319"/>
                    <a:pt x="233" y="175"/>
                    <a:pt x="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7028076" y="4332578"/>
              <a:ext cx="35455" cy="24123"/>
            </a:xfrm>
            <a:custGeom>
              <a:avLst/>
              <a:gdLst/>
              <a:ahLst/>
              <a:cxnLst/>
              <a:rect l="l" t="t" r="r" b="b"/>
              <a:pathLst>
                <a:path w="729" h="496" extrusionOk="0">
                  <a:moveTo>
                    <a:pt x="31" y="1"/>
                  </a:moveTo>
                  <a:cubicBezTo>
                    <a:pt x="31" y="1"/>
                    <a:pt x="1" y="1"/>
                    <a:pt x="31" y="31"/>
                  </a:cubicBezTo>
                  <a:cubicBezTo>
                    <a:pt x="205" y="205"/>
                    <a:pt x="465" y="380"/>
                    <a:pt x="698" y="496"/>
                  </a:cubicBezTo>
                  <a:cubicBezTo>
                    <a:pt x="728" y="496"/>
                    <a:pt x="728" y="466"/>
                    <a:pt x="728" y="438"/>
                  </a:cubicBezTo>
                  <a:cubicBezTo>
                    <a:pt x="465" y="322"/>
                    <a:pt x="263" y="175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7043688" y="4326937"/>
              <a:ext cx="38130" cy="26944"/>
            </a:xfrm>
            <a:custGeom>
              <a:avLst/>
              <a:gdLst/>
              <a:ahLst/>
              <a:cxnLst/>
              <a:rect l="l" t="t" r="r" b="b"/>
              <a:pathLst>
                <a:path w="784" h="554" extrusionOk="0">
                  <a:moveTo>
                    <a:pt x="0" y="1"/>
                  </a:moveTo>
                  <a:lnTo>
                    <a:pt x="0" y="31"/>
                  </a:lnTo>
                  <a:cubicBezTo>
                    <a:pt x="203" y="233"/>
                    <a:pt x="465" y="407"/>
                    <a:pt x="756" y="554"/>
                  </a:cubicBezTo>
                  <a:cubicBezTo>
                    <a:pt x="784" y="554"/>
                    <a:pt x="784" y="524"/>
                    <a:pt x="756" y="524"/>
                  </a:cubicBezTo>
                  <a:cubicBezTo>
                    <a:pt x="493" y="380"/>
                    <a:pt x="233" y="205"/>
                    <a:pt x="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7054971" y="4322754"/>
              <a:ext cx="32391" cy="21788"/>
            </a:xfrm>
            <a:custGeom>
              <a:avLst/>
              <a:gdLst/>
              <a:ahLst/>
              <a:cxnLst/>
              <a:rect l="l" t="t" r="r" b="b"/>
              <a:pathLst>
                <a:path w="666" h="448" extrusionOk="0">
                  <a:moveTo>
                    <a:pt x="29" y="1"/>
                  </a:moveTo>
                  <a:cubicBezTo>
                    <a:pt x="1" y="87"/>
                    <a:pt x="175" y="175"/>
                    <a:pt x="233" y="203"/>
                  </a:cubicBezTo>
                  <a:cubicBezTo>
                    <a:pt x="349" y="319"/>
                    <a:pt x="494" y="377"/>
                    <a:pt x="640" y="435"/>
                  </a:cubicBezTo>
                  <a:cubicBezTo>
                    <a:pt x="648" y="444"/>
                    <a:pt x="654" y="448"/>
                    <a:pt x="657" y="448"/>
                  </a:cubicBezTo>
                  <a:cubicBezTo>
                    <a:pt x="665" y="448"/>
                    <a:pt x="660" y="427"/>
                    <a:pt x="640" y="407"/>
                  </a:cubicBezTo>
                  <a:cubicBezTo>
                    <a:pt x="524" y="377"/>
                    <a:pt x="435" y="319"/>
                    <a:pt x="319" y="233"/>
                  </a:cubicBezTo>
                  <a:cubicBezTo>
                    <a:pt x="291" y="233"/>
                    <a:pt x="29" y="29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7069124" y="4317113"/>
              <a:ext cx="35309" cy="24026"/>
            </a:xfrm>
            <a:custGeom>
              <a:avLst/>
              <a:gdLst/>
              <a:ahLst/>
              <a:cxnLst/>
              <a:rect l="l" t="t" r="r" b="b"/>
              <a:pathLst>
                <a:path w="726" h="494" extrusionOk="0">
                  <a:moveTo>
                    <a:pt x="0" y="0"/>
                  </a:moveTo>
                  <a:cubicBezTo>
                    <a:pt x="175" y="233"/>
                    <a:pt x="407" y="407"/>
                    <a:pt x="667" y="493"/>
                  </a:cubicBezTo>
                  <a:cubicBezTo>
                    <a:pt x="698" y="493"/>
                    <a:pt x="726" y="465"/>
                    <a:pt x="698" y="465"/>
                  </a:cubicBezTo>
                  <a:cubicBezTo>
                    <a:pt x="407" y="377"/>
                    <a:pt x="203" y="203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7086535" y="4312200"/>
              <a:ext cx="33510" cy="23248"/>
            </a:xfrm>
            <a:custGeom>
              <a:avLst/>
              <a:gdLst/>
              <a:ahLst/>
              <a:cxnLst/>
              <a:rect l="l" t="t" r="r" b="b"/>
              <a:pathLst>
                <a:path w="689" h="478" extrusionOk="0">
                  <a:moveTo>
                    <a:pt x="13" y="1"/>
                  </a:moveTo>
                  <a:cubicBezTo>
                    <a:pt x="6" y="1"/>
                    <a:pt x="0" y="13"/>
                    <a:pt x="19" y="13"/>
                  </a:cubicBezTo>
                  <a:cubicBezTo>
                    <a:pt x="19" y="4"/>
                    <a:pt x="16" y="1"/>
                    <a:pt x="13" y="1"/>
                  </a:cubicBezTo>
                  <a:close/>
                  <a:moveTo>
                    <a:pt x="19" y="13"/>
                  </a:moveTo>
                  <a:cubicBezTo>
                    <a:pt x="193" y="187"/>
                    <a:pt x="426" y="362"/>
                    <a:pt x="658" y="478"/>
                  </a:cubicBezTo>
                  <a:cubicBezTo>
                    <a:pt x="688" y="478"/>
                    <a:pt x="688" y="450"/>
                    <a:pt x="688" y="450"/>
                  </a:cubicBezTo>
                  <a:cubicBezTo>
                    <a:pt x="456" y="304"/>
                    <a:pt x="223" y="160"/>
                    <a:pt x="19" y="1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7099229" y="4305148"/>
              <a:ext cx="40610" cy="27479"/>
            </a:xfrm>
            <a:custGeom>
              <a:avLst/>
              <a:gdLst/>
              <a:ahLst/>
              <a:cxnLst/>
              <a:rect l="l" t="t" r="r" b="b"/>
              <a:pathLst>
                <a:path w="835" h="565" extrusionOk="0">
                  <a:moveTo>
                    <a:pt x="14" y="1"/>
                  </a:moveTo>
                  <a:cubicBezTo>
                    <a:pt x="7" y="1"/>
                    <a:pt x="0" y="14"/>
                    <a:pt x="21" y="14"/>
                  </a:cubicBezTo>
                  <a:cubicBezTo>
                    <a:pt x="21" y="4"/>
                    <a:pt x="17" y="1"/>
                    <a:pt x="14" y="1"/>
                  </a:cubicBezTo>
                  <a:close/>
                  <a:moveTo>
                    <a:pt x="21" y="14"/>
                  </a:moveTo>
                  <a:lnTo>
                    <a:pt x="21" y="14"/>
                  </a:lnTo>
                  <a:cubicBezTo>
                    <a:pt x="253" y="216"/>
                    <a:pt x="513" y="421"/>
                    <a:pt x="804" y="565"/>
                  </a:cubicBezTo>
                  <a:cubicBezTo>
                    <a:pt x="804" y="565"/>
                    <a:pt x="834" y="537"/>
                    <a:pt x="804" y="537"/>
                  </a:cubicBezTo>
                  <a:lnTo>
                    <a:pt x="21" y="14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7117175" y="4298680"/>
              <a:ext cx="40659" cy="23102"/>
            </a:xfrm>
            <a:custGeom>
              <a:avLst/>
              <a:gdLst/>
              <a:ahLst/>
              <a:cxnLst/>
              <a:rect l="l" t="t" r="r" b="b"/>
              <a:pathLst>
                <a:path w="836" h="475" extrusionOk="0">
                  <a:moveTo>
                    <a:pt x="28" y="1"/>
                  </a:moveTo>
                  <a:cubicBezTo>
                    <a:pt x="28" y="1"/>
                    <a:pt x="0" y="31"/>
                    <a:pt x="28" y="31"/>
                  </a:cubicBezTo>
                  <a:cubicBezTo>
                    <a:pt x="233" y="233"/>
                    <a:pt x="523" y="379"/>
                    <a:pt x="784" y="465"/>
                  </a:cubicBezTo>
                  <a:cubicBezTo>
                    <a:pt x="790" y="472"/>
                    <a:pt x="796" y="474"/>
                    <a:pt x="801" y="474"/>
                  </a:cubicBezTo>
                  <a:cubicBezTo>
                    <a:pt x="823" y="474"/>
                    <a:pt x="836" y="438"/>
                    <a:pt x="814" y="438"/>
                  </a:cubicBezTo>
                  <a:cubicBezTo>
                    <a:pt x="523" y="349"/>
                    <a:pt x="261" y="205"/>
                    <a:pt x="2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7135462" y="4293038"/>
              <a:ext cx="33996" cy="22664"/>
            </a:xfrm>
            <a:custGeom>
              <a:avLst/>
              <a:gdLst/>
              <a:ahLst/>
              <a:cxnLst/>
              <a:rect l="l" t="t" r="r" b="b"/>
              <a:pathLst>
                <a:path w="699" h="466" extrusionOk="0">
                  <a:moveTo>
                    <a:pt x="1" y="0"/>
                  </a:moveTo>
                  <a:cubicBezTo>
                    <a:pt x="31" y="89"/>
                    <a:pt x="205" y="175"/>
                    <a:pt x="263" y="233"/>
                  </a:cubicBezTo>
                  <a:cubicBezTo>
                    <a:pt x="380" y="321"/>
                    <a:pt x="524" y="407"/>
                    <a:pt x="640" y="465"/>
                  </a:cubicBezTo>
                  <a:cubicBezTo>
                    <a:pt x="670" y="465"/>
                    <a:pt x="698" y="437"/>
                    <a:pt x="670" y="407"/>
                  </a:cubicBezTo>
                  <a:cubicBezTo>
                    <a:pt x="438" y="291"/>
                    <a:pt x="233" y="147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7146794" y="4286035"/>
              <a:ext cx="43917" cy="26847"/>
            </a:xfrm>
            <a:custGeom>
              <a:avLst/>
              <a:gdLst/>
              <a:ahLst/>
              <a:cxnLst/>
              <a:rect l="l" t="t" r="r" b="b"/>
              <a:pathLst>
                <a:path w="903" h="552" extrusionOk="0">
                  <a:moveTo>
                    <a:pt x="30" y="0"/>
                  </a:moveTo>
                  <a:cubicBezTo>
                    <a:pt x="30" y="0"/>
                    <a:pt x="0" y="0"/>
                    <a:pt x="0" y="28"/>
                  </a:cubicBezTo>
                  <a:cubicBezTo>
                    <a:pt x="89" y="144"/>
                    <a:pt x="263" y="233"/>
                    <a:pt x="407" y="319"/>
                  </a:cubicBezTo>
                  <a:cubicBezTo>
                    <a:pt x="553" y="407"/>
                    <a:pt x="698" y="465"/>
                    <a:pt x="872" y="551"/>
                  </a:cubicBezTo>
                  <a:cubicBezTo>
                    <a:pt x="902" y="551"/>
                    <a:pt x="902" y="523"/>
                    <a:pt x="872" y="493"/>
                  </a:cubicBezTo>
                  <a:cubicBezTo>
                    <a:pt x="728" y="435"/>
                    <a:pt x="581" y="377"/>
                    <a:pt x="437" y="291"/>
                  </a:cubicBezTo>
                  <a:cubicBezTo>
                    <a:pt x="321" y="202"/>
                    <a:pt x="147" y="144"/>
                    <a:pt x="3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7159537" y="4283214"/>
              <a:ext cx="36817" cy="22615"/>
            </a:xfrm>
            <a:custGeom>
              <a:avLst/>
              <a:gdLst/>
              <a:ahLst/>
              <a:cxnLst/>
              <a:rect l="l" t="t" r="r" b="b"/>
              <a:pathLst>
                <a:path w="757" h="465" extrusionOk="0">
                  <a:moveTo>
                    <a:pt x="59" y="0"/>
                  </a:moveTo>
                  <a:cubicBezTo>
                    <a:pt x="29" y="0"/>
                    <a:pt x="1" y="0"/>
                    <a:pt x="29" y="28"/>
                  </a:cubicBezTo>
                  <a:cubicBezTo>
                    <a:pt x="233" y="202"/>
                    <a:pt x="466" y="349"/>
                    <a:pt x="726" y="465"/>
                  </a:cubicBezTo>
                  <a:cubicBezTo>
                    <a:pt x="756" y="465"/>
                    <a:pt x="756" y="435"/>
                    <a:pt x="726" y="407"/>
                  </a:cubicBezTo>
                  <a:cubicBezTo>
                    <a:pt x="494" y="291"/>
                    <a:pt x="261" y="174"/>
                    <a:pt x="5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7172231" y="4275530"/>
              <a:ext cx="38178" cy="26457"/>
            </a:xfrm>
            <a:custGeom>
              <a:avLst/>
              <a:gdLst/>
              <a:ahLst/>
              <a:cxnLst/>
              <a:rect l="l" t="t" r="r" b="b"/>
              <a:pathLst>
                <a:path w="785" h="544" extrusionOk="0">
                  <a:moveTo>
                    <a:pt x="11" y="0"/>
                  </a:moveTo>
                  <a:cubicBezTo>
                    <a:pt x="0" y="0"/>
                    <a:pt x="0" y="20"/>
                    <a:pt x="0" y="42"/>
                  </a:cubicBezTo>
                  <a:cubicBezTo>
                    <a:pt x="233" y="244"/>
                    <a:pt x="465" y="418"/>
                    <a:pt x="756" y="535"/>
                  </a:cubicBezTo>
                  <a:cubicBezTo>
                    <a:pt x="762" y="541"/>
                    <a:pt x="767" y="543"/>
                    <a:pt x="771" y="543"/>
                  </a:cubicBezTo>
                  <a:cubicBezTo>
                    <a:pt x="785" y="543"/>
                    <a:pt x="780" y="507"/>
                    <a:pt x="756" y="507"/>
                  </a:cubicBezTo>
                  <a:cubicBezTo>
                    <a:pt x="523" y="360"/>
                    <a:pt x="263" y="186"/>
                    <a:pt x="30" y="12"/>
                  </a:cubicBezTo>
                  <a:cubicBezTo>
                    <a:pt x="22" y="4"/>
                    <a:pt x="15" y="0"/>
                    <a:pt x="1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7110026" y="4302376"/>
              <a:ext cx="35406" cy="25047"/>
            </a:xfrm>
            <a:custGeom>
              <a:avLst/>
              <a:gdLst/>
              <a:ahLst/>
              <a:cxnLst/>
              <a:rect l="l" t="t" r="r" b="b"/>
              <a:pathLst>
                <a:path w="728" h="515" extrusionOk="0">
                  <a:moveTo>
                    <a:pt x="11" y="0"/>
                  </a:moveTo>
                  <a:cubicBezTo>
                    <a:pt x="1" y="0"/>
                    <a:pt x="1" y="21"/>
                    <a:pt x="1" y="41"/>
                  </a:cubicBezTo>
                  <a:cubicBezTo>
                    <a:pt x="205" y="215"/>
                    <a:pt x="438" y="389"/>
                    <a:pt x="698" y="506"/>
                  </a:cubicBezTo>
                  <a:cubicBezTo>
                    <a:pt x="704" y="512"/>
                    <a:pt x="709" y="514"/>
                    <a:pt x="713" y="514"/>
                  </a:cubicBezTo>
                  <a:cubicBezTo>
                    <a:pt x="727" y="514"/>
                    <a:pt x="722" y="478"/>
                    <a:pt x="698" y="478"/>
                  </a:cubicBezTo>
                  <a:cubicBezTo>
                    <a:pt x="466" y="362"/>
                    <a:pt x="233" y="187"/>
                    <a:pt x="31" y="13"/>
                  </a:cubicBezTo>
                  <a:cubicBezTo>
                    <a:pt x="22" y="4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7184973" y="4270423"/>
              <a:ext cx="40999" cy="25485"/>
            </a:xfrm>
            <a:custGeom>
              <a:avLst/>
              <a:gdLst/>
              <a:ahLst/>
              <a:cxnLst/>
              <a:rect l="l" t="t" r="r" b="b"/>
              <a:pathLst>
                <a:path w="843" h="524" extrusionOk="0">
                  <a:moveTo>
                    <a:pt x="29" y="0"/>
                  </a:moveTo>
                  <a:cubicBezTo>
                    <a:pt x="29" y="0"/>
                    <a:pt x="1" y="31"/>
                    <a:pt x="29" y="31"/>
                  </a:cubicBezTo>
                  <a:cubicBezTo>
                    <a:pt x="233" y="205"/>
                    <a:pt x="524" y="437"/>
                    <a:pt x="814" y="523"/>
                  </a:cubicBezTo>
                  <a:cubicBezTo>
                    <a:pt x="842" y="523"/>
                    <a:pt x="842" y="496"/>
                    <a:pt x="814" y="496"/>
                  </a:cubicBezTo>
                  <a:cubicBezTo>
                    <a:pt x="524" y="379"/>
                    <a:pt x="261" y="205"/>
                    <a:pt x="2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7202384" y="4264149"/>
              <a:ext cx="36039" cy="23685"/>
            </a:xfrm>
            <a:custGeom>
              <a:avLst/>
              <a:gdLst/>
              <a:ahLst/>
              <a:cxnLst/>
              <a:rect l="l" t="t" r="r" b="b"/>
              <a:pathLst>
                <a:path w="741" h="487" extrusionOk="0">
                  <a:moveTo>
                    <a:pt x="13" y="1"/>
                  </a:moveTo>
                  <a:cubicBezTo>
                    <a:pt x="7" y="1"/>
                    <a:pt x="1" y="13"/>
                    <a:pt x="19" y="13"/>
                  </a:cubicBezTo>
                  <a:cubicBezTo>
                    <a:pt x="19" y="4"/>
                    <a:pt x="16" y="1"/>
                    <a:pt x="13" y="1"/>
                  </a:cubicBezTo>
                  <a:close/>
                  <a:moveTo>
                    <a:pt x="19" y="13"/>
                  </a:moveTo>
                  <a:lnTo>
                    <a:pt x="19" y="13"/>
                  </a:lnTo>
                  <a:cubicBezTo>
                    <a:pt x="194" y="246"/>
                    <a:pt x="426" y="392"/>
                    <a:pt x="689" y="478"/>
                  </a:cubicBezTo>
                  <a:cubicBezTo>
                    <a:pt x="695" y="484"/>
                    <a:pt x="701" y="487"/>
                    <a:pt x="706" y="487"/>
                  </a:cubicBezTo>
                  <a:cubicBezTo>
                    <a:pt x="727" y="487"/>
                    <a:pt x="741" y="450"/>
                    <a:pt x="717" y="450"/>
                  </a:cubicBezTo>
                  <a:cubicBezTo>
                    <a:pt x="456" y="334"/>
                    <a:pt x="224" y="188"/>
                    <a:pt x="19" y="1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7214592" y="4257778"/>
              <a:ext cx="35455" cy="23977"/>
            </a:xfrm>
            <a:custGeom>
              <a:avLst/>
              <a:gdLst/>
              <a:ahLst/>
              <a:cxnLst/>
              <a:rect l="l" t="t" r="r" b="b"/>
              <a:pathLst>
                <a:path w="729" h="493" extrusionOk="0">
                  <a:moveTo>
                    <a:pt x="31" y="0"/>
                  </a:moveTo>
                  <a:cubicBezTo>
                    <a:pt x="1" y="0"/>
                    <a:pt x="1" y="0"/>
                    <a:pt x="1" y="28"/>
                  </a:cubicBezTo>
                  <a:cubicBezTo>
                    <a:pt x="205" y="202"/>
                    <a:pt x="438" y="349"/>
                    <a:pt x="670" y="493"/>
                  </a:cubicBezTo>
                  <a:cubicBezTo>
                    <a:pt x="698" y="493"/>
                    <a:pt x="728" y="465"/>
                    <a:pt x="698" y="465"/>
                  </a:cubicBezTo>
                  <a:cubicBezTo>
                    <a:pt x="466" y="319"/>
                    <a:pt x="233" y="174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7230204" y="4250045"/>
              <a:ext cx="40999" cy="27527"/>
            </a:xfrm>
            <a:custGeom>
              <a:avLst/>
              <a:gdLst/>
              <a:ahLst/>
              <a:cxnLst/>
              <a:rect l="l" t="t" r="r" b="b"/>
              <a:pathLst>
                <a:path w="843" h="566" extrusionOk="0">
                  <a:moveTo>
                    <a:pt x="9" y="0"/>
                  </a:moveTo>
                  <a:cubicBezTo>
                    <a:pt x="1" y="0"/>
                    <a:pt x="1" y="13"/>
                    <a:pt x="1" y="13"/>
                  </a:cubicBezTo>
                  <a:cubicBezTo>
                    <a:pt x="233" y="245"/>
                    <a:pt x="524" y="450"/>
                    <a:pt x="814" y="566"/>
                  </a:cubicBezTo>
                  <a:cubicBezTo>
                    <a:pt x="842" y="566"/>
                    <a:pt x="842" y="536"/>
                    <a:pt x="814" y="536"/>
                  </a:cubicBezTo>
                  <a:lnTo>
                    <a:pt x="29" y="13"/>
                  </a:lnTo>
                  <a:cubicBezTo>
                    <a:pt x="19" y="3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7245718" y="4243625"/>
              <a:ext cx="36768" cy="25485"/>
            </a:xfrm>
            <a:custGeom>
              <a:avLst/>
              <a:gdLst/>
              <a:ahLst/>
              <a:cxnLst/>
              <a:rect l="l" t="t" r="r" b="b"/>
              <a:pathLst>
                <a:path w="756" h="524" extrusionOk="0">
                  <a:moveTo>
                    <a:pt x="0" y="1"/>
                  </a:moveTo>
                  <a:lnTo>
                    <a:pt x="0" y="28"/>
                  </a:lnTo>
                  <a:cubicBezTo>
                    <a:pt x="116" y="145"/>
                    <a:pt x="233" y="233"/>
                    <a:pt x="349" y="319"/>
                  </a:cubicBezTo>
                  <a:cubicBezTo>
                    <a:pt x="465" y="407"/>
                    <a:pt x="581" y="524"/>
                    <a:pt x="728" y="524"/>
                  </a:cubicBezTo>
                  <a:cubicBezTo>
                    <a:pt x="756" y="524"/>
                    <a:pt x="756" y="493"/>
                    <a:pt x="728" y="493"/>
                  </a:cubicBezTo>
                  <a:cubicBezTo>
                    <a:pt x="581" y="465"/>
                    <a:pt x="437" y="349"/>
                    <a:pt x="321" y="261"/>
                  </a:cubicBezTo>
                  <a:cubicBezTo>
                    <a:pt x="205" y="175"/>
                    <a:pt x="116" y="87"/>
                    <a:pt x="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7257002" y="4237983"/>
              <a:ext cx="39638" cy="25485"/>
            </a:xfrm>
            <a:custGeom>
              <a:avLst/>
              <a:gdLst/>
              <a:ahLst/>
              <a:cxnLst/>
              <a:rect l="l" t="t" r="r" b="b"/>
              <a:pathLst>
                <a:path w="815" h="524" extrusionOk="0">
                  <a:moveTo>
                    <a:pt x="1" y="0"/>
                  </a:moveTo>
                  <a:cubicBezTo>
                    <a:pt x="117" y="144"/>
                    <a:pt x="263" y="233"/>
                    <a:pt x="379" y="349"/>
                  </a:cubicBezTo>
                  <a:cubicBezTo>
                    <a:pt x="496" y="435"/>
                    <a:pt x="612" y="523"/>
                    <a:pt x="786" y="523"/>
                  </a:cubicBezTo>
                  <a:cubicBezTo>
                    <a:pt x="786" y="523"/>
                    <a:pt x="814" y="493"/>
                    <a:pt x="786" y="493"/>
                  </a:cubicBezTo>
                  <a:cubicBezTo>
                    <a:pt x="465" y="465"/>
                    <a:pt x="291" y="144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7269793" y="4231661"/>
              <a:ext cx="39297" cy="27673"/>
            </a:xfrm>
            <a:custGeom>
              <a:avLst/>
              <a:gdLst/>
              <a:ahLst/>
              <a:cxnLst/>
              <a:rect l="l" t="t" r="r" b="b"/>
              <a:pathLst>
                <a:path w="808" h="569" extrusionOk="0">
                  <a:moveTo>
                    <a:pt x="9" y="1"/>
                  </a:moveTo>
                  <a:cubicBezTo>
                    <a:pt x="0" y="1"/>
                    <a:pt x="0" y="14"/>
                    <a:pt x="0" y="14"/>
                  </a:cubicBezTo>
                  <a:lnTo>
                    <a:pt x="435" y="363"/>
                  </a:lnTo>
                  <a:cubicBezTo>
                    <a:pt x="516" y="416"/>
                    <a:pt x="645" y="568"/>
                    <a:pt x="756" y="568"/>
                  </a:cubicBezTo>
                  <a:cubicBezTo>
                    <a:pt x="765" y="568"/>
                    <a:pt x="774" y="567"/>
                    <a:pt x="784" y="565"/>
                  </a:cubicBezTo>
                  <a:cubicBezTo>
                    <a:pt x="808" y="565"/>
                    <a:pt x="793" y="528"/>
                    <a:pt x="773" y="528"/>
                  </a:cubicBezTo>
                  <a:cubicBezTo>
                    <a:pt x="767" y="528"/>
                    <a:pt x="761" y="531"/>
                    <a:pt x="756" y="537"/>
                  </a:cubicBezTo>
                  <a:cubicBezTo>
                    <a:pt x="698" y="537"/>
                    <a:pt x="609" y="449"/>
                    <a:pt x="551" y="421"/>
                  </a:cubicBezTo>
                  <a:cubicBezTo>
                    <a:pt x="493" y="363"/>
                    <a:pt x="435" y="333"/>
                    <a:pt x="377" y="274"/>
                  </a:cubicBezTo>
                  <a:lnTo>
                    <a:pt x="28" y="14"/>
                  </a:lnTo>
                  <a:cubicBezTo>
                    <a:pt x="19" y="4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7295229" y="4219551"/>
              <a:ext cx="39589" cy="28500"/>
            </a:xfrm>
            <a:custGeom>
              <a:avLst/>
              <a:gdLst/>
              <a:ahLst/>
              <a:cxnLst/>
              <a:rect l="l" t="t" r="r" b="b"/>
              <a:pathLst>
                <a:path w="814" h="586" extrusionOk="0">
                  <a:moveTo>
                    <a:pt x="28" y="0"/>
                  </a:moveTo>
                  <a:cubicBezTo>
                    <a:pt x="0" y="0"/>
                    <a:pt x="0" y="0"/>
                    <a:pt x="0" y="31"/>
                  </a:cubicBezTo>
                  <a:lnTo>
                    <a:pt x="435" y="379"/>
                  </a:lnTo>
                  <a:cubicBezTo>
                    <a:pt x="516" y="433"/>
                    <a:pt x="645" y="585"/>
                    <a:pt x="756" y="585"/>
                  </a:cubicBezTo>
                  <a:cubicBezTo>
                    <a:pt x="765" y="585"/>
                    <a:pt x="774" y="584"/>
                    <a:pt x="784" y="582"/>
                  </a:cubicBezTo>
                  <a:cubicBezTo>
                    <a:pt x="814" y="582"/>
                    <a:pt x="814" y="523"/>
                    <a:pt x="784" y="523"/>
                  </a:cubicBezTo>
                  <a:cubicBezTo>
                    <a:pt x="772" y="528"/>
                    <a:pt x="760" y="530"/>
                    <a:pt x="748" y="530"/>
                  </a:cubicBezTo>
                  <a:cubicBezTo>
                    <a:pt x="674" y="530"/>
                    <a:pt x="601" y="457"/>
                    <a:pt x="551" y="407"/>
                  </a:cubicBezTo>
                  <a:cubicBezTo>
                    <a:pt x="493" y="379"/>
                    <a:pt x="435" y="321"/>
                    <a:pt x="377" y="291"/>
                  </a:cubicBezTo>
                  <a:cubicBezTo>
                    <a:pt x="261" y="205"/>
                    <a:pt x="144" y="89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7283897" y="4224171"/>
              <a:ext cx="37741" cy="29959"/>
            </a:xfrm>
            <a:custGeom>
              <a:avLst/>
              <a:gdLst/>
              <a:ahLst/>
              <a:cxnLst/>
              <a:rect l="l" t="t" r="r" b="b"/>
              <a:pathLst>
                <a:path w="776" h="616" extrusionOk="0">
                  <a:moveTo>
                    <a:pt x="4" y="1"/>
                  </a:moveTo>
                  <a:cubicBezTo>
                    <a:pt x="1" y="1"/>
                    <a:pt x="1" y="8"/>
                    <a:pt x="1" y="22"/>
                  </a:cubicBezTo>
                  <a:cubicBezTo>
                    <a:pt x="29" y="138"/>
                    <a:pt x="203" y="254"/>
                    <a:pt x="291" y="342"/>
                  </a:cubicBezTo>
                  <a:cubicBezTo>
                    <a:pt x="435" y="459"/>
                    <a:pt x="582" y="545"/>
                    <a:pt x="756" y="603"/>
                  </a:cubicBezTo>
                  <a:cubicBezTo>
                    <a:pt x="756" y="612"/>
                    <a:pt x="759" y="615"/>
                    <a:pt x="761" y="615"/>
                  </a:cubicBezTo>
                  <a:cubicBezTo>
                    <a:pt x="768" y="615"/>
                    <a:pt x="776" y="595"/>
                    <a:pt x="756" y="575"/>
                  </a:cubicBezTo>
                  <a:cubicBezTo>
                    <a:pt x="640" y="517"/>
                    <a:pt x="494" y="428"/>
                    <a:pt x="377" y="342"/>
                  </a:cubicBezTo>
                  <a:cubicBezTo>
                    <a:pt x="261" y="254"/>
                    <a:pt x="87" y="138"/>
                    <a:pt x="29" y="22"/>
                  </a:cubicBezTo>
                  <a:cubicBezTo>
                    <a:pt x="15" y="8"/>
                    <a:pt x="8" y="1"/>
                    <a:pt x="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7306512" y="4213325"/>
              <a:ext cx="42458" cy="30348"/>
            </a:xfrm>
            <a:custGeom>
              <a:avLst/>
              <a:gdLst/>
              <a:ahLst/>
              <a:cxnLst/>
              <a:rect l="l" t="t" r="r" b="b"/>
              <a:pathLst>
                <a:path w="873" h="624" extrusionOk="0">
                  <a:moveTo>
                    <a:pt x="23" y="1"/>
                  </a:moveTo>
                  <a:cubicBezTo>
                    <a:pt x="15" y="1"/>
                    <a:pt x="1" y="21"/>
                    <a:pt x="1" y="42"/>
                  </a:cubicBezTo>
                  <a:cubicBezTo>
                    <a:pt x="261" y="245"/>
                    <a:pt x="524" y="449"/>
                    <a:pt x="814" y="624"/>
                  </a:cubicBezTo>
                  <a:cubicBezTo>
                    <a:pt x="842" y="624"/>
                    <a:pt x="872" y="593"/>
                    <a:pt x="842" y="593"/>
                  </a:cubicBezTo>
                  <a:cubicBezTo>
                    <a:pt x="552" y="419"/>
                    <a:pt x="291" y="217"/>
                    <a:pt x="29" y="12"/>
                  </a:cubicBezTo>
                  <a:cubicBezTo>
                    <a:pt x="29" y="4"/>
                    <a:pt x="26" y="1"/>
                    <a:pt x="2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7320665" y="4206906"/>
              <a:ext cx="39589" cy="28306"/>
            </a:xfrm>
            <a:custGeom>
              <a:avLst/>
              <a:gdLst/>
              <a:ahLst/>
              <a:cxnLst/>
              <a:rect l="l" t="t" r="r" b="b"/>
              <a:pathLst>
                <a:path w="814" h="582" extrusionOk="0">
                  <a:moveTo>
                    <a:pt x="28" y="0"/>
                  </a:moveTo>
                  <a:lnTo>
                    <a:pt x="0" y="28"/>
                  </a:lnTo>
                  <a:cubicBezTo>
                    <a:pt x="202" y="260"/>
                    <a:pt x="493" y="465"/>
                    <a:pt x="756" y="581"/>
                  </a:cubicBezTo>
                  <a:cubicBezTo>
                    <a:pt x="784" y="581"/>
                    <a:pt x="814" y="551"/>
                    <a:pt x="784" y="523"/>
                  </a:cubicBezTo>
                  <a:cubicBezTo>
                    <a:pt x="493" y="407"/>
                    <a:pt x="261" y="233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7334769" y="4201215"/>
              <a:ext cx="36817" cy="28306"/>
            </a:xfrm>
            <a:custGeom>
              <a:avLst/>
              <a:gdLst/>
              <a:ahLst/>
              <a:cxnLst/>
              <a:rect l="l" t="t" r="r" b="b"/>
              <a:pathLst>
                <a:path w="757" h="582" extrusionOk="0">
                  <a:moveTo>
                    <a:pt x="29" y="1"/>
                  </a:moveTo>
                  <a:cubicBezTo>
                    <a:pt x="29" y="1"/>
                    <a:pt x="1" y="1"/>
                    <a:pt x="29" y="29"/>
                  </a:cubicBezTo>
                  <a:cubicBezTo>
                    <a:pt x="233" y="233"/>
                    <a:pt x="466" y="436"/>
                    <a:pt x="726" y="582"/>
                  </a:cubicBezTo>
                  <a:cubicBezTo>
                    <a:pt x="726" y="582"/>
                    <a:pt x="756" y="552"/>
                    <a:pt x="726" y="552"/>
                  </a:cubicBezTo>
                  <a:cubicBezTo>
                    <a:pt x="494" y="377"/>
                    <a:pt x="261" y="203"/>
                    <a:pt x="2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7347463" y="4195574"/>
              <a:ext cx="40756" cy="30105"/>
            </a:xfrm>
            <a:custGeom>
              <a:avLst/>
              <a:gdLst/>
              <a:ahLst/>
              <a:cxnLst/>
              <a:rect l="l" t="t" r="r" b="b"/>
              <a:pathLst>
                <a:path w="838" h="619" extrusionOk="0">
                  <a:moveTo>
                    <a:pt x="30" y="1"/>
                  </a:moveTo>
                  <a:cubicBezTo>
                    <a:pt x="30" y="1"/>
                    <a:pt x="0" y="1"/>
                    <a:pt x="30" y="29"/>
                  </a:cubicBezTo>
                  <a:cubicBezTo>
                    <a:pt x="233" y="261"/>
                    <a:pt x="495" y="466"/>
                    <a:pt x="786" y="610"/>
                  </a:cubicBezTo>
                  <a:cubicBezTo>
                    <a:pt x="792" y="616"/>
                    <a:pt x="797" y="618"/>
                    <a:pt x="803" y="618"/>
                  </a:cubicBezTo>
                  <a:cubicBezTo>
                    <a:pt x="824" y="618"/>
                    <a:pt x="838" y="582"/>
                    <a:pt x="814" y="582"/>
                  </a:cubicBezTo>
                  <a:cubicBezTo>
                    <a:pt x="553" y="407"/>
                    <a:pt x="291" y="233"/>
                    <a:pt x="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7360595" y="4187889"/>
              <a:ext cx="37789" cy="30348"/>
            </a:xfrm>
            <a:custGeom>
              <a:avLst/>
              <a:gdLst/>
              <a:ahLst/>
              <a:cxnLst/>
              <a:rect l="l" t="t" r="r" b="b"/>
              <a:pathLst>
                <a:path w="777" h="624" extrusionOk="0">
                  <a:moveTo>
                    <a:pt x="27" y="1"/>
                  </a:moveTo>
                  <a:cubicBezTo>
                    <a:pt x="9" y="1"/>
                    <a:pt x="1" y="21"/>
                    <a:pt x="21" y="42"/>
                  </a:cubicBezTo>
                  <a:cubicBezTo>
                    <a:pt x="225" y="245"/>
                    <a:pt x="458" y="477"/>
                    <a:pt x="718" y="624"/>
                  </a:cubicBezTo>
                  <a:cubicBezTo>
                    <a:pt x="748" y="624"/>
                    <a:pt x="776" y="593"/>
                    <a:pt x="748" y="565"/>
                  </a:cubicBezTo>
                  <a:cubicBezTo>
                    <a:pt x="516" y="391"/>
                    <a:pt x="253" y="217"/>
                    <a:pt x="51" y="12"/>
                  </a:cubicBezTo>
                  <a:cubicBezTo>
                    <a:pt x="42" y="4"/>
                    <a:pt x="34" y="1"/>
                    <a:pt x="2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7370079" y="4182783"/>
              <a:ext cx="46738" cy="29813"/>
            </a:xfrm>
            <a:custGeom>
              <a:avLst/>
              <a:gdLst/>
              <a:ahLst/>
              <a:cxnLst/>
              <a:rect l="l" t="t" r="r" b="b"/>
              <a:pathLst>
                <a:path w="961" h="613" extrusionOk="0">
                  <a:moveTo>
                    <a:pt x="30" y="1"/>
                  </a:moveTo>
                  <a:cubicBezTo>
                    <a:pt x="30" y="1"/>
                    <a:pt x="0" y="1"/>
                    <a:pt x="30" y="31"/>
                  </a:cubicBezTo>
                  <a:cubicBezTo>
                    <a:pt x="291" y="264"/>
                    <a:pt x="611" y="438"/>
                    <a:pt x="930" y="612"/>
                  </a:cubicBezTo>
                  <a:cubicBezTo>
                    <a:pt x="960" y="612"/>
                    <a:pt x="960" y="554"/>
                    <a:pt x="930" y="554"/>
                  </a:cubicBezTo>
                  <a:cubicBezTo>
                    <a:pt x="639" y="380"/>
                    <a:pt x="349" y="206"/>
                    <a:pt x="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7388463" y="4174320"/>
              <a:ext cx="42410" cy="28743"/>
            </a:xfrm>
            <a:custGeom>
              <a:avLst/>
              <a:gdLst/>
              <a:ahLst/>
              <a:cxnLst/>
              <a:rect l="l" t="t" r="r" b="b"/>
              <a:pathLst>
                <a:path w="872" h="591" extrusionOk="0">
                  <a:moveTo>
                    <a:pt x="29" y="1"/>
                  </a:moveTo>
                  <a:cubicBezTo>
                    <a:pt x="1" y="1"/>
                    <a:pt x="1" y="1"/>
                    <a:pt x="1" y="31"/>
                  </a:cubicBezTo>
                  <a:cubicBezTo>
                    <a:pt x="233" y="263"/>
                    <a:pt x="552" y="438"/>
                    <a:pt x="842" y="582"/>
                  </a:cubicBezTo>
                  <a:cubicBezTo>
                    <a:pt x="849" y="588"/>
                    <a:pt x="854" y="590"/>
                    <a:pt x="857" y="590"/>
                  </a:cubicBezTo>
                  <a:cubicBezTo>
                    <a:pt x="871" y="590"/>
                    <a:pt x="866" y="554"/>
                    <a:pt x="842" y="554"/>
                  </a:cubicBezTo>
                  <a:cubicBezTo>
                    <a:pt x="552" y="380"/>
                    <a:pt x="292" y="205"/>
                    <a:pt x="2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7406798" y="4168095"/>
              <a:ext cx="39346" cy="29327"/>
            </a:xfrm>
            <a:custGeom>
              <a:avLst/>
              <a:gdLst/>
              <a:ahLst/>
              <a:cxnLst/>
              <a:rect l="l" t="t" r="r" b="b"/>
              <a:pathLst>
                <a:path w="809" h="603" extrusionOk="0">
                  <a:moveTo>
                    <a:pt x="9" y="0"/>
                  </a:moveTo>
                  <a:cubicBezTo>
                    <a:pt x="1" y="0"/>
                    <a:pt x="1" y="12"/>
                    <a:pt x="1" y="12"/>
                  </a:cubicBezTo>
                  <a:cubicBezTo>
                    <a:pt x="233" y="245"/>
                    <a:pt x="465" y="449"/>
                    <a:pt x="756" y="594"/>
                  </a:cubicBezTo>
                  <a:cubicBezTo>
                    <a:pt x="762" y="600"/>
                    <a:pt x="768" y="602"/>
                    <a:pt x="774" y="602"/>
                  </a:cubicBezTo>
                  <a:cubicBezTo>
                    <a:pt x="795" y="602"/>
                    <a:pt x="808" y="566"/>
                    <a:pt x="786" y="566"/>
                  </a:cubicBezTo>
                  <a:cubicBezTo>
                    <a:pt x="524" y="391"/>
                    <a:pt x="263" y="217"/>
                    <a:pt x="31" y="12"/>
                  </a:cubicBezTo>
                  <a:cubicBezTo>
                    <a:pt x="21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7422410" y="4160216"/>
              <a:ext cx="38130" cy="29765"/>
            </a:xfrm>
            <a:custGeom>
              <a:avLst/>
              <a:gdLst/>
              <a:ahLst/>
              <a:cxnLst/>
              <a:rect l="l" t="t" r="r" b="b"/>
              <a:pathLst>
                <a:path w="784" h="612" extrusionOk="0">
                  <a:moveTo>
                    <a:pt x="0" y="0"/>
                  </a:moveTo>
                  <a:lnTo>
                    <a:pt x="0" y="30"/>
                  </a:lnTo>
                  <a:cubicBezTo>
                    <a:pt x="117" y="147"/>
                    <a:pt x="233" y="233"/>
                    <a:pt x="349" y="349"/>
                  </a:cubicBezTo>
                  <a:cubicBezTo>
                    <a:pt x="465" y="465"/>
                    <a:pt x="609" y="553"/>
                    <a:pt x="756" y="611"/>
                  </a:cubicBezTo>
                  <a:cubicBezTo>
                    <a:pt x="784" y="611"/>
                    <a:pt x="784" y="581"/>
                    <a:pt x="756" y="581"/>
                  </a:cubicBezTo>
                  <a:cubicBezTo>
                    <a:pt x="493" y="407"/>
                    <a:pt x="261" y="205"/>
                    <a:pt x="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7435542" y="4152532"/>
              <a:ext cx="37352" cy="29521"/>
            </a:xfrm>
            <a:custGeom>
              <a:avLst/>
              <a:gdLst/>
              <a:ahLst/>
              <a:cxnLst/>
              <a:rect l="l" t="t" r="r" b="b"/>
              <a:pathLst>
                <a:path w="768" h="607" extrusionOk="0">
                  <a:moveTo>
                    <a:pt x="14" y="1"/>
                  </a:moveTo>
                  <a:cubicBezTo>
                    <a:pt x="7" y="1"/>
                    <a:pt x="1" y="14"/>
                    <a:pt x="21" y="14"/>
                  </a:cubicBezTo>
                  <a:cubicBezTo>
                    <a:pt x="21" y="4"/>
                    <a:pt x="17" y="1"/>
                    <a:pt x="14" y="1"/>
                  </a:cubicBezTo>
                  <a:close/>
                  <a:moveTo>
                    <a:pt x="21" y="14"/>
                  </a:moveTo>
                  <a:cubicBezTo>
                    <a:pt x="223" y="246"/>
                    <a:pt x="456" y="449"/>
                    <a:pt x="718" y="595"/>
                  </a:cubicBezTo>
                  <a:cubicBezTo>
                    <a:pt x="726" y="603"/>
                    <a:pt x="735" y="607"/>
                    <a:pt x="742" y="607"/>
                  </a:cubicBezTo>
                  <a:cubicBezTo>
                    <a:pt x="759" y="607"/>
                    <a:pt x="768" y="586"/>
                    <a:pt x="746" y="565"/>
                  </a:cubicBezTo>
                  <a:cubicBezTo>
                    <a:pt x="486" y="391"/>
                    <a:pt x="253" y="216"/>
                    <a:pt x="21" y="1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452029" y="4144701"/>
              <a:ext cx="39589" cy="29667"/>
            </a:xfrm>
            <a:custGeom>
              <a:avLst/>
              <a:gdLst/>
              <a:ahLst/>
              <a:cxnLst/>
              <a:rect l="l" t="t" r="r" b="b"/>
              <a:pathLst>
                <a:path w="814" h="610" extrusionOk="0">
                  <a:moveTo>
                    <a:pt x="0" y="1"/>
                  </a:moveTo>
                  <a:lnTo>
                    <a:pt x="0" y="29"/>
                  </a:lnTo>
                  <a:cubicBezTo>
                    <a:pt x="2" y="30"/>
                    <a:pt x="3" y="32"/>
                    <a:pt x="5" y="33"/>
                  </a:cubicBezTo>
                  <a:lnTo>
                    <a:pt x="5" y="33"/>
                  </a:lnTo>
                  <a:cubicBezTo>
                    <a:pt x="2" y="25"/>
                    <a:pt x="0" y="14"/>
                    <a:pt x="0" y="1"/>
                  </a:cubicBezTo>
                  <a:close/>
                  <a:moveTo>
                    <a:pt x="5" y="33"/>
                  </a:moveTo>
                  <a:cubicBezTo>
                    <a:pt x="14" y="55"/>
                    <a:pt x="34" y="63"/>
                    <a:pt x="66" y="76"/>
                  </a:cubicBezTo>
                  <a:lnTo>
                    <a:pt x="66" y="76"/>
                  </a:lnTo>
                  <a:cubicBezTo>
                    <a:pt x="40" y="59"/>
                    <a:pt x="18" y="44"/>
                    <a:pt x="5" y="33"/>
                  </a:cubicBezTo>
                  <a:close/>
                  <a:moveTo>
                    <a:pt x="66" y="76"/>
                  </a:moveTo>
                  <a:lnTo>
                    <a:pt x="66" y="76"/>
                  </a:lnTo>
                  <a:cubicBezTo>
                    <a:pt x="75" y="82"/>
                    <a:pt x="84" y="88"/>
                    <a:pt x="94" y="94"/>
                  </a:cubicBezTo>
                  <a:lnTo>
                    <a:pt x="94" y="94"/>
                  </a:lnTo>
                  <a:cubicBezTo>
                    <a:pt x="92" y="92"/>
                    <a:pt x="90" y="89"/>
                    <a:pt x="89" y="87"/>
                  </a:cubicBezTo>
                  <a:cubicBezTo>
                    <a:pt x="80" y="83"/>
                    <a:pt x="73" y="79"/>
                    <a:pt x="66" y="76"/>
                  </a:cubicBezTo>
                  <a:close/>
                  <a:moveTo>
                    <a:pt x="94" y="94"/>
                  </a:moveTo>
                  <a:lnTo>
                    <a:pt x="94" y="94"/>
                  </a:lnTo>
                  <a:cubicBezTo>
                    <a:pt x="152" y="178"/>
                    <a:pt x="235" y="235"/>
                    <a:pt x="321" y="291"/>
                  </a:cubicBezTo>
                  <a:cubicBezTo>
                    <a:pt x="465" y="407"/>
                    <a:pt x="612" y="524"/>
                    <a:pt x="786" y="610"/>
                  </a:cubicBezTo>
                  <a:cubicBezTo>
                    <a:pt x="814" y="610"/>
                    <a:pt x="814" y="582"/>
                    <a:pt x="814" y="552"/>
                  </a:cubicBezTo>
                  <a:cubicBezTo>
                    <a:pt x="670" y="493"/>
                    <a:pt x="523" y="407"/>
                    <a:pt x="407" y="319"/>
                  </a:cubicBezTo>
                  <a:cubicBezTo>
                    <a:pt x="349" y="261"/>
                    <a:pt x="291" y="233"/>
                    <a:pt x="233" y="175"/>
                  </a:cubicBezTo>
                  <a:cubicBezTo>
                    <a:pt x="201" y="159"/>
                    <a:pt x="144" y="126"/>
                    <a:pt x="94" y="9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7464771" y="4139060"/>
              <a:ext cx="39638" cy="28695"/>
            </a:xfrm>
            <a:custGeom>
              <a:avLst/>
              <a:gdLst/>
              <a:ahLst/>
              <a:cxnLst/>
              <a:rect l="l" t="t" r="r" b="b"/>
              <a:pathLst>
                <a:path w="815" h="590" extrusionOk="0">
                  <a:moveTo>
                    <a:pt x="29" y="0"/>
                  </a:moveTo>
                  <a:cubicBezTo>
                    <a:pt x="29" y="0"/>
                    <a:pt x="1" y="0"/>
                    <a:pt x="1" y="28"/>
                  </a:cubicBezTo>
                  <a:cubicBezTo>
                    <a:pt x="203" y="233"/>
                    <a:pt x="494" y="493"/>
                    <a:pt x="784" y="582"/>
                  </a:cubicBezTo>
                  <a:cubicBezTo>
                    <a:pt x="790" y="587"/>
                    <a:pt x="795" y="589"/>
                    <a:pt x="799" y="589"/>
                  </a:cubicBezTo>
                  <a:cubicBezTo>
                    <a:pt x="815" y="589"/>
                    <a:pt x="815" y="551"/>
                    <a:pt x="815" y="551"/>
                  </a:cubicBezTo>
                  <a:cubicBezTo>
                    <a:pt x="494" y="435"/>
                    <a:pt x="261" y="203"/>
                    <a:pt x="2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7479362" y="4131327"/>
              <a:ext cx="42021" cy="28938"/>
            </a:xfrm>
            <a:custGeom>
              <a:avLst/>
              <a:gdLst/>
              <a:ahLst/>
              <a:cxnLst/>
              <a:rect l="l" t="t" r="r" b="b"/>
              <a:pathLst>
                <a:path w="864" h="595" extrusionOk="0">
                  <a:moveTo>
                    <a:pt x="22" y="1"/>
                  </a:moveTo>
                  <a:cubicBezTo>
                    <a:pt x="7" y="1"/>
                    <a:pt x="1" y="13"/>
                    <a:pt x="19" y="13"/>
                  </a:cubicBezTo>
                  <a:cubicBezTo>
                    <a:pt x="224" y="276"/>
                    <a:pt x="515" y="478"/>
                    <a:pt x="805" y="594"/>
                  </a:cubicBezTo>
                  <a:cubicBezTo>
                    <a:pt x="833" y="594"/>
                    <a:pt x="863" y="536"/>
                    <a:pt x="833" y="536"/>
                  </a:cubicBezTo>
                  <a:cubicBezTo>
                    <a:pt x="542" y="392"/>
                    <a:pt x="282" y="218"/>
                    <a:pt x="50" y="13"/>
                  </a:cubicBezTo>
                  <a:cubicBezTo>
                    <a:pt x="40" y="4"/>
                    <a:pt x="30" y="1"/>
                    <a:pt x="2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7494390" y="4122864"/>
              <a:ext cx="42458" cy="30348"/>
            </a:xfrm>
            <a:custGeom>
              <a:avLst/>
              <a:gdLst/>
              <a:ahLst/>
              <a:cxnLst/>
              <a:rect l="l" t="t" r="r" b="b"/>
              <a:pathLst>
                <a:path w="873" h="624" extrusionOk="0">
                  <a:moveTo>
                    <a:pt x="23" y="0"/>
                  </a:moveTo>
                  <a:cubicBezTo>
                    <a:pt x="14" y="0"/>
                    <a:pt x="1" y="13"/>
                    <a:pt x="1" y="13"/>
                  </a:cubicBezTo>
                  <a:cubicBezTo>
                    <a:pt x="147" y="159"/>
                    <a:pt x="350" y="303"/>
                    <a:pt x="496" y="419"/>
                  </a:cubicBezTo>
                  <a:cubicBezTo>
                    <a:pt x="582" y="478"/>
                    <a:pt x="698" y="594"/>
                    <a:pt x="787" y="624"/>
                  </a:cubicBezTo>
                  <a:lnTo>
                    <a:pt x="873" y="624"/>
                  </a:lnTo>
                  <a:cubicBezTo>
                    <a:pt x="873" y="594"/>
                    <a:pt x="873" y="566"/>
                    <a:pt x="845" y="566"/>
                  </a:cubicBezTo>
                  <a:cubicBezTo>
                    <a:pt x="840" y="568"/>
                    <a:pt x="834" y="569"/>
                    <a:pt x="828" y="569"/>
                  </a:cubicBezTo>
                  <a:cubicBezTo>
                    <a:pt x="762" y="569"/>
                    <a:pt x="638" y="447"/>
                    <a:pt x="612" y="419"/>
                  </a:cubicBezTo>
                  <a:cubicBezTo>
                    <a:pt x="554" y="392"/>
                    <a:pt x="496" y="333"/>
                    <a:pt x="408" y="303"/>
                  </a:cubicBezTo>
                  <a:cubicBezTo>
                    <a:pt x="292" y="187"/>
                    <a:pt x="175" y="71"/>
                    <a:pt x="31" y="13"/>
                  </a:cubicBezTo>
                  <a:cubicBezTo>
                    <a:pt x="31" y="3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7510002" y="4117806"/>
              <a:ext cx="39346" cy="25922"/>
            </a:xfrm>
            <a:custGeom>
              <a:avLst/>
              <a:gdLst/>
              <a:ahLst/>
              <a:cxnLst/>
              <a:rect l="l" t="t" r="r" b="b"/>
              <a:pathLst>
                <a:path w="809" h="533" extrusionOk="0">
                  <a:moveTo>
                    <a:pt x="29" y="0"/>
                  </a:moveTo>
                  <a:cubicBezTo>
                    <a:pt x="1" y="0"/>
                    <a:pt x="1" y="0"/>
                    <a:pt x="1" y="31"/>
                  </a:cubicBezTo>
                  <a:lnTo>
                    <a:pt x="29" y="31"/>
                  </a:lnTo>
                  <a:cubicBezTo>
                    <a:pt x="44" y="31"/>
                    <a:pt x="44" y="23"/>
                    <a:pt x="40" y="15"/>
                  </a:cubicBezTo>
                  <a:lnTo>
                    <a:pt x="40" y="15"/>
                  </a:lnTo>
                  <a:lnTo>
                    <a:pt x="117" y="117"/>
                  </a:lnTo>
                  <a:cubicBezTo>
                    <a:pt x="145" y="147"/>
                    <a:pt x="175" y="147"/>
                    <a:pt x="203" y="175"/>
                  </a:cubicBezTo>
                  <a:cubicBezTo>
                    <a:pt x="261" y="233"/>
                    <a:pt x="319" y="263"/>
                    <a:pt x="377" y="321"/>
                  </a:cubicBezTo>
                  <a:cubicBezTo>
                    <a:pt x="494" y="407"/>
                    <a:pt x="640" y="465"/>
                    <a:pt x="756" y="523"/>
                  </a:cubicBezTo>
                  <a:cubicBezTo>
                    <a:pt x="762" y="530"/>
                    <a:pt x="768" y="532"/>
                    <a:pt x="773" y="532"/>
                  </a:cubicBezTo>
                  <a:cubicBezTo>
                    <a:pt x="794" y="532"/>
                    <a:pt x="808" y="496"/>
                    <a:pt x="784" y="496"/>
                  </a:cubicBezTo>
                  <a:lnTo>
                    <a:pt x="349" y="233"/>
                  </a:lnTo>
                  <a:cubicBezTo>
                    <a:pt x="261" y="175"/>
                    <a:pt x="203" y="147"/>
                    <a:pt x="145" y="89"/>
                  </a:cubicBezTo>
                  <a:cubicBezTo>
                    <a:pt x="117" y="59"/>
                    <a:pt x="59" y="0"/>
                    <a:pt x="2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7524155" y="4109344"/>
              <a:ext cx="40951" cy="31126"/>
            </a:xfrm>
            <a:custGeom>
              <a:avLst/>
              <a:gdLst/>
              <a:ahLst/>
              <a:cxnLst/>
              <a:rect l="l" t="t" r="r" b="b"/>
              <a:pathLst>
                <a:path w="842" h="640" extrusionOk="0">
                  <a:moveTo>
                    <a:pt x="28" y="0"/>
                  </a:moveTo>
                  <a:lnTo>
                    <a:pt x="0" y="30"/>
                  </a:lnTo>
                  <a:cubicBezTo>
                    <a:pt x="233" y="263"/>
                    <a:pt x="523" y="495"/>
                    <a:pt x="814" y="639"/>
                  </a:cubicBezTo>
                  <a:cubicBezTo>
                    <a:pt x="842" y="639"/>
                    <a:pt x="842" y="611"/>
                    <a:pt x="814" y="581"/>
                  </a:cubicBezTo>
                  <a:cubicBezTo>
                    <a:pt x="698" y="495"/>
                    <a:pt x="551" y="407"/>
                    <a:pt x="407" y="321"/>
                  </a:cubicBezTo>
                  <a:cubicBezTo>
                    <a:pt x="291" y="233"/>
                    <a:pt x="175" y="116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7539621" y="4102292"/>
              <a:ext cx="36817" cy="28354"/>
            </a:xfrm>
            <a:custGeom>
              <a:avLst/>
              <a:gdLst/>
              <a:ahLst/>
              <a:cxnLst/>
              <a:rect l="l" t="t" r="r" b="b"/>
              <a:pathLst>
                <a:path w="757" h="583" extrusionOk="0">
                  <a:moveTo>
                    <a:pt x="31" y="1"/>
                  </a:moveTo>
                  <a:cubicBezTo>
                    <a:pt x="1" y="1"/>
                    <a:pt x="1" y="1"/>
                    <a:pt x="1" y="29"/>
                  </a:cubicBezTo>
                  <a:cubicBezTo>
                    <a:pt x="117" y="145"/>
                    <a:pt x="263" y="261"/>
                    <a:pt x="380" y="378"/>
                  </a:cubicBezTo>
                  <a:cubicBezTo>
                    <a:pt x="466" y="436"/>
                    <a:pt x="612" y="582"/>
                    <a:pt x="698" y="582"/>
                  </a:cubicBezTo>
                  <a:cubicBezTo>
                    <a:pt x="756" y="582"/>
                    <a:pt x="728" y="524"/>
                    <a:pt x="698" y="524"/>
                  </a:cubicBezTo>
                  <a:cubicBezTo>
                    <a:pt x="640" y="524"/>
                    <a:pt x="554" y="436"/>
                    <a:pt x="524" y="408"/>
                  </a:cubicBezTo>
                  <a:cubicBezTo>
                    <a:pt x="466" y="350"/>
                    <a:pt x="408" y="319"/>
                    <a:pt x="349" y="261"/>
                  </a:cubicBezTo>
                  <a:cubicBezTo>
                    <a:pt x="233" y="175"/>
                    <a:pt x="117" y="87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7558054" y="4098012"/>
              <a:ext cx="38130" cy="25485"/>
            </a:xfrm>
            <a:custGeom>
              <a:avLst/>
              <a:gdLst/>
              <a:ahLst/>
              <a:cxnLst/>
              <a:rect l="l" t="t" r="r" b="b"/>
              <a:pathLst>
                <a:path w="784" h="524" extrusionOk="0">
                  <a:moveTo>
                    <a:pt x="1" y="1"/>
                  </a:moveTo>
                  <a:lnTo>
                    <a:pt x="29" y="31"/>
                  </a:lnTo>
                  <a:lnTo>
                    <a:pt x="29" y="1"/>
                  </a:lnTo>
                  <a:close/>
                  <a:moveTo>
                    <a:pt x="29" y="1"/>
                  </a:moveTo>
                  <a:cubicBezTo>
                    <a:pt x="29" y="31"/>
                    <a:pt x="145" y="117"/>
                    <a:pt x="175" y="117"/>
                  </a:cubicBezTo>
                  <a:cubicBezTo>
                    <a:pt x="233" y="175"/>
                    <a:pt x="291" y="233"/>
                    <a:pt x="349" y="263"/>
                  </a:cubicBezTo>
                  <a:cubicBezTo>
                    <a:pt x="493" y="349"/>
                    <a:pt x="610" y="438"/>
                    <a:pt x="756" y="524"/>
                  </a:cubicBezTo>
                  <a:cubicBezTo>
                    <a:pt x="784" y="524"/>
                    <a:pt x="784" y="496"/>
                    <a:pt x="756" y="466"/>
                  </a:cubicBezTo>
                  <a:cubicBezTo>
                    <a:pt x="610" y="407"/>
                    <a:pt x="466" y="321"/>
                    <a:pt x="349" y="205"/>
                  </a:cubicBezTo>
                  <a:cubicBezTo>
                    <a:pt x="233" y="147"/>
                    <a:pt x="145" y="31"/>
                    <a:pt x="2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7570699" y="4086728"/>
              <a:ext cx="39638" cy="28889"/>
            </a:xfrm>
            <a:custGeom>
              <a:avLst/>
              <a:gdLst/>
              <a:ahLst/>
              <a:cxnLst/>
              <a:rect l="l" t="t" r="r" b="b"/>
              <a:pathLst>
                <a:path w="815" h="594" extrusionOk="0">
                  <a:moveTo>
                    <a:pt x="1" y="0"/>
                  </a:moveTo>
                  <a:cubicBezTo>
                    <a:pt x="147" y="147"/>
                    <a:pt x="292" y="263"/>
                    <a:pt x="438" y="379"/>
                  </a:cubicBezTo>
                  <a:cubicBezTo>
                    <a:pt x="524" y="437"/>
                    <a:pt x="582" y="495"/>
                    <a:pt x="670" y="553"/>
                  </a:cubicBezTo>
                  <a:cubicBezTo>
                    <a:pt x="690" y="573"/>
                    <a:pt x="711" y="594"/>
                    <a:pt x="742" y="594"/>
                  </a:cubicBezTo>
                  <a:cubicBezTo>
                    <a:pt x="755" y="594"/>
                    <a:pt x="770" y="590"/>
                    <a:pt x="787" y="581"/>
                  </a:cubicBezTo>
                  <a:cubicBezTo>
                    <a:pt x="815" y="581"/>
                    <a:pt x="815" y="523"/>
                    <a:pt x="787" y="523"/>
                  </a:cubicBezTo>
                  <a:cubicBezTo>
                    <a:pt x="780" y="527"/>
                    <a:pt x="773" y="528"/>
                    <a:pt x="765" y="528"/>
                  </a:cubicBezTo>
                  <a:cubicBezTo>
                    <a:pt x="703" y="528"/>
                    <a:pt x="606" y="434"/>
                    <a:pt x="554" y="407"/>
                  </a:cubicBezTo>
                  <a:cubicBezTo>
                    <a:pt x="496" y="349"/>
                    <a:pt x="438" y="321"/>
                    <a:pt x="380" y="263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7584852" y="4079725"/>
              <a:ext cx="39638" cy="27041"/>
            </a:xfrm>
            <a:custGeom>
              <a:avLst/>
              <a:gdLst/>
              <a:ahLst/>
              <a:cxnLst/>
              <a:rect l="l" t="t" r="r" b="b"/>
              <a:pathLst>
                <a:path w="815" h="556" extrusionOk="0">
                  <a:moveTo>
                    <a:pt x="1" y="0"/>
                  </a:moveTo>
                  <a:lnTo>
                    <a:pt x="1" y="28"/>
                  </a:lnTo>
                  <a:lnTo>
                    <a:pt x="31" y="28"/>
                  </a:lnTo>
                  <a:lnTo>
                    <a:pt x="31" y="0"/>
                  </a:lnTo>
                  <a:close/>
                  <a:moveTo>
                    <a:pt x="31" y="0"/>
                  </a:moveTo>
                  <a:cubicBezTo>
                    <a:pt x="31" y="0"/>
                    <a:pt x="89" y="86"/>
                    <a:pt x="117" y="116"/>
                  </a:cubicBezTo>
                  <a:lnTo>
                    <a:pt x="205" y="202"/>
                  </a:lnTo>
                  <a:cubicBezTo>
                    <a:pt x="263" y="260"/>
                    <a:pt x="349" y="319"/>
                    <a:pt x="407" y="377"/>
                  </a:cubicBezTo>
                  <a:cubicBezTo>
                    <a:pt x="513" y="429"/>
                    <a:pt x="643" y="555"/>
                    <a:pt x="753" y="555"/>
                  </a:cubicBezTo>
                  <a:cubicBezTo>
                    <a:pt x="765" y="555"/>
                    <a:pt x="776" y="554"/>
                    <a:pt x="786" y="551"/>
                  </a:cubicBezTo>
                  <a:cubicBezTo>
                    <a:pt x="814" y="551"/>
                    <a:pt x="814" y="493"/>
                    <a:pt x="786" y="493"/>
                  </a:cubicBezTo>
                  <a:cubicBezTo>
                    <a:pt x="640" y="493"/>
                    <a:pt x="438" y="319"/>
                    <a:pt x="321" y="233"/>
                  </a:cubicBezTo>
                  <a:cubicBezTo>
                    <a:pt x="263" y="174"/>
                    <a:pt x="205" y="116"/>
                    <a:pt x="117" y="86"/>
                  </a:cubicBezTo>
                  <a:cubicBezTo>
                    <a:pt x="89" y="58"/>
                    <a:pt x="59" y="0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7594822" y="4074035"/>
              <a:ext cx="43771" cy="26847"/>
            </a:xfrm>
            <a:custGeom>
              <a:avLst/>
              <a:gdLst/>
              <a:ahLst/>
              <a:cxnLst/>
              <a:rect l="l" t="t" r="r" b="b"/>
              <a:pathLst>
                <a:path w="900" h="552" extrusionOk="0">
                  <a:moveTo>
                    <a:pt x="28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233" y="233"/>
                    <a:pt x="523" y="524"/>
                    <a:pt x="842" y="552"/>
                  </a:cubicBezTo>
                  <a:cubicBezTo>
                    <a:pt x="872" y="552"/>
                    <a:pt x="900" y="494"/>
                    <a:pt x="842" y="494"/>
                  </a:cubicBezTo>
                  <a:cubicBezTo>
                    <a:pt x="523" y="436"/>
                    <a:pt x="291" y="175"/>
                    <a:pt x="2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7610288" y="4069755"/>
              <a:ext cx="42458" cy="26944"/>
            </a:xfrm>
            <a:custGeom>
              <a:avLst/>
              <a:gdLst/>
              <a:ahLst/>
              <a:cxnLst/>
              <a:rect l="l" t="t" r="r" b="b"/>
              <a:pathLst>
                <a:path w="873" h="554" extrusionOk="0">
                  <a:moveTo>
                    <a:pt x="31" y="1"/>
                  </a:moveTo>
                  <a:lnTo>
                    <a:pt x="31" y="1"/>
                  </a:lnTo>
                  <a:cubicBezTo>
                    <a:pt x="1" y="31"/>
                    <a:pt x="59" y="59"/>
                    <a:pt x="59" y="59"/>
                  </a:cubicBezTo>
                  <a:cubicBezTo>
                    <a:pt x="147" y="147"/>
                    <a:pt x="263" y="205"/>
                    <a:pt x="349" y="263"/>
                  </a:cubicBezTo>
                  <a:cubicBezTo>
                    <a:pt x="496" y="379"/>
                    <a:pt x="670" y="524"/>
                    <a:pt x="844" y="554"/>
                  </a:cubicBezTo>
                  <a:cubicBezTo>
                    <a:pt x="872" y="554"/>
                    <a:pt x="872" y="496"/>
                    <a:pt x="844" y="496"/>
                  </a:cubicBezTo>
                  <a:cubicBezTo>
                    <a:pt x="698" y="438"/>
                    <a:pt x="582" y="349"/>
                    <a:pt x="438" y="263"/>
                  </a:cubicBezTo>
                  <a:cubicBezTo>
                    <a:pt x="379" y="233"/>
                    <a:pt x="321" y="205"/>
                    <a:pt x="263" y="147"/>
                  </a:cubicBezTo>
                  <a:cubicBezTo>
                    <a:pt x="205" y="117"/>
                    <a:pt x="59" y="59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7625900" y="4059930"/>
              <a:ext cx="36768" cy="24026"/>
            </a:xfrm>
            <a:custGeom>
              <a:avLst/>
              <a:gdLst/>
              <a:ahLst/>
              <a:cxnLst/>
              <a:rect l="l" t="t" r="r" b="b"/>
              <a:pathLst>
                <a:path w="756" h="494" extrusionOk="0">
                  <a:moveTo>
                    <a:pt x="28" y="0"/>
                  </a:moveTo>
                  <a:lnTo>
                    <a:pt x="28" y="28"/>
                  </a:lnTo>
                  <a:cubicBezTo>
                    <a:pt x="28" y="117"/>
                    <a:pt x="203" y="203"/>
                    <a:pt x="291" y="261"/>
                  </a:cubicBezTo>
                  <a:cubicBezTo>
                    <a:pt x="407" y="349"/>
                    <a:pt x="551" y="435"/>
                    <a:pt x="726" y="493"/>
                  </a:cubicBezTo>
                  <a:cubicBezTo>
                    <a:pt x="756" y="493"/>
                    <a:pt x="756" y="465"/>
                    <a:pt x="726" y="435"/>
                  </a:cubicBezTo>
                  <a:cubicBezTo>
                    <a:pt x="667" y="407"/>
                    <a:pt x="0" y="86"/>
                    <a:pt x="58" y="28"/>
                  </a:cubicBezTo>
                  <a:cubicBezTo>
                    <a:pt x="58" y="0"/>
                    <a:pt x="58" y="0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7634362" y="4055602"/>
              <a:ext cx="39638" cy="22664"/>
            </a:xfrm>
            <a:custGeom>
              <a:avLst/>
              <a:gdLst/>
              <a:ahLst/>
              <a:cxnLst/>
              <a:rect l="l" t="t" r="r" b="b"/>
              <a:pathLst>
                <a:path w="815" h="466" extrusionOk="0">
                  <a:moveTo>
                    <a:pt x="29" y="1"/>
                  </a:moveTo>
                  <a:cubicBezTo>
                    <a:pt x="29" y="1"/>
                    <a:pt x="1" y="31"/>
                    <a:pt x="29" y="31"/>
                  </a:cubicBezTo>
                  <a:cubicBezTo>
                    <a:pt x="233" y="206"/>
                    <a:pt x="493" y="380"/>
                    <a:pt x="756" y="466"/>
                  </a:cubicBezTo>
                  <a:cubicBezTo>
                    <a:pt x="814" y="466"/>
                    <a:pt x="814" y="408"/>
                    <a:pt x="784" y="408"/>
                  </a:cubicBezTo>
                  <a:cubicBezTo>
                    <a:pt x="524" y="292"/>
                    <a:pt x="291" y="175"/>
                    <a:pt x="2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7647056" y="4049960"/>
              <a:ext cx="24123" cy="15660"/>
            </a:xfrm>
            <a:custGeom>
              <a:avLst/>
              <a:gdLst/>
              <a:ahLst/>
              <a:cxnLst/>
              <a:rect l="l" t="t" r="r" b="b"/>
              <a:pathLst>
                <a:path w="496" h="322" extrusionOk="0">
                  <a:moveTo>
                    <a:pt x="30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146" y="147"/>
                    <a:pt x="291" y="233"/>
                    <a:pt x="465" y="322"/>
                  </a:cubicBezTo>
                  <a:cubicBezTo>
                    <a:pt x="495" y="322"/>
                    <a:pt x="495" y="291"/>
                    <a:pt x="465" y="263"/>
                  </a:cubicBezTo>
                  <a:cubicBezTo>
                    <a:pt x="321" y="205"/>
                    <a:pt x="174" y="89"/>
                    <a:pt x="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7692725" y="3863785"/>
              <a:ext cx="3891" cy="8852"/>
            </a:xfrm>
            <a:custGeom>
              <a:avLst/>
              <a:gdLst/>
              <a:ahLst/>
              <a:cxnLst/>
              <a:rect l="l" t="t" r="r" b="b"/>
              <a:pathLst>
                <a:path w="80" h="182" extrusionOk="0">
                  <a:moveTo>
                    <a:pt x="64" y="1"/>
                  </a:moveTo>
                  <a:cubicBezTo>
                    <a:pt x="56" y="1"/>
                    <a:pt x="49" y="9"/>
                    <a:pt x="49" y="24"/>
                  </a:cubicBezTo>
                  <a:cubicBezTo>
                    <a:pt x="21" y="52"/>
                    <a:pt x="21" y="110"/>
                    <a:pt x="21" y="168"/>
                  </a:cubicBezTo>
                  <a:cubicBezTo>
                    <a:pt x="1" y="168"/>
                    <a:pt x="20" y="181"/>
                    <a:pt x="35" y="181"/>
                  </a:cubicBezTo>
                  <a:cubicBezTo>
                    <a:pt x="42" y="181"/>
                    <a:pt x="49" y="178"/>
                    <a:pt x="49" y="168"/>
                  </a:cubicBezTo>
                  <a:cubicBezTo>
                    <a:pt x="49" y="110"/>
                    <a:pt x="49" y="82"/>
                    <a:pt x="79" y="24"/>
                  </a:cubicBezTo>
                  <a:cubicBezTo>
                    <a:pt x="79" y="9"/>
                    <a:pt x="72" y="1"/>
                    <a:pt x="6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7688056" y="3858630"/>
              <a:ext cx="6663" cy="16147"/>
            </a:xfrm>
            <a:custGeom>
              <a:avLst/>
              <a:gdLst/>
              <a:ahLst/>
              <a:cxnLst/>
              <a:rect l="l" t="t" r="r" b="b"/>
              <a:pathLst>
                <a:path w="137" h="332" extrusionOk="0">
                  <a:moveTo>
                    <a:pt x="122" y="1"/>
                  </a:moveTo>
                  <a:cubicBezTo>
                    <a:pt x="119" y="1"/>
                    <a:pt x="117" y="4"/>
                    <a:pt x="117" y="13"/>
                  </a:cubicBezTo>
                  <a:cubicBezTo>
                    <a:pt x="59" y="13"/>
                    <a:pt x="59" y="72"/>
                    <a:pt x="29" y="130"/>
                  </a:cubicBezTo>
                  <a:cubicBezTo>
                    <a:pt x="29" y="188"/>
                    <a:pt x="1" y="246"/>
                    <a:pt x="1" y="332"/>
                  </a:cubicBezTo>
                  <a:lnTo>
                    <a:pt x="29" y="332"/>
                  </a:lnTo>
                  <a:cubicBezTo>
                    <a:pt x="29" y="274"/>
                    <a:pt x="59" y="216"/>
                    <a:pt x="59" y="158"/>
                  </a:cubicBezTo>
                  <a:cubicBezTo>
                    <a:pt x="87" y="130"/>
                    <a:pt x="87" y="41"/>
                    <a:pt x="117" y="41"/>
                  </a:cubicBezTo>
                  <a:cubicBezTo>
                    <a:pt x="137" y="22"/>
                    <a:pt x="129" y="1"/>
                    <a:pt x="12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7679593" y="3854982"/>
              <a:ext cx="11332" cy="26555"/>
            </a:xfrm>
            <a:custGeom>
              <a:avLst/>
              <a:gdLst/>
              <a:ahLst/>
              <a:cxnLst/>
              <a:rect l="l" t="t" r="r" b="b"/>
              <a:pathLst>
                <a:path w="233" h="546" extrusionOk="0">
                  <a:moveTo>
                    <a:pt x="233" y="0"/>
                  </a:moveTo>
                  <a:cubicBezTo>
                    <a:pt x="175" y="0"/>
                    <a:pt x="145" y="116"/>
                    <a:pt x="117" y="147"/>
                  </a:cubicBezTo>
                  <a:cubicBezTo>
                    <a:pt x="86" y="263"/>
                    <a:pt x="28" y="379"/>
                    <a:pt x="0" y="523"/>
                  </a:cubicBezTo>
                  <a:cubicBezTo>
                    <a:pt x="0" y="538"/>
                    <a:pt x="7" y="546"/>
                    <a:pt x="18" y="546"/>
                  </a:cubicBezTo>
                  <a:cubicBezTo>
                    <a:pt x="29" y="546"/>
                    <a:pt x="43" y="538"/>
                    <a:pt x="59" y="523"/>
                  </a:cubicBezTo>
                  <a:cubicBezTo>
                    <a:pt x="59" y="437"/>
                    <a:pt x="86" y="349"/>
                    <a:pt x="117" y="263"/>
                  </a:cubicBezTo>
                  <a:cubicBezTo>
                    <a:pt x="145" y="233"/>
                    <a:pt x="203" y="30"/>
                    <a:pt x="233" y="30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7672492" y="3863445"/>
              <a:ext cx="8511" cy="23734"/>
            </a:xfrm>
            <a:custGeom>
              <a:avLst/>
              <a:gdLst/>
              <a:ahLst/>
              <a:cxnLst/>
              <a:rect l="l" t="t" r="r" b="b"/>
              <a:pathLst>
                <a:path w="175" h="488" extrusionOk="0">
                  <a:moveTo>
                    <a:pt x="146" y="0"/>
                  </a:moveTo>
                  <a:cubicBezTo>
                    <a:pt x="58" y="147"/>
                    <a:pt x="30" y="321"/>
                    <a:pt x="0" y="465"/>
                  </a:cubicBezTo>
                  <a:cubicBezTo>
                    <a:pt x="0" y="480"/>
                    <a:pt x="15" y="488"/>
                    <a:pt x="29" y="488"/>
                  </a:cubicBezTo>
                  <a:cubicBezTo>
                    <a:pt x="44" y="488"/>
                    <a:pt x="58" y="480"/>
                    <a:pt x="58" y="465"/>
                  </a:cubicBezTo>
                  <a:lnTo>
                    <a:pt x="146" y="31"/>
                  </a:lnTo>
                  <a:cubicBezTo>
                    <a:pt x="174" y="0"/>
                    <a:pt x="146" y="0"/>
                    <a:pt x="14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7666802" y="3869913"/>
              <a:ext cx="4377" cy="21497"/>
            </a:xfrm>
            <a:custGeom>
              <a:avLst/>
              <a:gdLst/>
              <a:ahLst/>
              <a:cxnLst/>
              <a:rect l="l" t="t" r="r" b="b"/>
              <a:pathLst>
                <a:path w="90" h="442" extrusionOk="0">
                  <a:moveTo>
                    <a:pt x="67" y="0"/>
                  </a:moveTo>
                  <a:cubicBezTo>
                    <a:pt x="62" y="0"/>
                    <a:pt x="59" y="4"/>
                    <a:pt x="59" y="14"/>
                  </a:cubicBezTo>
                  <a:cubicBezTo>
                    <a:pt x="1" y="130"/>
                    <a:pt x="1" y="274"/>
                    <a:pt x="1" y="421"/>
                  </a:cubicBezTo>
                  <a:cubicBezTo>
                    <a:pt x="1" y="435"/>
                    <a:pt x="8" y="442"/>
                    <a:pt x="16" y="442"/>
                  </a:cubicBezTo>
                  <a:cubicBezTo>
                    <a:pt x="23" y="442"/>
                    <a:pt x="31" y="435"/>
                    <a:pt x="31" y="421"/>
                  </a:cubicBezTo>
                  <a:cubicBezTo>
                    <a:pt x="31" y="304"/>
                    <a:pt x="31" y="158"/>
                    <a:pt x="89" y="14"/>
                  </a:cubicBezTo>
                  <a:cubicBezTo>
                    <a:pt x="89" y="14"/>
                    <a:pt x="76" y="0"/>
                    <a:pt x="6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7659799" y="3877549"/>
              <a:ext cx="2869" cy="18141"/>
            </a:xfrm>
            <a:custGeom>
              <a:avLst/>
              <a:gdLst/>
              <a:ahLst/>
              <a:cxnLst/>
              <a:rect l="l" t="t" r="r" b="b"/>
              <a:pathLst>
                <a:path w="59" h="373" extrusionOk="0">
                  <a:moveTo>
                    <a:pt x="29" y="1"/>
                  </a:moveTo>
                  <a:cubicBezTo>
                    <a:pt x="29" y="117"/>
                    <a:pt x="1" y="233"/>
                    <a:pt x="1" y="350"/>
                  </a:cubicBezTo>
                  <a:cubicBezTo>
                    <a:pt x="1" y="365"/>
                    <a:pt x="8" y="372"/>
                    <a:pt x="15" y="372"/>
                  </a:cubicBezTo>
                  <a:cubicBezTo>
                    <a:pt x="22" y="372"/>
                    <a:pt x="29" y="365"/>
                    <a:pt x="29" y="350"/>
                  </a:cubicBezTo>
                  <a:cubicBezTo>
                    <a:pt x="59" y="233"/>
                    <a:pt x="59" y="117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7654157" y="3885039"/>
              <a:ext cx="2869" cy="20524"/>
            </a:xfrm>
            <a:custGeom>
              <a:avLst/>
              <a:gdLst/>
              <a:ahLst/>
              <a:cxnLst/>
              <a:rect l="l" t="t" r="r" b="b"/>
              <a:pathLst>
                <a:path w="59" h="422" extrusionOk="0">
                  <a:moveTo>
                    <a:pt x="14" y="0"/>
                  </a:moveTo>
                  <a:cubicBezTo>
                    <a:pt x="7" y="0"/>
                    <a:pt x="0" y="7"/>
                    <a:pt x="0" y="21"/>
                  </a:cubicBezTo>
                  <a:cubicBezTo>
                    <a:pt x="0" y="138"/>
                    <a:pt x="0" y="284"/>
                    <a:pt x="28" y="400"/>
                  </a:cubicBezTo>
                  <a:cubicBezTo>
                    <a:pt x="28" y="414"/>
                    <a:pt x="36" y="421"/>
                    <a:pt x="43" y="421"/>
                  </a:cubicBezTo>
                  <a:cubicBezTo>
                    <a:pt x="51" y="421"/>
                    <a:pt x="59" y="414"/>
                    <a:pt x="59" y="400"/>
                  </a:cubicBezTo>
                  <a:cubicBezTo>
                    <a:pt x="28" y="284"/>
                    <a:pt x="28" y="138"/>
                    <a:pt x="28" y="21"/>
                  </a:cubicBezTo>
                  <a:cubicBezTo>
                    <a:pt x="28" y="7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7648515" y="3896322"/>
              <a:ext cx="4231" cy="18044"/>
            </a:xfrm>
            <a:custGeom>
              <a:avLst/>
              <a:gdLst/>
              <a:ahLst/>
              <a:cxnLst/>
              <a:rect l="l" t="t" r="r" b="b"/>
              <a:pathLst>
                <a:path w="87" h="371" extrusionOk="0">
                  <a:moveTo>
                    <a:pt x="14" y="1"/>
                  </a:moveTo>
                  <a:cubicBezTo>
                    <a:pt x="7" y="1"/>
                    <a:pt x="0" y="8"/>
                    <a:pt x="0" y="22"/>
                  </a:cubicBezTo>
                  <a:cubicBezTo>
                    <a:pt x="0" y="138"/>
                    <a:pt x="28" y="254"/>
                    <a:pt x="58" y="370"/>
                  </a:cubicBezTo>
                  <a:lnTo>
                    <a:pt x="86" y="370"/>
                  </a:lnTo>
                  <a:cubicBezTo>
                    <a:pt x="58" y="254"/>
                    <a:pt x="28" y="138"/>
                    <a:pt x="28" y="22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7644187" y="3910134"/>
              <a:ext cx="7198" cy="15515"/>
            </a:xfrm>
            <a:custGeom>
              <a:avLst/>
              <a:gdLst/>
              <a:ahLst/>
              <a:cxnLst/>
              <a:rect l="l" t="t" r="r" b="b"/>
              <a:pathLst>
                <a:path w="148" h="319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117"/>
                    <a:pt x="59" y="203"/>
                    <a:pt x="117" y="319"/>
                  </a:cubicBezTo>
                  <a:cubicBezTo>
                    <a:pt x="117" y="319"/>
                    <a:pt x="147" y="319"/>
                    <a:pt x="147" y="291"/>
                  </a:cubicBezTo>
                  <a:cubicBezTo>
                    <a:pt x="89" y="203"/>
                    <a:pt x="59" y="86"/>
                    <a:pt x="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7641366" y="3917138"/>
              <a:ext cx="7198" cy="17022"/>
            </a:xfrm>
            <a:custGeom>
              <a:avLst/>
              <a:gdLst/>
              <a:ahLst/>
              <a:cxnLst/>
              <a:rect l="l" t="t" r="r" b="b"/>
              <a:pathLst>
                <a:path w="148" h="350" extrusionOk="0">
                  <a:moveTo>
                    <a:pt x="1" y="1"/>
                  </a:moveTo>
                  <a:cubicBezTo>
                    <a:pt x="31" y="117"/>
                    <a:pt x="59" y="233"/>
                    <a:pt x="117" y="349"/>
                  </a:cubicBezTo>
                  <a:cubicBezTo>
                    <a:pt x="117" y="349"/>
                    <a:pt x="147" y="349"/>
                    <a:pt x="147" y="321"/>
                  </a:cubicBezTo>
                  <a:cubicBezTo>
                    <a:pt x="89" y="205"/>
                    <a:pt x="59" y="117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7640004" y="3927838"/>
              <a:ext cx="9922" cy="14785"/>
            </a:xfrm>
            <a:custGeom>
              <a:avLst/>
              <a:gdLst/>
              <a:ahLst/>
              <a:cxnLst/>
              <a:rect l="l" t="t" r="r" b="b"/>
              <a:pathLst>
                <a:path w="204" h="304" extrusionOk="0">
                  <a:moveTo>
                    <a:pt x="49" y="1"/>
                  </a:moveTo>
                  <a:cubicBezTo>
                    <a:pt x="46" y="1"/>
                    <a:pt x="39" y="4"/>
                    <a:pt x="29" y="13"/>
                  </a:cubicBezTo>
                  <a:cubicBezTo>
                    <a:pt x="49" y="13"/>
                    <a:pt x="56" y="1"/>
                    <a:pt x="49" y="1"/>
                  </a:cubicBezTo>
                  <a:close/>
                  <a:moveTo>
                    <a:pt x="29" y="13"/>
                  </a:moveTo>
                  <a:cubicBezTo>
                    <a:pt x="1" y="13"/>
                    <a:pt x="29" y="43"/>
                    <a:pt x="29" y="71"/>
                  </a:cubicBezTo>
                  <a:cubicBezTo>
                    <a:pt x="59" y="159"/>
                    <a:pt x="117" y="218"/>
                    <a:pt x="145" y="304"/>
                  </a:cubicBezTo>
                  <a:cubicBezTo>
                    <a:pt x="175" y="304"/>
                    <a:pt x="203" y="304"/>
                    <a:pt x="175" y="276"/>
                  </a:cubicBezTo>
                  <a:cubicBezTo>
                    <a:pt x="145" y="245"/>
                    <a:pt x="117" y="187"/>
                    <a:pt x="117" y="159"/>
                  </a:cubicBezTo>
                  <a:cubicBezTo>
                    <a:pt x="87" y="129"/>
                    <a:pt x="29" y="13"/>
                    <a:pt x="29" y="1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7640004" y="3937273"/>
              <a:ext cx="8560" cy="15855"/>
            </a:xfrm>
            <a:custGeom>
              <a:avLst/>
              <a:gdLst/>
              <a:ahLst/>
              <a:cxnLst/>
              <a:rect l="l" t="t" r="r" b="b"/>
              <a:pathLst>
                <a:path w="176" h="326" extrusionOk="0">
                  <a:moveTo>
                    <a:pt x="15" y="1"/>
                  </a:moveTo>
                  <a:cubicBezTo>
                    <a:pt x="8" y="1"/>
                    <a:pt x="1" y="8"/>
                    <a:pt x="1" y="24"/>
                  </a:cubicBezTo>
                  <a:cubicBezTo>
                    <a:pt x="29" y="140"/>
                    <a:pt x="87" y="226"/>
                    <a:pt x="145" y="314"/>
                  </a:cubicBezTo>
                  <a:cubicBezTo>
                    <a:pt x="145" y="322"/>
                    <a:pt x="148" y="326"/>
                    <a:pt x="151" y="326"/>
                  </a:cubicBezTo>
                  <a:cubicBezTo>
                    <a:pt x="160" y="326"/>
                    <a:pt x="175" y="305"/>
                    <a:pt x="175" y="284"/>
                  </a:cubicBezTo>
                  <a:cubicBezTo>
                    <a:pt x="117" y="198"/>
                    <a:pt x="59" y="110"/>
                    <a:pt x="29" y="24"/>
                  </a:cubicBezTo>
                  <a:cubicBezTo>
                    <a:pt x="29" y="8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7641366" y="3951037"/>
              <a:ext cx="7198" cy="14201"/>
            </a:xfrm>
            <a:custGeom>
              <a:avLst/>
              <a:gdLst/>
              <a:ahLst/>
              <a:cxnLst/>
              <a:rect l="l" t="t" r="r" b="b"/>
              <a:pathLst>
                <a:path w="148" h="292" extrusionOk="0">
                  <a:moveTo>
                    <a:pt x="31" y="1"/>
                  </a:moveTo>
                  <a:cubicBezTo>
                    <a:pt x="1" y="1"/>
                    <a:pt x="1" y="1"/>
                    <a:pt x="1" y="31"/>
                  </a:cubicBezTo>
                  <a:cubicBezTo>
                    <a:pt x="31" y="117"/>
                    <a:pt x="59" y="205"/>
                    <a:pt x="117" y="291"/>
                  </a:cubicBezTo>
                  <a:cubicBezTo>
                    <a:pt x="147" y="291"/>
                    <a:pt x="147" y="291"/>
                    <a:pt x="147" y="264"/>
                  </a:cubicBezTo>
                  <a:cubicBezTo>
                    <a:pt x="89" y="175"/>
                    <a:pt x="59" y="89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7642874" y="3964606"/>
              <a:ext cx="8511" cy="14736"/>
            </a:xfrm>
            <a:custGeom>
              <a:avLst/>
              <a:gdLst/>
              <a:ahLst/>
              <a:cxnLst/>
              <a:rect l="l" t="t" r="r" b="b"/>
              <a:pathLst>
                <a:path w="175" h="303" extrusionOk="0">
                  <a:moveTo>
                    <a:pt x="21" y="0"/>
                  </a:moveTo>
                  <a:cubicBezTo>
                    <a:pt x="12" y="0"/>
                    <a:pt x="0" y="12"/>
                    <a:pt x="0" y="12"/>
                  </a:cubicBezTo>
                  <a:cubicBezTo>
                    <a:pt x="28" y="129"/>
                    <a:pt x="86" y="217"/>
                    <a:pt x="144" y="303"/>
                  </a:cubicBezTo>
                  <a:cubicBezTo>
                    <a:pt x="144" y="303"/>
                    <a:pt x="174" y="303"/>
                    <a:pt x="174" y="275"/>
                  </a:cubicBezTo>
                  <a:cubicBezTo>
                    <a:pt x="116" y="187"/>
                    <a:pt x="86" y="101"/>
                    <a:pt x="28" y="12"/>
                  </a:cubicBezTo>
                  <a:cubicBezTo>
                    <a:pt x="28" y="3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7645694" y="3977980"/>
              <a:ext cx="7052" cy="14153"/>
            </a:xfrm>
            <a:custGeom>
              <a:avLst/>
              <a:gdLst/>
              <a:ahLst/>
              <a:cxnLst/>
              <a:rect l="l" t="t" r="r" b="b"/>
              <a:pathLst>
                <a:path w="145" h="291" extrusionOk="0">
                  <a:moveTo>
                    <a:pt x="28" y="0"/>
                  </a:moveTo>
                  <a:cubicBezTo>
                    <a:pt x="28" y="0"/>
                    <a:pt x="0" y="0"/>
                    <a:pt x="0" y="28"/>
                  </a:cubicBezTo>
                  <a:cubicBezTo>
                    <a:pt x="28" y="116"/>
                    <a:pt x="58" y="202"/>
                    <a:pt x="116" y="291"/>
                  </a:cubicBezTo>
                  <a:cubicBezTo>
                    <a:pt x="116" y="291"/>
                    <a:pt x="144" y="291"/>
                    <a:pt x="144" y="260"/>
                  </a:cubicBezTo>
                  <a:cubicBezTo>
                    <a:pt x="116" y="174"/>
                    <a:pt x="58" y="86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7658340" y="4041498"/>
              <a:ext cx="18481" cy="16195"/>
            </a:xfrm>
            <a:custGeom>
              <a:avLst/>
              <a:gdLst/>
              <a:ahLst/>
              <a:cxnLst/>
              <a:rect l="l" t="t" r="r" b="b"/>
              <a:pathLst>
                <a:path w="380" h="333" extrusionOk="0">
                  <a:moveTo>
                    <a:pt x="31" y="0"/>
                  </a:moveTo>
                  <a:cubicBezTo>
                    <a:pt x="0" y="0"/>
                    <a:pt x="0" y="31"/>
                    <a:pt x="0" y="31"/>
                  </a:cubicBezTo>
                  <a:cubicBezTo>
                    <a:pt x="117" y="147"/>
                    <a:pt x="233" y="233"/>
                    <a:pt x="349" y="321"/>
                  </a:cubicBezTo>
                  <a:cubicBezTo>
                    <a:pt x="358" y="329"/>
                    <a:pt x="364" y="333"/>
                    <a:pt x="369" y="333"/>
                  </a:cubicBezTo>
                  <a:cubicBezTo>
                    <a:pt x="379" y="333"/>
                    <a:pt x="379" y="312"/>
                    <a:pt x="379" y="291"/>
                  </a:cubicBezTo>
                  <a:cubicBezTo>
                    <a:pt x="263" y="205"/>
                    <a:pt x="147" y="117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7655519" y="4029582"/>
              <a:ext cx="21302" cy="19065"/>
            </a:xfrm>
            <a:custGeom>
              <a:avLst/>
              <a:gdLst/>
              <a:ahLst/>
              <a:cxnLst/>
              <a:rect l="l" t="t" r="r" b="b"/>
              <a:pathLst>
                <a:path w="438" h="392" extrusionOk="0">
                  <a:moveTo>
                    <a:pt x="9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17" y="159"/>
                    <a:pt x="263" y="276"/>
                    <a:pt x="407" y="392"/>
                  </a:cubicBezTo>
                  <a:cubicBezTo>
                    <a:pt x="407" y="392"/>
                    <a:pt x="437" y="362"/>
                    <a:pt x="407" y="362"/>
                  </a:cubicBezTo>
                  <a:cubicBezTo>
                    <a:pt x="291" y="245"/>
                    <a:pt x="147" y="129"/>
                    <a:pt x="31" y="13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7658340" y="4020341"/>
              <a:ext cx="16633" cy="17557"/>
            </a:xfrm>
            <a:custGeom>
              <a:avLst/>
              <a:gdLst/>
              <a:ahLst/>
              <a:cxnLst/>
              <a:rect l="l" t="t" r="r" b="b"/>
              <a:pathLst>
                <a:path w="342" h="361" extrusionOk="0">
                  <a:moveTo>
                    <a:pt x="31" y="1"/>
                  </a:moveTo>
                  <a:cubicBezTo>
                    <a:pt x="31" y="1"/>
                    <a:pt x="0" y="1"/>
                    <a:pt x="0" y="29"/>
                  </a:cubicBezTo>
                  <a:cubicBezTo>
                    <a:pt x="89" y="145"/>
                    <a:pt x="205" y="233"/>
                    <a:pt x="291" y="349"/>
                  </a:cubicBezTo>
                  <a:cubicBezTo>
                    <a:pt x="300" y="358"/>
                    <a:pt x="308" y="361"/>
                    <a:pt x="315" y="361"/>
                  </a:cubicBezTo>
                  <a:cubicBezTo>
                    <a:pt x="333" y="361"/>
                    <a:pt x="341" y="341"/>
                    <a:pt x="321" y="319"/>
                  </a:cubicBezTo>
                  <a:cubicBezTo>
                    <a:pt x="233" y="233"/>
                    <a:pt x="117" y="117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7652698" y="4006967"/>
              <a:ext cx="19405" cy="19649"/>
            </a:xfrm>
            <a:custGeom>
              <a:avLst/>
              <a:gdLst/>
              <a:ahLst/>
              <a:cxnLst/>
              <a:rect l="l" t="t" r="r" b="b"/>
              <a:pathLst>
                <a:path w="399" h="404" extrusionOk="0">
                  <a:moveTo>
                    <a:pt x="9" y="1"/>
                  </a:moveTo>
                  <a:cubicBezTo>
                    <a:pt x="0" y="1"/>
                    <a:pt x="0" y="13"/>
                    <a:pt x="0" y="13"/>
                  </a:cubicBezTo>
                  <a:cubicBezTo>
                    <a:pt x="116" y="160"/>
                    <a:pt x="233" y="276"/>
                    <a:pt x="349" y="392"/>
                  </a:cubicBezTo>
                  <a:cubicBezTo>
                    <a:pt x="358" y="400"/>
                    <a:pt x="366" y="403"/>
                    <a:pt x="373" y="403"/>
                  </a:cubicBezTo>
                  <a:cubicBezTo>
                    <a:pt x="391" y="403"/>
                    <a:pt x="399" y="383"/>
                    <a:pt x="379" y="362"/>
                  </a:cubicBezTo>
                  <a:lnTo>
                    <a:pt x="30" y="13"/>
                  </a:ln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7652698" y="3997726"/>
              <a:ext cx="16585" cy="14736"/>
            </a:xfrm>
            <a:custGeom>
              <a:avLst/>
              <a:gdLst/>
              <a:ahLst/>
              <a:cxnLst/>
              <a:rect l="l" t="t" r="r" b="b"/>
              <a:pathLst>
                <a:path w="341" h="303" extrusionOk="0">
                  <a:moveTo>
                    <a:pt x="30" y="1"/>
                  </a:moveTo>
                  <a:cubicBezTo>
                    <a:pt x="30" y="1"/>
                    <a:pt x="0" y="1"/>
                    <a:pt x="0" y="29"/>
                  </a:cubicBezTo>
                  <a:cubicBezTo>
                    <a:pt x="116" y="117"/>
                    <a:pt x="205" y="203"/>
                    <a:pt x="291" y="291"/>
                  </a:cubicBezTo>
                  <a:cubicBezTo>
                    <a:pt x="300" y="300"/>
                    <a:pt x="308" y="303"/>
                    <a:pt x="315" y="303"/>
                  </a:cubicBezTo>
                  <a:cubicBezTo>
                    <a:pt x="333" y="303"/>
                    <a:pt x="341" y="283"/>
                    <a:pt x="321" y="261"/>
                  </a:cubicBezTo>
                  <a:cubicBezTo>
                    <a:pt x="233" y="175"/>
                    <a:pt x="116" y="87"/>
                    <a:pt x="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7654157" y="3991452"/>
              <a:ext cx="7052" cy="6323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21" y="0"/>
                  </a:moveTo>
                  <a:cubicBezTo>
                    <a:pt x="13" y="0"/>
                    <a:pt x="0" y="14"/>
                    <a:pt x="0" y="14"/>
                  </a:cubicBezTo>
                  <a:cubicBezTo>
                    <a:pt x="28" y="72"/>
                    <a:pt x="59" y="100"/>
                    <a:pt x="117" y="130"/>
                  </a:cubicBezTo>
                  <a:cubicBezTo>
                    <a:pt x="117" y="130"/>
                    <a:pt x="145" y="100"/>
                    <a:pt x="117" y="100"/>
                  </a:cubicBezTo>
                  <a:lnTo>
                    <a:pt x="28" y="14"/>
                  </a:lnTo>
                  <a:cubicBezTo>
                    <a:pt x="28" y="4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7654157" y="3921758"/>
              <a:ext cx="3794" cy="10213"/>
            </a:xfrm>
            <a:custGeom>
              <a:avLst/>
              <a:gdLst/>
              <a:ahLst/>
              <a:cxnLst/>
              <a:rect l="l" t="t" r="r" b="b"/>
              <a:pathLst>
                <a:path w="78" h="210" extrusionOk="0">
                  <a:moveTo>
                    <a:pt x="14" y="1"/>
                  </a:moveTo>
                  <a:cubicBezTo>
                    <a:pt x="7" y="1"/>
                    <a:pt x="0" y="8"/>
                    <a:pt x="0" y="22"/>
                  </a:cubicBezTo>
                  <a:cubicBezTo>
                    <a:pt x="0" y="80"/>
                    <a:pt x="0" y="138"/>
                    <a:pt x="28" y="196"/>
                  </a:cubicBezTo>
                  <a:cubicBezTo>
                    <a:pt x="38" y="206"/>
                    <a:pt x="48" y="210"/>
                    <a:pt x="56" y="210"/>
                  </a:cubicBezTo>
                  <a:cubicBezTo>
                    <a:pt x="71" y="210"/>
                    <a:pt x="77" y="196"/>
                    <a:pt x="59" y="196"/>
                  </a:cubicBezTo>
                  <a:lnTo>
                    <a:pt x="59" y="110"/>
                  </a:lnTo>
                  <a:cubicBezTo>
                    <a:pt x="28" y="80"/>
                    <a:pt x="28" y="52"/>
                    <a:pt x="28" y="22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7658340" y="3911837"/>
              <a:ext cx="4329" cy="14931"/>
            </a:xfrm>
            <a:custGeom>
              <a:avLst/>
              <a:gdLst/>
              <a:ahLst/>
              <a:cxnLst/>
              <a:rect l="l" t="t" r="r" b="b"/>
              <a:pathLst>
                <a:path w="89" h="307" extrusionOk="0">
                  <a:moveTo>
                    <a:pt x="16" y="1"/>
                  </a:moveTo>
                  <a:cubicBezTo>
                    <a:pt x="8" y="1"/>
                    <a:pt x="0" y="8"/>
                    <a:pt x="0" y="24"/>
                  </a:cubicBezTo>
                  <a:cubicBezTo>
                    <a:pt x="31" y="110"/>
                    <a:pt x="31" y="198"/>
                    <a:pt x="59" y="284"/>
                  </a:cubicBezTo>
                  <a:cubicBezTo>
                    <a:pt x="59" y="299"/>
                    <a:pt x="66" y="307"/>
                    <a:pt x="74" y="307"/>
                  </a:cubicBezTo>
                  <a:cubicBezTo>
                    <a:pt x="81" y="307"/>
                    <a:pt x="89" y="299"/>
                    <a:pt x="89" y="284"/>
                  </a:cubicBezTo>
                  <a:cubicBezTo>
                    <a:pt x="89" y="198"/>
                    <a:pt x="59" y="110"/>
                    <a:pt x="31" y="24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7666802" y="3904833"/>
              <a:ext cx="1508" cy="13472"/>
            </a:xfrm>
            <a:custGeom>
              <a:avLst/>
              <a:gdLst/>
              <a:ahLst/>
              <a:cxnLst/>
              <a:rect l="l" t="t" r="r" b="b"/>
              <a:pathLst>
                <a:path w="31" h="277" extrusionOk="0">
                  <a:moveTo>
                    <a:pt x="16" y="0"/>
                  </a:moveTo>
                  <a:cubicBezTo>
                    <a:pt x="8" y="0"/>
                    <a:pt x="1" y="7"/>
                    <a:pt x="1" y="21"/>
                  </a:cubicBezTo>
                  <a:lnTo>
                    <a:pt x="1" y="254"/>
                  </a:lnTo>
                  <a:cubicBezTo>
                    <a:pt x="1" y="269"/>
                    <a:pt x="8" y="276"/>
                    <a:pt x="16" y="276"/>
                  </a:cubicBezTo>
                  <a:cubicBezTo>
                    <a:pt x="23" y="276"/>
                    <a:pt x="31" y="269"/>
                    <a:pt x="31" y="254"/>
                  </a:cubicBezTo>
                  <a:lnTo>
                    <a:pt x="31" y="21"/>
                  </a:lnTo>
                  <a:cubicBezTo>
                    <a:pt x="31" y="7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7672492" y="3896808"/>
              <a:ext cx="3891" cy="11575"/>
            </a:xfrm>
            <a:custGeom>
              <a:avLst/>
              <a:gdLst/>
              <a:ahLst/>
              <a:cxnLst/>
              <a:rect l="l" t="t" r="r" b="b"/>
              <a:pathLst>
                <a:path w="80" h="238" extrusionOk="0">
                  <a:moveTo>
                    <a:pt x="54" y="0"/>
                  </a:moveTo>
                  <a:cubicBezTo>
                    <a:pt x="47" y="0"/>
                    <a:pt x="38" y="4"/>
                    <a:pt x="30" y="12"/>
                  </a:cubicBezTo>
                  <a:cubicBezTo>
                    <a:pt x="0" y="70"/>
                    <a:pt x="0" y="158"/>
                    <a:pt x="0" y="216"/>
                  </a:cubicBezTo>
                  <a:cubicBezTo>
                    <a:pt x="0" y="230"/>
                    <a:pt x="8" y="237"/>
                    <a:pt x="15" y="237"/>
                  </a:cubicBezTo>
                  <a:cubicBezTo>
                    <a:pt x="23" y="237"/>
                    <a:pt x="30" y="230"/>
                    <a:pt x="30" y="216"/>
                  </a:cubicBezTo>
                  <a:cubicBezTo>
                    <a:pt x="58" y="186"/>
                    <a:pt x="58" y="158"/>
                    <a:pt x="58" y="128"/>
                  </a:cubicBezTo>
                  <a:lnTo>
                    <a:pt x="58" y="42"/>
                  </a:lnTo>
                  <a:cubicBezTo>
                    <a:pt x="80" y="21"/>
                    <a:pt x="71" y="0"/>
                    <a:pt x="5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7679593" y="3892091"/>
              <a:ext cx="2140" cy="10602"/>
            </a:xfrm>
            <a:custGeom>
              <a:avLst/>
              <a:gdLst/>
              <a:ahLst/>
              <a:cxnLst/>
              <a:rect l="l" t="t" r="r" b="b"/>
              <a:pathLst>
                <a:path w="44" h="218" extrusionOk="0">
                  <a:moveTo>
                    <a:pt x="26" y="0"/>
                  </a:moveTo>
                  <a:cubicBezTo>
                    <a:pt x="15" y="0"/>
                    <a:pt x="0" y="8"/>
                    <a:pt x="0" y="23"/>
                  </a:cubicBezTo>
                  <a:lnTo>
                    <a:pt x="0" y="197"/>
                  </a:lnTo>
                  <a:cubicBezTo>
                    <a:pt x="0" y="211"/>
                    <a:pt x="7" y="218"/>
                    <a:pt x="14" y="218"/>
                  </a:cubicBezTo>
                  <a:cubicBezTo>
                    <a:pt x="21" y="218"/>
                    <a:pt x="28" y="211"/>
                    <a:pt x="28" y="197"/>
                  </a:cubicBezTo>
                  <a:lnTo>
                    <a:pt x="28" y="23"/>
                  </a:lnTo>
                  <a:cubicBezTo>
                    <a:pt x="43" y="8"/>
                    <a:pt x="36" y="0"/>
                    <a:pt x="2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7683776" y="3889221"/>
              <a:ext cx="2869" cy="7830"/>
            </a:xfrm>
            <a:custGeom>
              <a:avLst/>
              <a:gdLst/>
              <a:ahLst/>
              <a:cxnLst/>
              <a:rect l="l" t="t" r="r" b="b"/>
              <a:pathLst>
                <a:path w="59" h="161" extrusionOk="0">
                  <a:moveTo>
                    <a:pt x="45" y="1"/>
                  </a:moveTo>
                  <a:cubicBezTo>
                    <a:pt x="38" y="1"/>
                    <a:pt x="31" y="9"/>
                    <a:pt x="31" y="24"/>
                  </a:cubicBezTo>
                  <a:cubicBezTo>
                    <a:pt x="31" y="52"/>
                    <a:pt x="0" y="110"/>
                    <a:pt x="0" y="140"/>
                  </a:cubicBezTo>
                  <a:cubicBezTo>
                    <a:pt x="0" y="154"/>
                    <a:pt x="8" y="161"/>
                    <a:pt x="16" y="161"/>
                  </a:cubicBezTo>
                  <a:cubicBezTo>
                    <a:pt x="23" y="161"/>
                    <a:pt x="31" y="154"/>
                    <a:pt x="31" y="140"/>
                  </a:cubicBezTo>
                  <a:cubicBezTo>
                    <a:pt x="31" y="110"/>
                    <a:pt x="59" y="52"/>
                    <a:pt x="59" y="24"/>
                  </a:cubicBezTo>
                  <a:cubicBezTo>
                    <a:pt x="59" y="9"/>
                    <a:pt x="52" y="1"/>
                    <a:pt x="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7689418" y="3887519"/>
              <a:ext cx="2869" cy="7733"/>
            </a:xfrm>
            <a:custGeom>
              <a:avLst/>
              <a:gdLst/>
              <a:ahLst/>
              <a:cxnLst/>
              <a:rect l="l" t="t" r="r" b="b"/>
              <a:pathLst>
                <a:path w="59" h="159" extrusionOk="0">
                  <a:moveTo>
                    <a:pt x="31" y="1"/>
                  </a:moveTo>
                  <a:lnTo>
                    <a:pt x="31" y="28"/>
                  </a:lnTo>
                  <a:cubicBezTo>
                    <a:pt x="31" y="28"/>
                    <a:pt x="59" y="28"/>
                    <a:pt x="59" y="1"/>
                  </a:cubicBezTo>
                  <a:close/>
                  <a:moveTo>
                    <a:pt x="31" y="28"/>
                  </a:moveTo>
                  <a:lnTo>
                    <a:pt x="31" y="87"/>
                  </a:lnTo>
                  <a:cubicBezTo>
                    <a:pt x="31" y="87"/>
                    <a:pt x="1" y="117"/>
                    <a:pt x="1" y="145"/>
                  </a:cubicBezTo>
                  <a:cubicBezTo>
                    <a:pt x="1" y="145"/>
                    <a:pt x="14" y="158"/>
                    <a:pt x="23" y="158"/>
                  </a:cubicBezTo>
                  <a:cubicBezTo>
                    <a:pt x="28" y="158"/>
                    <a:pt x="31" y="155"/>
                    <a:pt x="31" y="145"/>
                  </a:cubicBezTo>
                  <a:cubicBezTo>
                    <a:pt x="59" y="117"/>
                    <a:pt x="59" y="87"/>
                    <a:pt x="59" y="59"/>
                  </a:cubicBezTo>
                  <a:lnTo>
                    <a:pt x="59" y="28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7695059" y="3882607"/>
              <a:ext cx="2869" cy="8803"/>
            </a:xfrm>
            <a:custGeom>
              <a:avLst/>
              <a:gdLst/>
              <a:ahLst/>
              <a:cxnLst/>
              <a:rect l="l" t="t" r="r" b="b"/>
              <a:pathLst>
                <a:path w="59" h="181" extrusionOk="0">
                  <a:moveTo>
                    <a:pt x="51" y="1"/>
                  </a:moveTo>
                  <a:cubicBezTo>
                    <a:pt x="47" y="1"/>
                    <a:pt x="40" y="4"/>
                    <a:pt x="31" y="13"/>
                  </a:cubicBezTo>
                  <a:cubicBezTo>
                    <a:pt x="1" y="71"/>
                    <a:pt x="1" y="102"/>
                    <a:pt x="1" y="160"/>
                  </a:cubicBezTo>
                  <a:cubicBezTo>
                    <a:pt x="1" y="174"/>
                    <a:pt x="8" y="181"/>
                    <a:pt x="16" y="181"/>
                  </a:cubicBezTo>
                  <a:cubicBezTo>
                    <a:pt x="24" y="181"/>
                    <a:pt x="31" y="174"/>
                    <a:pt x="31" y="160"/>
                  </a:cubicBezTo>
                  <a:cubicBezTo>
                    <a:pt x="54" y="135"/>
                    <a:pt x="58" y="91"/>
                    <a:pt x="59" y="44"/>
                  </a:cubicBezTo>
                  <a:lnTo>
                    <a:pt x="59" y="44"/>
                  </a:lnTo>
                  <a:cubicBezTo>
                    <a:pt x="59" y="44"/>
                    <a:pt x="59" y="43"/>
                    <a:pt x="59" y="43"/>
                  </a:cubicBezTo>
                  <a:cubicBezTo>
                    <a:pt x="59" y="42"/>
                    <a:pt x="59" y="41"/>
                    <a:pt x="59" y="40"/>
                  </a:cubicBezTo>
                  <a:lnTo>
                    <a:pt x="59" y="40"/>
                  </a:lnTo>
                  <a:cubicBezTo>
                    <a:pt x="59" y="31"/>
                    <a:pt x="59" y="22"/>
                    <a:pt x="59" y="13"/>
                  </a:cubicBezTo>
                  <a:cubicBezTo>
                    <a:pt x="59" y="13"/>
                    <a:pt x="59" y="1"/>
                    <a:pt x="5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7699825" y="3880418"/>
              <a:ext cx="3794" cy="5690"/>
            </a:xfrm>
            <a:custGeom>
              <a:avLst/>
              <a:gdLst/>
              <a:ahLst/>
              <a:cxnLst/>
              <a:rect l="l" t="t" r="r" b="b"/>
              <a:pathLst>
                <a:path w="78" h="117" extrusionOk="0">
                  <a:moveTo>
                    <a:pt x="49" y="0"/>
                  </a:moveTo>
                  <a:cubicBezTo>
                    <a:pt x="49" y="0"/>
                    <a:pt x="19" y="0"/>
                    <a:pt x="19" y="30"/>
                  </a:cubicBezTo>
                  <a:cubicBezTo>
                    <a:pt x="1" y="30"/>
                    <a:pt x="7" y="43"/>
                    <a:pt x="22" y="43"/>
                  </a:cubicBezTo>
                  <a:cubicBezTo>
                    <a:pt x="29" y="43"/>
                    <a:pt x="39" y="40"/>
                    <a:pt x="49" y="30"/>
                  </a:cubicBezTo>
                  <a:lnTo>
                    <a:pt x="49" y="30"/>
                  </a:lnTo>
                  <a:cubicBezTo>
                    <a:pt x="49" y="30"/>
                    <a:pt x="49" y="58"/>
                    <a:pt x="19" y="88"/>
                  </a:cubicBezTo>
                  <a:cubicBezTo>
                    <a:pt x="19" y="116"/>
                    <a:pt x="49" y="116"/>
                    <a:pt x="77" y="116"/>
                  </a:cubicBezTo>
                  <a:lnTo>
                    <a:pt x="77" y="30"/>
                  </a:lnTo>
                  <a:cubicBezTo>
                    <a:pt x="77" y="0"/>
                    <a:pt x="77" y="0"/>
                    <a:pt x="4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7645694" y="3854982"/>
              <a:ext cx="36768" cy="29765"/>
            </a:xfrm>
            <a:custGeom>
              <a:avLst/>
              <a:gdLst/>
              <a:ahLst/>
              <a:cxnLst/>
              <a:rect l="l" t="t" r="r" b="b"/>
              <a:pathLst>
                <a:path w="756" h="612" extrusionOk="0">
                  <a:moveTo>
                    <a:pt x="725" y="0"/>
                  </a:moveTo>
                  <a:cubicBezTo>
                    <a:pt x="435" y="116"/>
                    <a:pt x="174" y="349"/>
                    <a:pt x="0" y="611"/>
                  </a:cubicBezTo>
                  <a:lnTo>
                    <a:pt x="28" y="611"/>
                  </a:lnTo>
                  <a:cubicBezTo>
                    <a:pt x="233" y="379"/>
                    <a:pt x="435" y="174"/>
                    <a:pt x="725" y="30"/>
                  </a:cubicBezTo>
                  <a:cubicBezTo>
                    <a:pt x="756" y="0"/>
                    <a:pt x="725" y="0"/>
                    <a:pt x="72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7632903" y="3900164"/>
              <a:ext cx="4329" cy="22664"/>
            </a:xfrm>
            <a:custGeom>
              <a:avLst/>
              <a:gdLst/>
              <a:ahLst/>
              <a:cxnLst/>
              <a:rect l="l" t="t" r="r" b="b"/>
              <a:pathLst>
                <a:path w="89" h="466" extrusionOk="0">
                  <a:moveTo>
                    <a:pt x="59" y="1"/>
                  </a:moveTo>
                  <a:cubicBezTo>
                    <a:pt x="0" y="147"/>
                    <a:pt x="0" y="291"/>
                    <a:pt x="0" y="466"/>
                  </a:cubicBezTo>
                  <a:cubicBezTo>
                    <a:pt x="0" y="466"/>
                    <a:pt x="31" y="466"/>
                    <a:pt x="31" y="438"/>
                  </a:cubicBezTo>
                  <a:cubicBezTo>
                    <a:pt x="31" y="291"/>
                    <a:pt x="31" y="147"/>
                    <a:pt x="8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7580669" y="3834167"/>
              <a:ext cx="1410" cy="12013"/>
            </a:xfrm>
            <a:custGeom>
              <a:avLst/>
              <a:gdLst/>
              <a:ahLst/>
              <a:cxnLst/>
              <a:rect l="l" t="t" r="r" b="b"/>
              <a:pathLst>
                <a:path w="29" h="247" extrusionOk="0">
                  <a:moveTo>
                    <a:pt x="14" y="0"/>
                  </a:moveTo>
                  <a:cubicBezTo>
                    <a:pt x="8" y="0"/>
                    <a:pt x="1" y="7"/>
                    <a:pt x="1" y="21"/>
                  </a:cubicBezTo>
                  <a:lnTo>
                    <a:pt x="1" y="226"/>
                  </a:lnTo>
                  <a:cubicBezTo>
                    <a:pt x="1" y="240"/>
                    <a:pt x="8" y="247"/>
                    <a:pt x="14" y="247"/>
                  </a:cubicBezTo>
                  <a:cubicBezTo>
                    <a:pt x="21" y="247"/>
                    <a:pt x="28" y="240"/>
                    <a:pt x="28" y="226"/>
                  </a:cubicBezTo>
                  <a:lnTo>
                    <a:pt x="28" y="21"/>
                  </a:lnTo>
                  <a:cubicBezTo>
                    <a:pt x="28" y="7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7583490" y="3829887"/>
              <a:ext cx="2869" cy="20962"/>
            </a:xfrm>
            <a:custGeom>
              <a:avLst/>
              <a:gdLst/>
              <a:ahLst/>
              <a:cxnLst/>
              <a:rect l="l" t="t" r="r" b="b"/>
              <a:pathLst>
                <a:path w="59" h="431" extrusionOk="0">
                  <a:moveTo>
                    <a:pt x="44" y="1"/>
                  </a:moveTo>
                  <a:cubicBezTo>
                    <a:pt x="36" y="1"/>
                    <a:pt x="29" y="8"/>
                    <a:pt x="29" y="23"/>
                  </a:cubicBezTo>
                  <a:cubicBezTo>
                    <a:pt x="29" y="140"/>
                    <a:pt x="1" y="284"/>
                    <a:pt x="1" y="430"/>
                  </a:cubicBezTo>
                  <a:lnTo>
                    <a:pt x="29" y="430"/>
                  </a:lnTo>
                  <a:cubicBezTo>
                    <a:pt x="59" y="284"/>
                    <a:pt x="59" y="140"/>
                    <a:pt x="59" y="23"/>
                  </a:cubicBezTo>
                  <a:cubicBezTo>
                    <a:pt x="59" y="8"/>
                    <a:pt x="51" y="1"/>
                    <a:pt x="4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7586311" y="3826677"/>
              <a:ext cx="4231" cy="24172"/>
            </a:xfrm>
            <a:custGeom>
              <a:avLst/>
              <a:gdLst/>
              <a:ahLst/>
              <a:cxnLst/>
              <a:rect l="l" t="t" r="r" b="b"/>
              <a:pathLst>
                <a:path w="87" h="497" extrusionOk="0">
                  <a:moveTo>
                    <a:pt x="59" y="1"/>
                  </a:moveTo>
                  <a:cubicBezTo>
                    <a:pt x="59" y="117"/>
                    <a:pt x="29" y="233"/>
                    <a:pt x="29" y="350"/>
                  </a:cubicBezTo>
                  <a:cubicBezTo>
                    <a:pt x="29" y="408"/>
                    <a:pt x="1" y="466"/>
                    <a:pt x="59" y="496"/>
                  </a:cubicBezTo>
                  <a:cubicBezTo>
                    <a:pt x="59" y="496"/>
                    <a:pt x="87" y="466"/>
                    <a:pt x="59" y="466"/>
                  </a:cubicBezTo>
                  <a:cubicBezTo>
                    <a:pt x="29" y="438"/>
                    <a:pt x="59" y="264"/>
                    <a:pt x="87" y="233"/>
                  </a:cubicBezTo>
                  <a:lnTo>
                    <a:pt x="87" y="31"/>
                  </a:lnTo>
                  <a:cubicBezTo>
                    <a:pt x="87" y="1"/>
                    <a:pt x="59" y="1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7591953" y="3822835"/>
              <a:ext cx="4231" cy="26506"/>
            </a:xfrm>
            <a:custGeom>
              <a:avLst/>
              <a:gdLst/>
              <a:ahLst/>
              <a:cxnLst/>
              <a:rect l="l" t="t" r="r" b="b"/>
              <a:pathLst>
                <a:path w="87" h="545" extrusionOk="0">
                  <a:moveTo>
                    <a:pt x="73" y="1"/>
                  </a:moveTo>
                  <a:cubicBezTo>
                    <a:pt x="66" y="1"/>
                    <a:pt x="59" y="8"/>
                    <a:pt x="59" y="22"/>
                  </a:cubicBezTo>
                  <a:cubicBezTo>
                    <a:pt x="1" y="196"/>
                    <a:pt x="1" y="371"/>
                    <a:pt x="1" y="545"/>
                  </a:cubicBezTo>
                  <a:lnTo>
                    <a:pt x="59" y="545"/>
                  </a:lnTo>
                  <a:cubicBezTo>
                    <a:pt x="59" y="371"/>
                    <a:pt x="59" y="196"/>
                    <a:pt x="87" y="22"/>
                  </a:cubicBezTo>
                  <a:cubicBezTo>
                    <a:pt x="87" y="8"/>
                    <a:pt x="80" y="1"/>
                    <a:pt x="7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7599005" y="3819673"/>
              <a:ext cx="4329" cy="23685"/>
            </a:xfrm>
            <a:custGeom>
              <a:avLst/>
              <a:gdLst/>
              <a:ahLst/>
              <a:cxnLst/>
              <a:rect l="l" t="t" r="r" b="b"/>
              <a:pathLst>
                <a:path w="89" h="487" extrusionOk="0">
                  <a:moveTo>
                    <a:pt x="58" y="1"/>
                  </a:moveTo>
                  <a:cubicBezTo>
                    <a:pt x="30" y="145"/>
                    <a:pt x="0" y="319"/>
                    <a:pt x="0" y="466"/>
                  </a:cubicBezTo>
                  <a:cubicBezTo>
                    <a:pt x="0" y="480"/>
                    <a:pt x="8" y="487"/>
                    <a:pt x="15" y="487"/>
                  </a:cubicBezTo>
                  <a:cubicBezTo>
                    <a:pt x="23" y="487"/>
                    <a:pt x="30" y="480"/>
                    <a:pt x="30" y="466"/>
                  </a:cubicBezTo>
                  <a:cubicBezTo>
                    <a:pt x="58" y="319"/>
                    <a:pt x="88" y="175"/>
                    <a:pt x="8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7604646" y="3815393"/>
              <a:ext cx="4329" cy="29424"/>
            </a:xfrm>
            <a:custGeom>
              <a:avLst/>
              <a:gdLst/>
              <a:ahLst/>
              <a:cxnLst/>
              <a:rect l="l" t="t" r="r" b="b"/>
              <a:pathLst>
                <a:path w="89" h="605" extrusionOk="0">
                  <a:moveTo>
                    <a:pt x="58" y="1"/>
                  </a:moveTo>
                  <a:cubicBezTo>
                    <a:pt x="31" y="205"/>
                    <a:pt x="0" y="407"/>
                    <a:pt x="0" y="582"/>
                  </a:cubicBezTo>
                  <a:cubicBezTo>
                    <a:pt x="0" y="597"/>
                    <a:pt x="8" y="604"/>
                    <a:pt x="15" y="604"/>
                  </a:cubicBezTo>
                  <a:cubicBezTo>
                    <a:pt x="23" y="604"/>
                    <a:pt x="31" y="597"/>
                    <a:pt x="31" y="582"/>
                  </a:cubicBezTo>
                  <a:cubicBezTo>
                    <a:pt x="58" y="407"/>
                    <a:pt x="58" y="205"/>
                    <a:pt x="89" y="31"/>
                  </a:cubicBezTo>
                  <a:cubicBezTo>
                    <a:pt x="89" y="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7610288" y="3810092"/>
              <a:ext cx="5690" cy="28549"/>
            </a:xfrm>
            <a:custGeom>
              <a:avLst/>
              <a:gdLst/>
              <a:ahLst/>
              <a:cxnLst/>
              <a:rect l="l" t="t" r="r" b="b"/>
              <a:pathLst>
                <a:path w="117" h="587" extrusionOk="0">
                  <a:moveTo>
                    <a:pt x="99" y="1"/>
                  </a:moveTo>
                  <a:cubicBezTo>
                    <a:pt x="88" y="1"/>
                    <a:pt x="74" y="8"/>
                    <a:pt x="59" y="24"/>
                  </a:cubicBezTo>
                  <a:cubicBezTo>
                    <a:pt x="31" y="198"/>
                    <a:pt x="1" y="372"/>
                    <a:pt x="31" y="547"/>
                  </a:cubicBezTo>
                  <a:cubicBezTo>
                    <a:pt x="31" y="566"/>
                    <a:pt x="45" y="587"/>
                    <a:pt x="53" y="587"/>
                  </a:cubicBezTo>
                  <a:cubicBezTo>
                    <a:pt x="56" y="587"/>
                    <a:pt x="59" y="583"/>
                    <a:pt x="59" y="574"/>
                  </a:cubicBezTo>
                  <a:cubicBezTo>
                    <a:pt x="59" y="372"/>
                    <a:pt x="89" y="198"/>
                    <a:pt x="117" y="24"/>
                  </a:cubicBezTo>
                  <a:cubicBezTo>
                    <a:pt x="117" y="8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7617437" y="3807709"/>
              <a:ext cx="4183" cy="27187"/>
            </a:xfrm>
            <a:custGeom>
              <a:avLst/>
              <a:gdLst/>
              <a:ahLst/>
              <a:cxnLst/>
              <a:rect l="l" t="t" r="r" b="b"/>
              <a:pathLst>
                <a:path w="86" h="559" extrusionOk="0">
                  <a:moveTo>
                    <a:pt x="65" y="1"/>
                  </a:moveTo>
                  <a:cubicBezTo>
                    <a:pt x="61" y="1"/>
                    <a:pt x="58" y="4"/>
                    <a:pt x="58" y="14"/>
                  </a:cubicBezTo>
                  <a:cubicBezTo>
                    <a:pt x="0" y="189"/>
                    <a:pt x="0" y="363"/>
                    <a:pt x="0" y="537"/>
                  </a:cubicBezTo>
                  <a:cubicBezTo>
                    <a:pt x="0" y="551"/>
                    <a:pt x="7" y="558"/>
                    <a:pt x="14" y="558"/>
                  </a:cubicBezTo>
                  <a:cubicBezTo>
                    <a:pt x="21" y="558"/>
                    <a:pt x="28" y="551"/>
                    <a:pt x="28" y="537"/>
                  </a:cubicBezTo>
                  <a:cubicBezTo>
                    <a:pt x="58" y="363"/>
                    <a:pt x="86" y="189"/>
                    <a:pt x="86" y="14"/>
                  </a:cubicBezTo>
                  <a:cubicBezTo>
                    <a:pt x="86" y="14"/>
                    <a:pt x="74" y="1"/>
                    <a:pt x="6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7620258" y="3803478"/>
              <a:ext cx="7052" cy="30008"/>
            </a:xfrm>
            <a:custGeom>
              <a:avLst/>
              <a:gdLst/>
              <a:ahLst/>
              <a:cxnLst/>
              <a:rect l="l" t="t" r="r" b="b"/>
              <a:pathLst>
                <a:path w="145" h="617" extrusionOk="0">
                  <a:moveTo>
                    <a:pt x="115" y="1"/>
                  </a:moveTo>
                  <a:cubicBezTo>
                    <a:pt x="106" y="1"/>
                    <a:pt x="96" y="4"/>
                    <a:pt x="86" y="13"/>
                  </a:cubicBezTo>
                  <a:cubicBezTo>
                    <a:pt x="28" y="218"/>
                    <a:pt x="0" y="420"/>
                    <a:pt x="28" y="594"/>
                  </a:cubicBezTo>
                  <a:cubicBezTo>
                    <a:pt x="28" y="609"/>
                    <a:pt x="36" y="617"/>
                    <a:pt x="43" y="617"/>
                  </a:cubicBezTo>
                  <a:cubicBezTo>
                    <a:pt x="51" y="617"/>
                    <a:pt x="58" y="609"/>
                    <a:pt x="58" y="594"/>
                  </a:cubicBezTo>
                  <a:cubicBezTo>
                    <a:pt x="58" y="420"/>
                    <a:pt x="86" y="218"/>
                    <a:pt x="144" y="13"/>
                  </a:cubicBezTo>
                  <a:cubicBezTo>
                    <a:pt x="144" y="13"/>
                    <a:pt x="132" y="1"/>
                    <a:pt x="11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7625900" y="3802748"/>
              <a:ext cx="5690" cy="29327"/>
            </a:xfrm>
            <a:custGeom>
              <a:avLst/>
              <a:gdLst/>
              <a:ahLst/>
              <a:cxnLst/>
              <a:rect l="l" t="t" r="r" b="b"/>
              <a:pathLst>
                <a:path w="117" h="603" extrusionOk="0">
                  <a:moveTo>
                    <a:pt x="58" y="0"/>
                  </a:moveTo>
                  <a:cubicBezTo>
                    <a:pt x="0" y="202"/>
                    <a:pt x="0" y="377"/>
                    <a:pt x="0" y="581"/>
                  </a:cubicBezTo>
                  <a:cubicBezTo>
                    <a:pt x="0" y="595"/>
                    <a:pt x="7" y="602"/>
                    <a:pt x="14" y="602"/>
                  </a:cubicBezTo>
                  <a:cubicBezTo>
                    <a:pt x="21" y="602"/>
                    <a:pt x="28" y="595"/>
                    <a:pt x="28" y="581"/>
                  </a:cubicBezTo>
                  <a:cubicBezTo>
                    <a:pt x="58" y="407"/>
                    <a:pt x="58" y="202"/>
                    <a:pt x="86" y="28"/>
                  </a:cubicBezTo>
                  <a:cubicBezTo>
                    <a:pt x="117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7631542" y="3800268"/>
              <a:ext cx="5690" cy="26117"/>
            </a:xfrm>
            <a:custGeom>
              <a:avLst/>
              <a:gdLst/>
              <a:ahLst/>
              <a:cxnLst/>
              <a:rect l="l" t="t" r="r" b="b"/>
              <a:pathLst>
                <a:path w="117" h="537" extrusionOk="0">
                  <a:moveTo>
                    <a:pt x="102" y="0"/>
                  </a:moveTo>
                  <a:cubicBezTo>
                    <a:pt x="94" y="0"/>
                    <a:pt x="87" y="7"/>
                    <a:pt x="87" y="21"/>
                  </a:cubicBezTo>
                  <a:cubicBezTo>
                    <a:pt x="28" y="167"/>
                    <a:pt x="1" y="342"/>
                    <a:pt x="1" y="516"/>
                  </a:cubicBezTo>
                  <a:cubicBezTo>
                    <a:pt x="1" y="530"/>
                    <a:pt x="8" y="537"/>
                    <a:pt x="18" y="537"/>
                  </a:cubicBezTo>
                  <a:cubicBezTo>
                    <a:pt x="29" y="537"/>
                    <a:pt x="44" y="530"/>
                    <a:pt x="59" y="516"/>
                  </a:cubicBezTo>
                  <a:cubicBezTo>
                    <a:pt x="59" y="370"/>
                    <a:pt x="87" y="195"/>
                    <a:pt x="117" y="21"/>
                  </a:cubicBezTo>
                  <a:cubicBezTo>
                    <a:pt x="117" y="7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7635724" y="3794578"/>
              <a:ext cx="5690" cy="27625"/>
            </a:xfrm>
            <a:custGeom>
              <a:avLst/>
              <a:gdLst/>
              <a:ahLst/>
              <a:cxnLst/>
              <a:rect l="l" t="t" r="r" b="b"/>
              <a:pathLst>
                <a:path w="117" h="568" extrusionOk="0">
                  <a:moveTo>
                    <a:pt x="103" y="1"/>
                  </a:moveTo>
                  <a:cubicBezTo>
                    <a:pt x="96" y="1"/>
                    <a:pt x="89" y="8"/>
                    <a:pt x="89" y="22"/>
                  </a:cubicBezTo>
                  <a:lnTo>
                    <a:pt x="1" y="545"/>
                  </a:lnTo>
                  <a:cubicBezTo>
                    <a:pt x="1" y="560"/>
                    <a:pt x="15" y="567"/>
                    <a:pt x="30" y="567"/>
                  </a:cubicBezTo>
                  <a:cubicBezTo>
                    <a:pt x="44" y="567"/>
                    <a:pt x="59" y="560"/>
                    <a:pt x="59" y="545"/>
                  </a:cubicBezTo>
                  <a:cubicBezTo>
                    <a:pt x="89" y="370"/>
                    <a:pt x="117" y="196"/>
                    <a:pt x="117" y="22"/>
                  </a:cubicBezTo>
                  <a:cubicBezTo>
                    <a:pt x="117" y="8"/>
                    <a:pt x="110" y="1"/>
                    <a:pt x="10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7644187" y="3789374"/>
              <a:ext cx="4377" cy="28111"/>
            </a:xfrm>
            <a:custGeom>
              <a:avLst/>
              <a:gdLst/>
              <a:ahLst/>
              <a:cxnLst/>
              <a:rect l="l" t="t" r="r" b="b"/>
              <a:pathLst>
                <a:path w="90" h="578" extrusionOk="0">
                  <a:moveTo>
                    <a:pt x="67" y="0"/>
                  </a:moveTo>
                  <a:cubicBezTo>
                    <a:pt x="62" y="0"/>
                    <a:pt x="59" y="3"/>
                    <a:pt x="59" y="13"/>
                  </a:cubicBezTo>
                  <a:cubicBezTo>
                    <a:pt x="1" y="187"/>
                    <a:pt x="1" y="361"/>
                    <a:pt x="1" y="536"/>
                  </a:cubicBezTo>
                  <a:cubicBezTo>
                    <a:pt x="1" y="557"/>
                    <a:pt x="16" y="577"/>
                    <a:pt x="25" y="577"/>
                  </a:cubicBezTo>
                  <a:cubicBezTo>
                    <a:pt x="29" y="577"/>
                    <a:pt x="31" y="574"/>
                    <a:pt x="31" y="566"/>
                  </a:cubicBezTo>
                  <a:cubicBezTo>
                    <a:pt x="59" y="391"/>
                    <a:pt x="59" y="187"/>
                    <a:pt x="89" y="13"/>
                  </a:cubicBezTo>
                  <a:cubicBezTo>
                    <a:pt x="89" y="13"/>
                    <a:pt x="76" y="0"/>
                    <a:pt x="6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7647056" y="3788936"/>
              <a:ext cx="4329" cy="24804"/>
            </a:xfrm>
            <a:custGeom>
              <a:avLst/>
              <a:gdLst/>
              <a:ahLst/>
              <a:cxnLst/>
              <a:rect l="l" t="t" r="r" b="b"/>
              <a:pathLst>
                <a:path w="89" h="510" extrusionOk="0">
                  <a:moveTo>
                    <a:pt x="73" y="1"/>
                  </a:moveTo>
                  <a:cubicBezTo>
                    <a:pt x="66" y="1"/>
                    <a:pt x="58" y="8"/>
                    <a:pt x="58" y="22"/>
                  </a:cubicBezTo>
                  <a:cubicBezTo>
                    <a:pt x="30" y="196"/>
                    <a:pt x="0" y="342"/>
                    <a:pt x="0" y="486"/>
                  </a:cubicBezTo>
                  <a:cubicBezTo>
                    <a:pt x="0" y="502"/>
                    <a:pt x="8" y="509"/>
                    <a:pt x="19" y="509"/>
                  </a:cubicBezTo>
                  <a:cubicBezTo>
                    <a:pt x="30" y="509"/>
                    <a:pt x="44" y="502"/>
                    <a:pt x="58" y="486"/>
                  </a:cubicBezTo>
                  <a:cubicBezTo>
                    <a:pt x="58" y="342"/>
                    <a:pt x="88" y="196"/>
                    <a:pt x="88" y="22"/>
                  </a:cubicBezTo>
                  <a:cubicBezTo>
                    <a:pt x="88" y="8"/>
                    <a:pt x="81" y="1"/>
                    <a:pt x="7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7649877" y="3790346"/>
              <a:ext cx="5690" cy="23393"/>
            </a:xfrm>
            <a:custGeom>
              <a:avLst/>
              <a:gdLst/>
              <a:ahLst/>
              <a:cxnLst/>
              <a:rect l="l" t="t" r="r" b="b"/>
              <a:pathLst>
                <a:path w="117" h="481" extrusionOk="0">
                  <a:moveTo>
                    <a:pt x="87" y="0"/>
                  </a:moveTo>
                  <a:cubicBezTo>
                    <a:pt x="73" y="0"/>
                    <a:pt x="58" y="8"/>
                    <a:pt x="58" y="23"/>
                  </a:cubicBezTo>
                  <a:cubicBezTo>
                    <a:pt x="30" y="167"/>
                    <a:pt x="30" y="313"/>
                    <a:pt x="0" y="457"/>
                  </a:cubicBezTo>
                  <a:cubicBezTo>
                    <a:pt x="0" y="473"/>
                    <a:pt x="15" y="480"/>
                    <a:pt x="29" y="480"/>
                  </a:cubicBezTo>
                  <a:cubicBezTo>
                    <a:pt x="44" y="480"/>
                    <a:pt x="58" y="473"/>
                    <a:pt x="58" y="457"/>
                  </a:cubicBezTo>
                  <a:cubicBezTo>
                    <a:pt x="88" y="313"/>
                    <a:pt x="88" y="167"/>
                    <a:pt x="116" y="23"/>
                  </a:cubicBezTo>
                  <a:cubicBezTo>
                    <a:pt x="116" y="8"/>
                    <a:pt x="102" y="0"/>
                    <a:pt x="8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7655519" y="3794578"/>
              <a:ext cx="2869" cy="13861"/>
            </a:xfrm>
            <a:custGeom>
              <a:avLst/>
              <a:gdLst/>
              <a:ahLst/>
              <a:cxnLst/>
              <a:rect l="l" t="t" r="r" b="b"/>
              <a:pathLst>
                <a:path w="59" h="285" extrusionOk="0">
                  <a:moveTo>
                    <a:pt x="45" y="1"/>
                  </a:moveTo>
                  <a:cubicBezTo>
                    <a:pt x="38" y="1"/>
                    <a:pt x="31" y="8"/>
                    <a:pt x="31" y="22"/>
                  </a:cubicBezTo>
                  <a:cubicBezTo>
                    <a:pt x="31" y="110"/>
                    <a:pt x="0" y="196"/>
                    <a:pt x="0" y="284"/>
                  </a:cubicBezTo>
                  <a:lnTo>
                    <a:pt x="31" y="284"/>
                  </a:lnTo>
                  <a:cubicBezTo>
                    <a:pt x="58" y="196"/>
                    <a:pt x="58" y="110"/>
                    <a:pt x="58" y="22"/>
                  </a:cubicBezTo>
                  <a:cubicBezTo>
                    <a:pt x="58" y="8"/>
                    <a:pt x="51" y="1"/>
                    <a:pt x="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7594822" y="3821862"/>
              <a:ext cx="2869" cy="25777"/>
            </a:xfrm>
            <a:custGeom>
              <a:avLst/>
              <a:gdLst/>
              <a:ahLst/>
              <a:cxnLst/>
              <a:rect l="l" t="t" r="r" b="b"/>
              <a:pathLst>
                <a:path w="59" h="530" extrusionOk="0">
                  <a:moveTo>
                    <a:pt x="36" y="1"/>
                  </a:moveTo>
                  <a:cubicBezTo>
                    <a:pt x="31" y="1"/>
                    <a:pt x="28" y="4"/>
                    <a:pt x="28" y="14"/>
                  </a:cubicBezTo>
                  <a:cubicBezTo>
                    <a:pt x="0" y="72"/>
                    <a:pt x="0" y="158"/>
                    <a:pt x="0" y="216"/>
                  </a:cubicBezTo>
                  <a:cubicBezTo>
                    <a:pt x="0" y="332"/>
                    <a:pt x="0" y="421"/>
                    <a:pt x="28" y="507"/>
                  </a:cubicBezTo>
                  <a:cubicBezTo>
                    <a:pt x="28" y="522"/>
                    <a:pt x="36" y="529"/>
                    <a:pt x="43" y="529"/>
                  </a:cubicBezTo>
                  <a:cubicBezTo>
                    <a:pt x="51" y="529"/>
                    <a:pt x="58" y="522"/>
                    <a:pt x="58" y="507"/>
                  </a:cubicBezTo>
                  <a:lnTo>
                    <a:pt x="58" y="305"/>
                  </a:lnTo>
                  <a:cubicBezTo>
                    <a:pt x="58" y="216"/>
                    <a:pt x="0" y="72"/>
                    <a:pt x="58" y="14"/>
                  </a:cubicBezTo>
                  <a:cubicBezTo>
                    <a:pt x="58" y="14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7565057" y="3843650"/>
              <a:ext cx="2869" cy="11040"/>
            </a:xfrm>
            <a:custGeom>
              <a:avLst/>
              <a:gdLst/>
              <a:ahLst/>
              <a:cxnLst/>
              <a:rect l="l" t="t" r="r" b="b"/>
              <a:pathLst>
                <a:path w="59" h="227" extrusionOk="0">
                  <a:moveTo>
                    <a:pt x="1" y="1"/>
                  </a:moveTo>
                  <a:cubicBezTo>
                    <a:pt x="1" y="89"/>
                    <a:pt x="1" y="147"/>
                    <a:pt x="31" y="205"/>
                  </a:cubicBezTo>
                  <a:cubicBezTo>
                    <a:pt x="31" y="219"/>
                    <a:pt x="38" y="226"/>
                    <a:pt x="45" y="226"/>
                  </a:cubicBezTo>
                  <a:cubicBezTo>
                    <a:pt x="52" y="226"/>
                    <a:pt x="59" y="219"/>
                    <a:pt x="59" y="205"/>
                  </a:cubicBezTo>
                  <a:cubicBezTo>
                    <a:pt x="31" y="147"/>
                    <a:pt x="31" y="89"/>
                    <a:pt x="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7569386" y="3841219"/>
              <a:ext cx="2869" cy="16293"/>
            </a:xfrm>
            <a:custGeom>
              <a:avLst/>
              <a:gdLst/>
              <a:ahLst/>
              <a:cxnLst/>
              <a:rect l="l" t="t" r="r" b="b"/>
              <a:pathLst>
                <a:path w="59" h="335" extrusionOk="0">
                  <a:moveTo>
                    <a:pt x="14" y="0"/>
                  </a:moveTo>
                  <a:cubicBezTo>
                    <a:pt x="7" y="0"/>
                    <a:pt x="0" y="8"/>
                    <a:pt x="0" y="23"/>
                  </a:cubicBezTo>
                  <a:lnTo>
                    <a:pt x="0" y="313"/>
                  </a:lnTo>
                  <a:cubicBezTo>
                    <a:pt x="0" y="327"/>
                    <a:pt x="15" y="334"/>
                    <a:pt x="29" y="334"/>
                  </a:cubicBezTo>
                  <a:cubicBezTo>
                    <a:pt x="44" y="334"/>
                    <a:pt x="58" y="327"/>
                    <a:pt x="58" y="313"/>
                  </a:cubicBezTo>
                  <a:cubicBezTo>
                    <a:pt x="28" y="197"/>
                    <a:pt x="28" y="109"/>
                    <a:pt x="28" y="23"/>
                  </a:cubicBezTo>
                  <a:cubicBezTo>
                    <a:pt x="28" y="8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7573568" y="3839468"/>
              <a:ext cx="1508" cy="24658"/>
            </a:xfrm>
            <a:custGeom>
              <a:avLst/>
              <a:gdLst/>
              <a:ahLst/>
              <a:cxnLst/>
              <a:rect l="l" t="t" r="r" b="b"/>
              <a:pathLst>
                <a:path w="31" h="507" extrusionOk="0">
                  <a:moveTo>
                    <a:pt x="0" y="1"/>
                  </a:moveTo>
                  <a:lnTo>
                    <a:pt x="0" y="493"/>
                  </a:lnTo>
                  <a:cubicBezTo>
                    <a:pt x="0" y="503"/>
                    <a:pt x="3" y="507"/>
                    <a:pt x="8" y="507"/>
                  </a:cubicBezTo>
                  <a:cubicBezTo>
                    <a:pt x="17" y="507"/>
                    <a:pt x="30" y="493"/>
                    <a:pt x="30" y="493"/>
                  </a:cubicBezTo>
                  <a:lnTo>
                    <a:pt x="30" y="29"/>
                  </a:lnTo>
                  <a:cubicBezTo>
                    <a:pt x="3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7579210" y="3845109"/>
              <a:ext cx="1508" cy="22664"/>
            </a:xfrm>
            <a:custGeom>
              <a:avLst/>
              <a:gdLst/>
              <a:ahLst/>
              <a:cxnLst/>
              <a:rect l="l" t="t" r="r" b="b"/>
              <a:pathLst>
                <a:path w="31" h="466" extrusionOk="0">
                  <a:moveTo>
                    <a:pt x="0" y="1"/>
                  </a:moveTo>
                  <a:lnTo>
                    <a:pt x="0" y="466"/>
                  </a:lnTo>
                  <a:lnTo>
                    <a:pt x="31" y="466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7583490" y="3851140"/>
              <a:ext cx="2140" cy="23296"/>
            </a:xfrm>
            <a:custGeom>
              <a:avLst/>
              <a:gdLst/>
              <a:ahLst/>
              <a:cxnLst/>
              <a:rect l="l" t="t" r="r" b="b"/>
              <a:pathLst>
                <a:path w="44" h="479" extrusionOk="0">
                  <a:moveTo>
                    <a:pt x="25" y="0"/>
                  </a:moveTo>
                  <a:cubicBezTo>
                    <a:pt x="22" y="0"/>
                    <a:pt x="15" y="7"/>
                    <a:pt x="1" y="21"/>
                  </a:cubicBezTo>
                  <a:lnTo>
                    <a:pt x="1" y="458"/>
                  </a:lnTo>
                  <a:cubicBezTo>
                    <a:pt x="1" y="472"/>
                    <a:pt x="15" y="479"/>
                    <a:pt x="26" y="479"/>
                  </a:cubicBezTo>
                  <a:cubicBezTo>
                    <a:pt x="37" y="479"/>
                    <a:pt x="44" y="472"/>
                    <a:pt x="29" y="458"/>
                  </a:cubicBezTo>
                  <a:lnTo>
                    <a:pt x="29" y="21"/>
                  </a:lnTo>
                  <a:cubicBezTo>
                    <a:pt x="29" y="7"/>
                    <a:pt x="29" y="0"/>
                    <a:pt x="2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7587673" y="3856441"/>
              <a:ext cx="2869" cy="26506"/>
            </a:xfrm>
            <a:custGeom>
              <a:avLst/>
              <a:gdLst/>
              <a:ahLst/>
              <a:cxnLst/>
              <a:rect l="l" t="t" r="r" b="b"/>
              <a:pathLst>
                <a:path w="59" h="545" extrusionOk="0">
                  <a:moveTo>
                    <a:pt x="31" y="0"/>
                  </a:moveTo>
                  <a:cubicBezTo>
                    <a:pt x="31" y="175"/>
                    <a:pt x="1" y="349"/>
                    <a:pt x="31" y="523"/>
                  </a:cubicBezTo>
                  <a:cubicBezTo>
                    <a:pt x="31" y="537"/>
                    <a:pt x="38" y="544"/>
                    <a:pt x="45" y="544"/>
                  </a:cubicBezTo>
                  <a:cubicBezTo>
                    <a:pt x="52" y="544"/>
                    <a:pt x="59" y="537"/>
                    <a:pt x="59" y="523"/>
                  </a:cubicBezTo>
                  <a:lnTo>
                    <a:pt x="59" y="28"/>
                  </a:lnTo>
                  <a:cubicBezTo>
                    <a:pt x="59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7591953" y="3866655"/>
              <a:ext cx="2918" cy="23393"/>
            </a:xfrm>
            <a:custGeom>
              <a:avLst/>
              <a:gdLst/>
              <a:ahLst/>
              <a:cxnLst/>
              <a:rect l="l" t="t" r="r" b="b"/>
              <a:pathLst>
                <a:path w="60" h="481" extrusionOk="0">
                  <a:moveTo>
                    <a:pt x="44" y="0"/>
                  </a:moveTo>
                  <a:cubicBezTo>
                    <a:pt x="36" y="0"/>
                    <a:pt x="29" y="8"/>
                    <a:pt x="29" y="23"/>
                  </a:cubicBezTo>
                  <a:cubicBezTo>
                    <a:pt x="1" y="167"/>
                    <a:pt x="1" y="313"/>
                    <a:pt x="1" y="457"/>
                  </a:cubicBezTo>
                  <a:cubicBezTo>
                    <a:pt x="1" y="473"/>
                    <a:pt x="16" y="480"/>
                    <a:pt x="30" y="480"/>
                  </a:cubicBezTo>
                  <a:cubicBezTo>
                    <a:pt x="45" y="480"/>
                    <a:pt x="59" y="473"/>
                    <a:pt x="59" y="457"/>
                  </a:cubicBezTo>
                  <a:lnTo>
                    <a:pt x="59" y="23"/>
                  </a:lnTo>
                  <a:cubicBezTo>
                    <a:pt x="59" y="8"/>
                    <a:pt x="52" y="0"/>
                    <a:pt x="4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7596184" y="3876576"/>
              <a:ext cx="2869" cy="24755"/>
            </a:xfrm>
            <a:custGeom>
              <a:avLst/>
              <a:gdLst/>
              <a:ahLst/>
              <a:cxnLst/>
              <a:rect l="l" t="t" r="r" b="b"/>
              <a:pathLst>
                <a:path w="59" h="509" extrusionOk="0">
                  <a:moveTo>
                    <a:pt x="44" y="0"/>
                  </a:moveTo>
                  <a:cubicBezTo>
                    <a:pt x="37" y="0"/>
                    <a:pt x="30" y="7"/>
                    <a:pt x="30" y="21"/>
                  </a:cubicBezTo>
                  <a:cubicBezTo>
                    <a:pt x="0" y="167"/>
                    <a:pt x="0" y="342"/>
                    <a:pt x="30" y="486"/>
                  </a:cubicBezTo>
                  <a:cubicBezTo>
                    <a:pt x="30" y="501"/>
                    <a:pt x="37" y="509"/>
                    <a:pt x="44" y="509"/>
                  </a:cubicBezTo>
                  <a:cubicBezTo>
                    <a:pt x="51" y="509"/>
                    <a:pt x="58" y="501"/>
                    <a:pt x="58" y="486"/>
                  </a:cubicBezTo>
                  <a:lnTo>
                    <a:pt x="58" y="21"/>
                  </a:lnTo>
                  <a:cubicBezTo>
                    <a:pt x="58" y="7"/>
                    <a:pt x="51" y="0"/>
                    <a:pt x="4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7601826" y="3883580"/>
              <a:ext cx="1508" cy="21983"/>
            </a:xfrm>
            <a:custGeom>
              <a:avLst/>
              <a:gdLst/>
              <a:ahLst/>
              <a:cxnLst/>
              <a:rect l="l" t="t" r="r" b="b"/>
              <a:pathLst>
                <a:path w="31" h="452" extrusionOk="0">
                  <a:moveTo>
                    <a:pt x="15" y="1"/>
                  </a:moveTo>
                  <a:cubicBezTo>
                    <a:pt x="8" y="1"/>
                    <a:pt x="0" y="8"/>
                    <a:pt x="0" y="23"/>
                  </a:cubicBezTo>
                  <a:lnTo>
                    <a:pt x="0" y="430"/>
                  </a:lnTo>
                  <a:cubicBezTo>
                    <a:pt x="0" y="444"/>
                    <a:pt x="8" y="451"/>
                    <a:pt x="15" y="451"/>
                  </a:cubicBezTo>
                  <a:cubicBezTo>
                    <a:pt x="23" y="451"/>
                    <a:pt x="30" y="444"/>
                    <a:pt x="30" y="430"/>
                  </a:cubicBezTo>
                  <a:lnTo>
                    <a:pt x="30" y="23"/>
                  </a:lnTo>
                  <a:cubicBezTo>
                    <a:pt x="30" y="8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7606105" y="3891702"/>
              <a:ext cx="2869" cy="22323"/>
            </a:xfrm>
            <a:custGeom>
              <a:avLst/>
              <a:gdLst/>
              <a:ahLst/>
              <a:cxnLst/>
              <a:rect l="l" t="t" r="r" b="b"/>
              <a:pathLst>
                <a:path w="59" h="459" extrusionOk="0">
                  <a:moveTo>
                    <a:pt x="1" y="1"/>
                  </a:moveTo>
                  <a:lnTo>
                    <a:pt x="1" y="438"/>
                  </a:lnTo>
                  <a:cubicBezTo>
                    <a:pt x="1" y="451"/>
                    <a:pt x="8" y="458"/>
                    <a:pt x="15" y="458"/>
                  </a:cubicBezTo>
                  <a:cubicBezTo>
                    <a:pt x="21" y="458"/>
                    <a:pt x="28" y="451"/>
                    <a:pt x="28" y="438"/>
                  </a:cubicBezTo>
                  <a:cubicBezTo>
                    <a:pt x="28" y="291"/>
                    <a:pt x="59" y="147"/>
                    <a:pt x="2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7608926" y="3896760"/>
              <a:ext cx="2869" cy="24366"/>
            </a:xfrm>
            <a:custGeom>
              <a:avLst/>
              <a:gdLst/>
              <a:ahLst/>
              <a:cxnLst/>
              <a:rect l="l" t="t" r="r" b="b"/>
              <a:pathLst>
                <a:path w="59" h="501" extrusionOk="0">
                  <a:moveTo>
                    <a:pt x="8" y="0"/>
                  </a:moveTo>
                  <a:cubicBezTo>
                    <a:pt x="4" y="0"/>
                    <a:pt x="1" y="3"/>
                    <a:pt x="1" y="13"/>
                  </a:cubicBezTo>
                  <a:lnTo>
                    <a:pt x="1" y="478"/>
                  </a:lnTo>
                  <a:cubicBezTo>
                    <a:pt x="1" y="493"/>
                    <a:pt x="8" y="500"/>
                    <a:pt x="15" y="500"/>
                  </a:cubicBezTo>
                  <a:cubicBezTo>
                    <a:pt x="22" y="500"/>
                    <a:pt x="29" y="493"/>
                    <a:pt x="29" y="478"/>
                  </a:cubicBezTo>
                  <a:cubicBezTo>
                    <a:pt x="59" y="334"/>
                    <a:pt x="29" y="187"/>
                    <a:pt x="29" y="13"/>
                  </a:cubicBezTo>
                  <a:cubicBezTo>
                    <a:pt x="29" y="13"/>
                    <a:pt x="16" y="0"/>
                    <a:pt x="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7613109" y="3908043"/>
              <a:ext cx="2869" cy="21545"/>
            </a:xfrm>
            <a:custGeom>
              <a:avLst/>
              <a:gdLst/>
              <a:ahLst/>
              <a:cxnLst/>
              <a:rect l="l" t="t" r="r" b="b"/>
              <a:pathLst>
                <a:path w="59" h="443" extrusionOk="0">
                  <a:moveTo>
                    <a:pt x="9" y="1"/>
                  </a:moveTo>
                  <a:cubicBezTo>
                    <a:pt x="4" y="1"/>
                    <a:pt x="1" y="4"/>
                    <a:pt x="1" y="13"/>
                  </a:cubicBezTo>
                  <a:cubicBezTo>
                    <a:pt x="1" y="160"/>
                    <a:pt x="1" y="304"/>
                    <a:pt x="31" y="420"/>
                  </a:cubicBezTo>
                  <a:cubicBezTo>
                    <a:pt x="31" y="435"/>
                    <a:pt x="38" y="443"/>
                    <a:pt x="45" y="443"/>
                  </a:cubicBezTo>
                  <a:cubicBezTo>
                    <a:pt x="52" y="443"/>
                    <a:pt x="59" y="435"/>
                    <a:pt x="59" y="420"/>
                  </a:cubicBezTo>
                  <a:cubicBezTo>
                    <a:pt x="59" y="276"/>
                    <a:pt x="31" y="160"/>
                    <a:pt x="31" y="13"/>
                  </a:cubicBezTo>
                  <a:cubicBezTo>
                    <a:pt x="31" y="13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7615930" y="3916117"/>
              <a:ext cx="2869" cy="21934"/>
            </a:xfrm>
            <a:custGeom>
              <a:avLst/>
              <a:gdLst/>
              <a:ahLst/>
              <a:cxnLst/>
              <a:rect l="l" t="t" r="r" b="b"/>
              <a:pathLst>
                <a:path w="59" h="451" extrusionOk="0">
                  <a:moveTo>
                    <a:pt x="16" y="1"/>
                  </a:moveTo>
                  <a:cubicBezTo>
                    <a:pt x="8" y="1"/>
                    <a:pt x="1" y="8"/>
                    <a:pt x="1" y="22"/>
                  </a:cubicBezTo>
                  <a:cubicBezTo>
                    <a:pt x="1" y="168"/>
                    <a:pt x="31" y="284"/>
                    <a:pt x="31" y="428"/>
                  </a:cubicBezTo>
                  <a:cubicBezTo>
                    <a:pt x="31" y="443"/>
                    <a:pt x="38" y="451"/>
                    <a:pt x="45" y="451"/>
                  </a:cubicBezTo>
                  <a:cubicBezTo>
                    <a:pt x="52" y="451"/>
                    <a:pt x="59" y="443"/>
                    <a:pt x="59" y="428"/>
                  </a:cubicBezTo>
                  <a:cubicBezTo>
                    <a:pt x="59" y="284"/>
                    <a:pt x="59" y="168"/>
                    <a:pt x="31" y="22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7620258" y="3927838"/>
              <a:ext cx="2869" cy="14445"/>
            </a:xfrm>
            <a:custGeom>
              <a:avLst/>
              <a:gdLst/>
              <a:ahLst/>
              <a:cxnLst/>
              <a:rect l="l" t="t" r="r" b="b"/>
              <a:pathLst>
                <a:path w="59" h="297" extrusionOk="0">
                  <a:moveTo>
                    <a:pt x="21" y="1"/>
                  </a:moveTo>
                  <a:cubicBezTo>
                    <a:pt x="13" y="1"/>
                    <a:pt x="0" y="13"/>
                    <a:pt x="0" y="13"/>
                  </a:cubicBezTo>
                  <a:cubicBezTo>
                    <a:pt x="28" y="101"/>
                    <a:pt x="28" y="187"/>
                    <a:pt x="28" y="276"/>
                  </a:cubicBezTo>
                  <a:cubicBezTo>
                    <a:pt x="28" y="290"/>
                    <a:pt x="36" y="297"/>
                    <a:pt x="43" y="297"/>
                  </a:cubicBezTo>
                  <a:cubicBezTo>
                    <a:pt x="51" y="297"/>
                    <a:pt x="58" y="290"/>
                    <a:pt x="58" y="276"/>
                  </a:cubicBezTo>
                  <a:cubicBezTo>
                    <a:pt x="58" y="187"/>
                    <a:pt x="58" y="101"/>
                    <a:pt x="28" y="13"/>
                  </a:cubicBezTo>
                  <a:cubicBezTo>
                    <a:pt x="28" y="4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7623079" y="3938732"/>
              <a:ext cx="2869" cy="13472"/>
            </a:xfrm>
            <a:custGeom>
              <a:avLst/>
              <a:gdLst/>
              <a:ahLst/>
              <a:cxnLst/>
              <a:rect l="l" t="t" r="r" b="b"/>
              <a:pathLst>
                <a:path w="59" h="277" extrusionOk="0">
                  <a:moveTo>
                    <a:pt x="29" y="1"/>
                  </a:moveTo>
                  <a:cubicBezTo>
                    <a:pt x="15" y="1"/>
                    <a:pt x="0" y="7"/>
                    <a:pt x="0" y="21"/>
                  </a:cubicBezTo>
                  <a:cubicBezTo>
                    <a:pt x="0" y="80"/>
                    <a:pt x="0" y="168"/>
                    <a:pt x="28" y="254"/>
                  </a:cubicBezTo>
                  <a:cubicBezTo>
                    <a:pt x="28" y="269"/>
                    <a:pt x="36" y="277"/>
                    <a:pt x="43" y="277"/>
                  </a:cubicBezTo>
                  <a:cubicBezTo>
                    <a:pt x="51" y="277"/>
                    <a:pt x="58" y="269"/>
                    <a:pt x="58" y="254"/>
                  </a:cubicBezTo>
                  <a:cubicBezTo>
                    <a:pt x="58" y="168"/>
                    <a:pt x="28" y="80"/>
                    <a:pt x="58" y="21"/>
                  </a:cubicBezTo>
                  <a:cubicBezTo>
                    <a:pt x="58" y="7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7627262" y="3951426"/>
              <a:ext cx="1508" cy="6809"/>
            </a:xfrm>
            <a:custGeom>
              <a:avLst/>
              <a:gdLst/>
              <a:ahLst/>
              <a:cxnLst/>
              <a:rect l="l" t="t" r="r" b="b"/>
              <a:pathLst>
                <a:path w="31" h="140" extrusionOk="0">
                  <a:moveTo>
                    <a:pt x="15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0" y="51"/>
                    <a:pt x="0" y="109"/>
                    <a:pt x="30" y="139"/>
                  </a:cubicBezTo>
                  <a:lnTo>
                    <a:pt x="30" y="23"/>
                  </a:lnTo>
                  <a:cubicBezTo>
                    <a:pt x="30" y="8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7630083" y="3954246"/>
              <a:ext cx="2869" cy="10651"/>
            </a:xfrm>
            <a:custGeom>
              <a:avLst/>
              <a:gdLst/>
              <a:ahLst/>
              <a:cxnLst/>
              <a:rect l="l" t="t" r="r" b="b"/>
              <a:pathLst>
                <a:path w="59" h="219" extrusionOk="0">
                  <a:moveTo>
                    <a:pt x="45" y="1"/>
                  </a:moveTo>
                  <a:cubicBezTo>
                    <a:pt x="38" y="1"/>
                    <a:pt x="31" y="8"/>
                    <a:pt x="31" y="23"/>
                  </a:cubicBezTo>
                  <a:cubicBezTo>
                    <a:pt x="31" y="81"/>
                    <a:pt x="0" y="139"/>
                    <a:pt x="31" y="198"/>
                  </a:cubicBezTo>
                  <a:cubicBezTo>
                    <a:pt x="31" y="211"/>
                    <a:pt x="38" y="218"/>
                    <a:pt x="45" y="218"/>
                  </a:cubicBezTo>
                  <a:cubicBezTo>
                    <a:pt x="51" y="218"/>
                    <a:pt x="58" y="211"/>
                    <a:pt x="58" y="198"/>
                  </a:cubicBezTo>
                  <a:lnTo>
                    <a:pt x="58" y="23"/>
                  </a:lnTo>
                  <a:cubicBezTo>
                    <a:pt x="58" y="8"/>
                    <a:pt x="51" y="1"/>
                    <a:pt x="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7632903" y="3964168"/>
              <a:ext cx="2869" cy="9532"/>
            </a:xfrm>
            <a:custGeom>
              <a:avLst/>
              <a:gdLst/>
              <a:ahLst/>
              <a:cxnLst/>
              <a:rect l="l" t="t" r="r" b="b"/>
              <a:pathLst>
                <a:path w="59" h="196" extrusionOk="0">
                  <a:moveTo>
                    <a:pt x="45" y="1"/>
                  </a:moveTo>
                  <a:cubicBezTo>
                    <a:pt x="38" y="1"/>
                    <a:pt x="31" y="7"/>
                    <a:pt x="31" y="21"/>
                  </a:cubicBezTo>
                  <a:cubicBezTo>
                    <a:pt x="31" y="80"/>
                    <a:pt x="0" y="138"/>
                    <a:pt x="31" y="196"/>
                  </a:cubicBezTo>
                  <a:lnTo>
                    <a:pt x="59" y="196"/>
                  </a:lnTo>
                  <a:cubicBezTo>
                    <a:pt x="59" y="138"/>
                    <a:pt x="31" y="80"/>
                    <a:pt x="59" y="21"/>
                  </a:cubicBezTo>
                  <a:cubicBezTo>
                    <a:pt x="59" y="7"/>
                    <a:pt x="52" y="1"/>
                    <a:pt x="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7635724" y="3971220"/>
              <a:ext cx="1508" cy="6809"/>
            </a:xfrm>
            <a:custGeom>
              <a:avLst/>
              <a:gdLst/>
              <a:ahLst/>
              <a:cxnLst/>
              <a:rect l="l" t="t" r="r" b="b"/>
              <a:pathLst>
                <a:path w="31" h="140" extrusionOk="0">
                  <a:moveTo>
                    <a:pt x="16" y="0"/>
                  </a:moveTo>
                  <a:cubicBezTo>
                    <a:pt x="8" y="0"/>
                    <a:pt x="1" y="8"/>
                    <a:pt x="1" y="23"/>
                  </a:cubicBezTo>
                  <a:lnTo>
                    <a:pt x="1" y="139"/>
                  </a:lnTo>
                  <a:lnTo>
                    <a:pt x="31" y="139"/>
                  </a:lnTo>
                  <a:lnTo>
                    <a:pt x="31" y="23"/>
                  </a:lnTo>
                  <a:cubicBezTo>
                    <a:pt x="31" y="8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6755378" y="4258750"/>
              <a:ext cx="133989" cy="119107"/>
            </a:xfrm>
            <a:custGeom>
              <a:avLst/>
              <a:gdLst/>
              <a:ahLst/>
              <a:cxnLst/>
              <a:rect l="l" t="t" r="r" b="b"/>
              <a:pathLst>
                <a:path w="2755" h="2449" extrusionOk="0">
                  <a:moveTo>
                    <a:pt x="2719" y="0"/>
                  </a:moveTo>
                  <a:cubicBezTo>
                    <a:pt x="2714" y="0"/>
                    <a:pt x="2708" y="3"/>
                    <a:pt x="2702" y="8"/>
                  </a:cubicBezTo>
                  <a:cubicBezTo>
                    <a:pt x="2209" y="357"/>
                    <a:pt x="1714" y="736"/>
                    <a:pt x="1279" y="1170"/>
                  </a:cubicBezTo>
                  <a:cubicBezTo>
                    <a:pt x="842" y="1549"/>
                    <a:pt x="408" y="1984"/>
                    <a:pt x="29" y="2421"/>
                  </a:cubicBezTo>
                  <a:cubicBezTo>
                    <a:pt x="1" y="2449"/>
                    <a:pt x="29" y="2449"/>
                    <a:pt x="29" y="2449"/>
                  </a:cubicBezTo>
                  <a:cubicBezTo>
                    <a:pt x="466" y="2014"/>
                    <a:pt x="873" y="1577"/>
                    <a:pt x="1307" y="1170"/>
                  </a:cubicBezTo>
                  <a:cubicBezTo>
                    <a:pt x="1772" y="763"/>
                    <a:pt x="2237" y="387"/>
                    <a:pt x="2732" y="38"/>
                  </a:cubicBezTo>
                  <a:cubicBezTo>
                    <a:pt x="2755" y="38"/>
                    <a:pt x="2741" y="0"/>
                    <a:pt x="271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6929152" y="4147522"/>
              <a:ext cx="161128" cy="91872"/>
            </a:xfrm>
            <a:custGeom>
              <a:avLst/>
              <a:gdLst/>
              <a:ahLst/>
              <a:cxnLst/>
              <a:rect l="l" t="t" r="r" b="b"/>
              <a:pathLst>
                <a:path w="3313" h="1889" extrusionOk="0">
                  <a:moveTo>
                    <a:pt x="3255" y="1"/>
                  </a:moveTo>
                  <a:cubicBezTo>
                    <a:pt x="2123" y="552"/>
                    <a:pt x="1047" y="1163"/>
                    <a:pt x="1" y="1860"/>
                  </a:cubicBezTo>
                  <a:lnTo>
                    <a:pt x="1" y="1888"/>
                  </a:lnTo>
                  <a:cubicBezTo>
                    <a:pt x="1077" y="1191"/>
                    <a:pt x="2151" y="582"/>
                    <a:pt x="3285" y="29"/>
                  </a:cubicBezTo>
                  <a:cubicBezTo>
                    <a:pt x="3313" y="29"/>
                    <a:pt x="3285" y="1"/>
                    <a:pt x="325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7114355" y="4073451"/>
              <a:ext cx="93282" cy="55687"/>
            </a:xfrm>
            <a:custGeom>
              <a:avLst/>
              <a:gdLst/>
              <a:ahLst/>
              <a:cxnLst/>
              <a:rect l="l" t="t" r="r" b="b"/>
              <a:pathLst>
                <a:path w="1918" h="1145" extrusionOk="0">
                  <a:moveTo>
                    <a:pt x="1907" y="0"/>
                  </a:moveTo>
                  <a:cubicBezTo>
                    <a:pt x="1903" y="0"/>
                    <a:pt x="1896" y="4"/>
                    <a:pt x="1888" y="13"/>
                  </a:cubicBezTo>
                  <a:cubicBezTo>
                    <a:pt x="1248" y="389"/>
                    <a:pt x="609" y="738"/>
                    <a:pt x="0" y="1145"/>
                  </a:cubicBezTo>
                  <a:cubicBezTo>
                    <a:pt x="639" y="768"/>
                    <a:pt x="1279" y="389"/>
                    <a:pt x="1918" y="41"/>
                  </a:cubicBezTo>
                  <a:cubicBezTo>
                    <a:pt x="1918" y="21"/>
                    <a:pt x="1918" y="0"/>
                    <a:pt x="190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7233025" y="3918208"/>
              <a:ext cx="238846" cy="141771"/>
            </a:xfrm>
            <a:custGeom>
              <a:avLst/>
              <a:gdLst/>
              <a:ahLst/>
              <a:cxnLst/>
              <a:rect l="l" t="t" r="r" b="b"/>
              <a:pathLst>
                <a:path w="4911" h="2915" extrusionOk="0">
                  <a:moveTo>
                    <a:pt x="4896" y="0"/>
                  </a:moveTo>
                  <a:cubicBezTo>
                    <a:pt x="4893" y="0"/>
                    <a:pt x="4888" y="3"/>
                    <a:pt x="4882" y="9"/>
                  </a:cubicBezTo>
                  <a:cubicBezTo>
                    <a:pt x="3255" y="939"/>
                    <a:pt x="1628" y="1896"/>
                    <a:pt x="29" y="2884"/>
                  </a:cubicBezTo>
                  <a:cubicBezTo>
                    <a:pt x="1" y="2884"/>
                    <a:pt x="1" y="2914"/>
                    <a:pt x="29" y="2914"/>
                  </a:cubicBezTo>
                  <a:cubicBezTo>
                    <a:pt x="1656" y="1954"/>
                    <a:pt x="3283" y="1025"/>
                    <a:pt x="4910" y="37"/>
                  </a:cubicBezTo>
                  <a:cubicBezTo>
                    <a:pt x="4910" y="37"/>
                    <a:pt x="4910" y="0"/>
                    <a:pt x="489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7491569" y="3873366"/>
              <a:ext cx="62253" cy="38178"/>
            </a:xfrm>
            <a:custGeom>
              <a:avLst/>
              <a:gdLst/>
              <a:ahLst/>
              <a:cxnLst/>
              <a:rect l="l" t="t" r="r" b="b"/>
              <a:pathLst>
                <a:path w="1280" h="785" extrusionOk="0">
                  <a:moveTo>
                    <a:pt x="1251" y="1"/>
                  </a:moveTo>
                  <a:cubicBezTo>
                    <a:pt x="814" y="261"/>
                    <a:pt x="408" y="524"/>
                    <a:pt x="1" y="756"/>
                  </a:cubicBezTo>
                  <a:lnTo>
                    <a:pt x="1" y="784"/>
                  </a:lnTo>
                  <a:cubicBezTo>
                    <a:pt x="438" y="552"/>
                    <a:pt x="845" y="292"/>
                    <a:pt x="1251" y="59"/>
                  </a:cubicBezTo>
                  <a:cubicBezTo>
                    <a:pt x="1279" y="29"/>
                    <a:pt x="1251" y="1"/>
                    <a:pt x="125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7494390" y="3896614"/>
              <a:ext cx="65074" cy="39005"/>
            </a:xfrm>
            <a:custGeom>
              <a:avLst/>
              <a:gdLst/>
              <a:ahLst/>
              <a:cxnLst/>
              <a:rect l="l" t="t" r="r" b="b"/>
              <a:pathLst>
                <a:path w="1338" h="802" extrusionOk="0">
                  <a:moveTo>
                    <a:pt x="1183" y="1"/>
                  </a:moveTo>
                  <a:cubicBezTo>
                    <a:pt x="1114" y="1"/>
                    <a:pt x="1022" y="74"/>
                    <a:pt x="961" y="74"/>
                  </a:cubicBezTo>
                  <a:cubicBezTo>
                    <a:pt x="961" y="104"/>
                    <a:pt x="961" y="104"/>
                    <a:pt x="989" y="104"/>
                  </a:cubicBezTo>
                  <a:cubicBezTo>
                    <a:pt x="1019" y="74"/>
                    <a:pt x="1135" y="16"/>
                    <a:pt x="1163" y="16"/>
                  </a:cubicBezTo>
                  <a:cubicBezTo>
                    <a:pt x="1338" y="104"/>
                    <a:pt x="1077" y="220"/>
                    <a:pt x="1047" y="248"/>
                  </a:cubicBezTo>
                  <a:lnTo>
                    <a:pt x="698" y="423"/>
                  </a:lnTo>
                  <a:cubicBezTo>
                    <a:pt x="496" y="539"/>
                    <a:pt x="264" y="655"/>
                    <a:pt x="1" y="771"/>
                  </a:cubicBezTo>
                  <a:cubicBezTo>
                    <a:pt x="1" y="801"/>
                    <a:pt x="1" y="801"/>
                    <a:pt x="31" y="801"/>
                  </a:cubicBezTo>
                  <a:cubicBezTo>
                    <a:pt x="408" y="627"/>
                    <a:pt x="787" y="423"/>
                    <a:pt x="1163" y="190"/>
                  </a:cubicBezTo>
                  <a:cubicBezTo>
                    <a:pt x="1193" y="162"/>
                    <a:pt x="1279" y="104"/>
                    <a:pt x="1252" y="46"/>
                  </a:cubicBezTo>
                  <a:cubicBezTo>
                    <a:pt x="1235" y="13"/>
                    <a:pt x="1211" y="1"/>
                    <a:pt x="118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7563695" y="3860624"/>
              <a:ext cx="62253" cy="106073"/>
            </a:xfrm>
            <a:custGeom>
              <a:avLst/>
              <a:gdLst/>
              <a:ahLst/>
              <a:cxnLst/>
              <a:rect l="l" t="t" r="r" b="b"/>
              <a:pathLst>
                <a:path w="1280" h="2181" extrusionOk="0">
                  <a:moveTo>
                    <a:pt x="87" y="0"/>
                  </a:moveTo>
                  <a:cubicBezTo>
                    <a:pt x="1" y="31"/>
                    <a:pt x="59" y="175"/>
                    <a:pt x="87" y="205"/>
                  </a:cubicBezTo>
                  <a:cubicBezTo>
                    <a:pt x="203" y="581"/>
                    <a:pt x="377" y="930"/>
                    <a:pt x="552" y="1251"/>
                  </a:cubicBezTo>
                  <a:cubicBezTo>
                    <a:pt x="582" y="1251"/>
                    <a:pt x="610" y="1251"/>
                    <a:pt x="582" y="1221"/>
                  </a:cubicBezTo>
                  <a:cubicBezTo>
                    <a:pt x="436" y="988"/>
                    <a:pt x="319" y="728"/>
                    <a:pt x="203" y="465"/>
                  </a:cubicBezTo>
                  <a:cubicBezTo>
                    <a:pt x="175" y="407"/>
                    <a:pt x="145" y="321"/>
                    <a:pt x="117" y="263"/>
                  </a:cubicBezTo>
                  <a:cubicBezTo>
                    <a:pt x="117" y="233"/>
                    <a:pt x="87" y="175"/>
                    <a:pt x="87" y="147"/>
                  </a:cubicBezTo>
                  <a:cubicBezTo>
                    <a:pt x="117" y="147"/>
                    <a:pt x="145" y="117"/>
                    <a:pt x="145" y="117"/>
                  </a:cubicBezTo>
                  <a:cubicBezTo>
                    <a:pt x="175" y="117"/>
                    <a:pt x="175" y="147"/>
                    <a:pt x="175" y="147"/>
                  </a:cubicBezTo>
                  <a:cubicBezTo>
                    <a:pt x="233" y="205"/>
                    <a:pt x="261" y="321"/>
                    <a:pt x="291" y="379"/>
                  </a:cubicBezTo>
                  <a:cubicBezTo>
                    <a:pt x="319" y="465"/>
                    <a:pt x="350" y="523"/>
                    <a:pt x="377" y="581"/>
                  </a:cubicBezTo>
                  <a:cubicBezTo>
                    <a:pt x="524" y="844"/>
                    <a:pt x="668" y="1104"/>
                    <a:pt x="842" y="1367"/>
                  </a:cubicBezTo>
                  <a:cubicBezTo>
                    <a:pt x="989" y="1627"/>
                    <a:pt x="1163" y="1890"/>
                    <a:pt x="1249" y="2181"/>
                  </a:cubicBezTo>
                  <a:lnTo>
                    <a:pt x="1279" y="2181"/>
                  </a:lnTo>
                  <a:cubicBezTo>
                    <a:pt x="1249" y="1832"/>
                    <a:pt x="959" y="1511"/>
                    <a:pt x="814" y="1221"/>
                  </a:cubicBezTo>
                  <a:cubicBezTo>
                    <a:pt x="610" y="872"/>
                    <a:pt x="408" y="523"/>
                    <a:pt x="233" y="175"/>
                  </a:cubicBezTo>
                  <a:cubicBezTo>
                    <a:pt x="203" y="147"/>
                    <a:pt x="145" y="0"/>
                    <a:pt x="8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7630083" y="3989264"/>
              <a:ext cx="11332" cy="27479"/>
            </a:xfrm>
            <a:custGeom>
              <a:avLst/>
              <a:gdLst/>
              <a:ahLst/>
              <a:cxnLst/>
              <a:rect l="l" t="t" r="r" b="b"/>
              <a:pathLst>
                <a:path w="233" h="565" extrusionOk="0">
                  <a:moveTo>
                    <a:pt x="58" y="1"/>
                  </a:moveTo>
                  <a:cubicBezTo>
                    <a:pt x="31" y="1"/>
                    <a:pt x="0" y="1"/>
                    <a:pt x="31" y="28"/>
                  </a:cubicBezTo>
                  <a:cubicBezTo>
                    <a:pt x="58" y="203"/>
                    <a:pt x="147" y="377"/>
                    <a:pt x="205" y="551"/>
                  </a:cubicBezTo>
                  <a:cubicBezTo>
                    <a:pt x="214" y="562"/>
                    <a:pt x="220" y="565"/>
                    <a:pt x="225" y="565"/>
                  </a:cubicBezTo>
                  <a:cubicBezTo>
                    <a:pt x="233" y="565"/>
                    <a:pt x="233" y="551"/>
                    <a:pt x="233" y="551"/>
                  </a:cubicBezTo>
                  <a:cubicBezTo>
                    <a:pt x="175" y="377"/>
                    <a:pt x="89" y="203"/>
                    <a:pt x="5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7525517" y="4035856"/>
              <a:ext cx="103252" cy="55201"/>
            </a:xfrm>
            <a:custGeom>
              <a:avLst/>
              <a:gdLst/>
              <a:ahLst/>
              <a:cxnLst/>
              <a:rect l="l" t="t" r="r" b="b"/>
              <a:pathLst>
                <a:path w="2123" h="1135" extrusionOk="0">
                  <a:moveTo>
                    <a:pt x="2092" y="0"/>
                  </a:moveTo>
                  <a:cubicBezTo>
                    <a:pt x="1948" y="0"/>
                    <a:pt x="1802" y="58"/>
                    <a:pt x="1658" y="116"/>
                  </a:cubicBezTo>
                  <a:cubicBezTo>
                    <a:pt x="1658" y="116"/>
                    <a:pt x="1658" y="147"/>
                    <a:pt x="1685" y="147"/>
                  </a:cubicBezTo>
                  <a:cubicBezTo>
                    <a:pt x="1791" y="94"/>
                    <a:pt x="1921" y="41"/>
                    <a:pt x="2052" y="32"/>
                  </a:cubicBezTo>
                  <a:lnTo>
                    <a:pt x="2052" y="32"/>
                  </a:lnTo>
                  <a:cubicBezTo>
                    <a:pt x="1770" y="251"/>
                    <a:pt x="1437" y="444"/>
                    <a:pt x="1104" y="581"/>
                  </a:cubicBezTo>
                  <a:cubicBezTo>
                    <a:pt x="756" y="786"/>
                    <a:pt x="379" y="960"/>
                    <a:pt x="0" y="1135"/>
                  </a:cubicBezTo>
                  <a:lnTo>
                    <a:pt x="30" y="1135"/>
                  </a:lnTo>
                  <a:lnTo>
                    <a:pt x="1162" y="612"/>
                  </a:lnTo>
                  <a:cubicBezTo>
                    <a:pt x="1511" y="437"/>
                    <a:pt x="1832" y="263"/>
                    <a:pt x="2122" y="30"/>
                  </a:cubicBezTo>
                  <a:cubicBezTo>
                    <a:pt x="2122" y="0"/>
                    <a:pt x="2122" y="0"/>
                    <a:pt x="209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7012610" y="4182783"/>
              <a:ext cx="97465" cy="55249"/>
            </a:xfrm>
            <a:custGeom>
              <a:avLst/>
              <a:gdLst/>
              <a:ahLst/>
              <a:cxnLst/>
              <a:rect l="l" t="t" r="r" b="b"/>
              <a:pathLst>
                <a:path w="2004" h="1136" extrusionOk="0">
                  <a:moveTo>
                    <a:pt x="1976" y="1"/>
                  </a:moveTo>
                  <a:cubicBezTo>
                    <a:pt x="1771" y="117"/>
                    <a:pt x="1539" y="233"/>
                    <a:pt x="1337" y="350"/>
                  </a:cubicBezTo>
                  <a:cubicBezTo>
                    <a:pt x="1190" y="438"/>
                    <a:pt x="1016" y="496"/>
                    <a:pt x="900" y="640"/>
                  </a:cubicBezTo>
                  <a:cubicBezTo>
                    <a:pt x="842" y="698"/>
                    <a:pt x="814" y="756"/>
                    <a:pt x="814" y="845"/>
                  </a:cubicBezTo>
                  <a:cubicBezTo>
                    <a:pt x="783" y="873"/>
                    <a:pt x="783" y="989"/>
                    <a:pt x="725" y="1019"/>
                  </a:cubicBezTo>
                  <a:cubicBezTo>
                    <a:pt x="667" y="1019"/>
                    <a:pt x="609" y="1047"/>
                    <a:pt x="551" y="1047"/>
                  </a:cubicBezTo>
                  <a:cubicBezTo>
                    <a:pt x="523" y="1047"/>
                    <a:pt x="493" y="1047"/>
                    <a:pt x="465" y="1019"/>
                  </a:cubicBezTo>
                  <a:cubicBezTo>
                    <a:pt x="425" y="1006"/>
                    <a:pt x="387" y="1000"/>
                    <a:pt x="350" y="1000"/>
                  </a:cubicBezTo>
                  <a:cubicBezTo>
                    <a:pt x="224" y="1000"/>
                    <a:pt x="111" y="1067"/>
                    <a:pt x="0" y="1135"/>
                  </a:cubicBezTo>
                  <a:cubicBezTo>
                    <a:pt x="100" y="1085"/>
                    <a:pt x="200" y="1013"/>
                    <a:pt x="318" y="1013"/>
                  </a:cubicBezTo>
                  <a:cubicBezTo>
                    <a:pt x="337" y="1013"/>
                    <a:pt x="356" y="1015"/>
                    <a:pt x="377" y="1019"/>
                  </a:cubicBezTo>
                  <a:cubicBezTo>
                    <a:pt x="465" y="1019"/>
                    <a:pt x="551" y="1105"/>
                    <a:pt x="639" y="1105"/>
                  </a:cubicBezTo>
                  <a:cubicBezTo>
                    <a:pt x="783" y="1105"/>
                    <a:pt x="814" y="931"/>
                    <a:pt x="842" y="815"/>
                  </a:cubicBezTo>
                  <a:cubicBezTo>
                    <a:pt x="900" y="582"/>
                    <a:pt x="1162" y="466"/>
                    <a:pt x="1365" y="380"/>
                  </a:cubicBezTo>
                  <a:lnTo>
                    <a:pt x="1976" y="31"/>
                  </a:lnTo>
                  <a:cubicBezTo>
                    <a:pt x="2004" y="31"/>
                    <a:pt x="2004" y="1"/>
                    <a:pt x="197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6912178" y="4293038"/>
              <a:ext cx="60891" cy="45814"/>
            </a:xfrm>
            <a:custGeom>
              <a:avLst/>
              <a:gdLst/>
              <a:ahLst/>
              <a:cxnLst/>
              <a:rect l="l" t="t" r="r" b="b"/>
              <a:pathLst>
                <a:path w="1252" h="942" extrusionOk="0">
                  <a:moveTo>
                    <a:pt x="1221" y="0"/>
                  </a:moveTo>
                  <a:cubicBezTo>
                    <a:pt x="1019" y="89"/>
                    <a:pt x="814" y="205"/>
                    <a:pt x="640" y="321"/>
                  </a:cubicBezTo>
                  <a:cubicBezTo>
                    <a:pt x="524" y="379"/>
                    <a:pt x="438" y="465"/>
                    <a:pt x="524" y="612"/>
                  </a:cubicBezTo>
                  <a:cubicBezTo>
                    <a:pt x="554" y="640"/>
                    <a:pt x="582" y="698"/>
                    <a:pt x="612" y="756"/>
                  </a:cubicBezTo>
                  <a:cubicBezTo>
                    <a:pt x="594" y="861"/>
                    <a:pt x="556" y="913"/>
                    <a:pt x="496" y="913"/>
                  </a:cubicBezTo>
                  <a:cubicBezTo>
                    <a:pt x="457" y="913"/>
                    <a:pt x="408" y="890"/>
                    <a:pt x="350" y="844"/>
                  </a:cubicBezTo>
                  <a:cubicBezTo>
                    <a:pt x="322" y="814"/>
                    <a:pt x="322" y="756"/>
                    <a:pt x="322" y="698"/>
                  </a:cubicBezTo>
                  <a:cubicBezTo>
                    <a:pt x="322" y="640"/>
                    <a:pt x="322" y="612"/>
                    <a:pt x="264" y="581"/>
                  </a:cubicBezTo>
                  <a:cubicBezTo>
                    <a:pt x="235" y="560"/>
                    <a:pt x="208" y="551"/>
                    <a:pt x="182" y="551"/>
                  </a:cubicBezTo>
                  <a:cubicBezTo>
                    <a:pt x="105" y="551"/>
                    <a:pt x="45" y="633"/>
                    <a:pt x="1" y="698"/>
                  </a:cubicBezTo>
                  <a:lnTo>
                    <a:pt x="31" y="698"/>
                  </a:lnTo>
                  <a:cubicBezTo>
                    <a:pt x="65" y="647"/>
                    <a:pt x="119" y="567"/>
                    <a:pt x="175" y="567"/>
                  </a:cubicBezTo>
                  <a:cubicBezTo>
                    <a:pt x="215" y="567"/>
                    <a:pt x="256" y="607"/>
                    <a:pt x="291" y="728"/>
                  </a:cubicBezTo>
                  <a:lnTo>
                    <a:pt x="291" y="814"/>
                  </a:lnTo>
                  <a:cubicBezTo>
                    <a:pt x="322" y="844"/>
                    <a:pt x="350" y="902"/>
                    <a:pt x="408" y="930"/>
                  </a:cubicBezTo>
                  <a:cubicBezTo>
                    <a:pt x="430" y="938"/>
                    <a:pt x="452" y="942"/>
                    <a:pt x="473" y="942"/>
                  </a:cubicBezTo>
                  <a:cubicBezTo>
                    <a:pt x="536" y="942"/>
                    <a:pt x="590" y="908"/>
                    <a:pt x="612" y="844"/>
                  </a:cubicBezTo>
                  <a:cubicBezTo>
                    <a:pt x="698" y="640"/>
                    <a:pt x="380" y="581"/>
                    <a:pt x="612" y="349"/>
                  </a:cubicBezTo>
                  <a:cubicBezTo>
                    <a:pt x="698" y="291"/>
                    <a:pt x="845" y="205"/>
                    <a:pt x="931" y="175"/>
                  </a:cubicBezTo>
                  <a:cubicBezTo>
                    <a:pt x="1019" y="117"/>
                    <a:pt x="1135" y="58"/>
                    <a:pt x="1221" y="31"/>
                  </a:cubicBezTo>
                  <a:cubicBezTo>
                    <a:pt x="1251" y="0"/>
                    <a:pt x="1221" y="0"/>
                    <a:pt x="122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6833048" y="4326937"/>
              <a:ext cx="42458" cy="24123"/>
            </a:xfrm>
            <a:custGeom>
              <a:avLst/>
              <a:gdLst/>
              <a:ahLst/>
              <a:cxnLst/>
              <a:rect l="l" t="t" r="r" b="b"/>
              <a:pathLst>
                <a:path w="873" h="496" extrusionOk="0">
                  <a:moveTo>
                    <a:pt x="845" y="1"/>
                  </a:moveTo>
                  <a:cubicBezTo>
                    <a:pt x="554" y="175"/>
                    <a:pt x="291" y="321"/>
                    <a:pt x="1" y="496"/>
                  </a:cubicBezTo>
                  <a:cubicBezTo>
                    <a:pt x="291" y="321"/>
                    <a:pt x="582" y="175"/>
                    <a:pt x="845" y="31"/>
                  </a:cubicBezTo>
                  <a:cubicBezTo>
                    <a:pt x="872" y="31"/>
                    <a:pt x="845" y="1"/>
                    <a:pt x="8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7165227" y="4175147"/>
              <a:ext cx="179269" cy="82679"/>
            </a:xfrm>
            <a:custGeom>
              <a:avLst/>
              <a:gdLst/>
              <a:ahLst/>
              <a:cxnLst/>
              <a:rect l="l" t="t" r="r" b="b"/>
              <a:pathLst>
                <a:path w="3686" h="1700" extrusionOk="0">
                  <a:moveTo>
                    <a:pt x="3680" y="0"/>
                  </a:moveTo>
                  <a:cubicBezTo>
                    <a:pt x="3677" y="0"/>
                    <a:pt x="3670" y="4"/>
                    <a:pt x="3661" y="14"/>
                  </a:cubicBezTo>
                  <a:cubicBezTo>
                    <a:pt x="3680" y="14"/>
                    <a:pt x="3686" y="0"/>
                    <a:pt x="3680" y="0"/>
                  </a:cubicBezTo>
                  <a:close/>
                  <a:moveTo>
                    <a:pt x="3661" y="14"/>
                  </a:moveTo>
                  <a:lnTo>
                    <a:pt x="3661" y="14"/>
                  </a:lnTo>
                  <a:cubicBezTo>
                    <a:pt x="3371" y="130"/>
                    <a:pt x="3108" y="274"/>
                    <a:pt x="2848" y="449"/>
                  </a:cubicBezTo>
                  <a:cubicBezTo>
                    <a:pt x="2527" y="653"/>
                    <a:pt x="2294" y="886"/>
                    <a:pt x="1946" y="1002"/>
                  </a:cubicBezTo>
                  <a:cubicBezTo>
                    <a:pt x="1627" y="1088"/>
                    <a:pt x="1306" y="1146"/>
                    <a:pt x="1016" y="1262"/>
                  </a:cubicBezTo>
                  <a:cubicBezTo>
                    <a:pt x="667" y="1409"/>
                    <a:pt x="319" y="1553"/>
                    <a:pt x="0" y="1699"/>
                  </a:cubicBezTo>
                  <a:cubicBezTo>
                    <a:pt x="319" y="1583"/>
                    <a:pt x="667" y="1436"/>
                    <a:pt x="1016" y="1292"/>
                  </a:cubicBezTo>
                  <a:lnTo>
                    <a:pt x="1539" y="1118"/>
                  </a:lnTo>
                  <a:cubicBezTo>
                    <a:pt x="1713" y="1060"/>
                    <a:pt x="1860" y="1030"/>
                    <a:pt x="2034" y="1002"/>
                  </a:cubicBezTo>
                  <a:cubicBezTo>
                    <a:pt x="2325" y="913"/>
                    <a:pt x="2527" y="711"/>
                    <a:pt x="2759" y="537"/>
                  </a:cubicBezTo>
                  <a:cubicBezTo>
                    <a:pt x="3050" y="332"/>
                    <a:pt x="3340" y="158"/>
                    <a:pt x="3661" y="1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7382821" y="4126269"/>
              <a:ext cx="45279" cy="22664"/>
            </a:xfrm>
            <a:custGeom>
              <a:avLst/>
              <a:gdLst/>
              <a:ahLst/>
              <a:cxnLst/>
              <a:rect l="l" t="t" r="r" b="b"/>
              <a:pathLst>
                <a:path w="931" h="466" extrusionOk="0">
                  <a:moveTo>
                    <a:pt x="900" y="1"/>
                  </a:moveTo>
                  <a:cubicBezTo>
                    <a:pt x="582" y="117"/>
                    <a:pt x="291" y="263"/>
                    <a:pt x="1" y="438"/>
                  </a:cubicBezTo>
                  <a:cubicBezTo>
                    <a:pt x="1" y="466"/>
                    <a:pt x="1" y="466"/>
                    <a:pt x="29" y="466"/>
                  </a:cubicBezTo>
                  <a:cubicBezTo>
                    <a:pt x="291" y="291"/>
                    <a:pt x="610" y="147"/>
                    <a:pt x="900" y="31"/>
                  </a:cubicBezTo>
                  <a:cubicBezTo>
                    <a:pt x="931" y="31"/>
                    <a:pt x="931" y="1"/>
                    <a:pt x="90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7061975" y="4276065"/>
              <a:ext cx="65074" cy="22664"/>
            </a:xfrm>
            <a:custGeom>
              <a:avLst/>
              <a:gdLst/>
              <a:ahLst/>
              <a:cxnLst/>
              <a:rect l="l" t="t" r="r" b="b"/>
              <a:pathLst>
                <a:path w="1338" h="466" extrusionOk="0">
                  <a:moveTo>
                    <a:pt x="1310" y="1"/>
                  </a:moveTo>
                  <a:cubicBezTo>
                    <a:pt x="845" y="89"/>
                    <a:pt x="408" y="263"/>
                    <a:pt x="1" y="466"/>
                  </a:cubicBezTo>
                  <a:cubicBezTo>
                    <a:pt x="408" y="263"/>
                    <a:pt x="845" y="117"/>
                    <a:pt x="1310" y="31"/>
                  </a:cubicBezTo>
                  <a:cubicBezTo>
                    <a:pt x="1337" y="31"/>
                    <a:pt x="1310" y="1"/>
                    <a:pt x="131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7722003" y="3757810"/>
              <a:ext cx="46592" cy="41242"/>
            </a:xfrm>
            <a:custGeom>
              <a:avLst/>
              <a:gdLst/>
              <a:ahLst/>
              <a:cxnLst/>
              <a:rect l="l" t="t" r="r" b="b"/>
              <a:pathLst>
                <a:path w="958" h="848" extrusionOk="0">
                  <a:moveTo>
                    <a:pt x="537" y="1"/>
                  </a:moveTo>
                  <a:cubicBezTo>
                    <a:pt x="435" y="1"/>
                    <a:pt x="334" y="37"/>
                    <a:pt x="260" y="111"/>
                  </a:cubicBezTo>
                  <a:cubicBezTo>
                    <a:pt x="213" y="133"/>
                    <a:pt x="243" y="176"/>
                    <a:pt x="272" y="176"/>
                  </a:cubicBezTo>
                  <a:cubicBezTo>
                    <a:pt x="279" y="176"/>
                    <a:pt x="285" y="174"/>
                    <a:pt x="291" y="169"/>
                  </a:cubicBezTo>
                  <a:cubicBezTo>
                    <a:pt x="359" y="107"/>
                    <a:pt x="434" y="81"/>
                    <a:pt x="505" y="81"/>
                  </a:cubicBezTo>
                  <a:cubicBezTo>
                    <a:pt x="739" y="81"/>
                    <a:pt x="940" y="360"/>
                    <a:pt x="783" y="603"/>
                  </a:cubicBezTo>
                  <a:cubicBezTo>
                    <a:pt x="716" y="694"/>
                    <a:pt x="559" y="768"/>
                    <a:pt x="411" y="768"/>
                  </a:cubicBezTo>
                  <a:cubicBezTo>
                    <a:pt x="369" y="768"/>
                    <a:pt x="329" y="763"/>
                    <a:pt x="291" y="750"/>
                  </a:cubicBezTo>
                  <a:cubicBezTo>
                    <a:pt x="86" y="692"/>
                    <a:pt x="86" y="401"/>
                    <a:pt x="174" y="227"/>
                  </a:cubicBezTo>
                  <a:cubicBezTo>
                    <a:pt x="174" y="212"/>
                    <a:pt x="167" y="204"/>
                    <a:pt x="159" y="204"/>
                  </a:cubicBezTo>
                  <a:cubicBezTo>
                    <a:pt x="152" y="204"/>
                    <a:pt x="144" y="212"/>
                    <a:pt x="144" y="227"/>
                  </a:cubicBezTo>
                  <a:cubicBezTo>
                    <a:pt x="28" y="401"/>
                    <a:pt x="0" y="692"/>
                    <a:pt x="233" y="808"/>
                  </a:cubicBezTo>
                  <a:cubicBezTo>
                    <a:pt x="286" y="834"/>
                    <a:pt x="353" y="847"/>
                    <a:pt x="424" y="847"/>
                  </a:cubicBezTo>
                  <a:cubicBezTo>
                    <a:pt x="584" y="847"/>
                    <a:pt x="761" y="782"/>
                    <a:pt x="842" y="662"/>
                  </a:cubicBezTo>
                  <a:cubicBezTo>
                    <a:pt x="958" y="517"/>
                    <a:pt x="958" y="255"/>
                    <a:pt x="814" y="111"/>
                  </a:cubicBezTo>
                  <a:cubicBezTo>
                    <a:pt x="740" y="37"/>
                    <a:pt x="639" y="1"/>
                    <a:pt x="53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7898549" y="3657573"/>
              <a:ext cx="43917" cy="42896"/>
            </a:xfrm>
            <a:custGeom>
              <a:avLst/>
              <a:gdLst/>
              <a:ahLst/>
              <a:cxnLst/>
              <a:rect l="l" t="t" r="r" b="b"/>
              <a:pathLst>
                <a:path w="903" h="882" extrusionOk="0">
                  <a:moveTo>
                    <a:pt x="463" y="1"/>
                  </a:moveTo>
                  <a:cubicBezTo>
                    <a:pt x="406" y="1"/>
                    <a:pt x="347" y="24"/>
                    <a:pt x="292" y="80"/>
                  </a:cubicBezTo>
                  <a:cubicBezTo>
                    <a:pt x="264" y="80"/>
                    <a:pt x="292" y="108"/>
                    <a:pt x="292" y="108"/>
                  </a:cubicBezTo>
                  <a:cubicBezTo>
                    <a:pt x="333" y="83"/>
                    <a:pt x="374" y="73"/>
                    <a:pt x="414" y="73"/>
                  </a:cubicBezTo>
                  <a:cubicBezTo>
                    <a:pt x="515" y="73"/>
                    <a:pt x="607" y="140"/>
                    <a:pt x="670" y="224"/>
                  </a:cubicBezTo>
                  <a:cubicBezTo>
                    <a:pt x="729" y="312"/>
                    <a:pt x="787" y="398"/>
                    <a:pt x="756" y="514"/>
                  </a:cubicBezTo>
                  <a:cubicBezTo>
                    <a:pt x="729" y="572"/>
                    <a:pt x="698" y="661"/>
                    <a:pt x="640" y="689"/>
                  </a:cubicBezTo>
                  <a:cubicBezTo>
                    <a:pt x="582" y="747"/>
                    <a:pt x="509" y="776"/>
                    <a:pt x="437" y="776"/>
                  </a:cubicBezTo>
                  <a:cubicBezTo>
                    <a:pt x="364" y="776"/>
                    <a:pt x="292" y="747"/>
                    <a:pt x="233" y="689"/>
                  </a:cubicBezTo>
                  <a:cubicBezTo>
                    <a:pt x="89" y="545"/>
                    <a:pt x="117" y="370"/>
                    <a:pt x="206" y="196"/>
                  </a:cubicBezTo>
                  <a:cubicBezTo>
                    <a:pt x="206" y="175"/>
                    <a:pt x="178" y="141"/>
                    <a:pt x="151" y="141"/>
                  </a:cubicBezTo>
                  <a:cubicBezTo>
                    <a:pt x="139" y="141"/>
                    <a:pt x="127" y="148"/>
                    <a:pt x="117" y="166"/>
                  </a:cubicBezTo>
                  <a:cubicBezTo>
                    <a:pt x="1" y="340"/>
                    <a:pt x="1" y="603"/>
                    <a:pt x="147" y="747"/>
                  </a:cubicBezTo>
                  <a:cubicBezTo>
                    <a:pt x="223" y="838"/>
                    <a:pt x="331" y="882"/>
                    <a:pt x="437" y="882"/>
                  </a:cubicBezTo>
                  <a:cubicBezTo>
                    <a:pt x="534" y="882"/>
                    <a:pt x="630" y="846"/>
                    <a:pt x="698" y="777"/>
                  </a:cubicBezTo>
                  <a:cubicBezTo>
                    <a:pt x="845" y="603"/>
                    <a:pt x="903" y="398"/>
                    <a:pt x="756" y="224"/>
                  </a:cubicBezTo>
                  <a:cubicBezTo>
                    <a:pt x="698" y="105"/>
                    <a:pt x="585" y="1"/>
                    <a:pt x="46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8076651" y="3551792"/>
              <a:ext cx="53742" cy="43528"/>
            </a:xfrm>
            <a:custGeom>
              <a:avLst/>
              <a:gdLst/>
              <a:ahLst/>
              <a:cxnLst/>
              <a:rect l="l" t="t" r="r" b="b"/>
              <a:pathLst>
                <a:path w="1105" h="895" extrusionOk="0">
                  <a:moveTo>
                    <a:pt x="327" y="149"/>
                  </a:moveTo>
                  <a:cubicBezTo>
                    <a:pt x="324" y="149"/>
                    <a:pt x="321" y="153"/>
                    <a:pt x="321" y="163"/>
                  </a:cubicBezTo>
                  <a:cubicBezTo>
                    <a:pt x="339" y="163"/>
                    <a:pt x="333" y="149"/>
                    <a:pt x="327" y="149"/>
                  </a:cubicBezTo>
                  <a:close/>
                  <a:moveTo>
                    <a:pt x="597" y="1"/>
                  </a:moveTo>
                  <a:cubicBezTo>
                    <a:pt x="534" y="1"/>
                    <a:pt x="469" y="15"/>
                    <a:pt x="407" y="46"/>
                  </a:cubicBezTo>
                  <a:cubicBezTo>
                    <a:pt x="357" y="46"/>
                    <a:pt x="393" y="110"/>
                    <a:pt x="423" y="110"/>
                  </a:cubicBezTo>
                  <a:cubicBezTo>
                    <a:pt x="428" y="110"/>
                    <a:pt x="433" y="108"/>
                    <a:pt x="437" y="105"/>
                  </a:cubicBezTo>
                  <a:cubicBezTo>
                    <a:pt x="488" y="90"/>
                    <a:pt x="538" y="83"/>
                    <a:pt x="587" y="83"/>
                  </a:cubicBezTo>
                  <a:cubicBezTo>
                    <a:pt x="734" y="83"/>
                    <a:pt x="865" y="148"/>
                    <a:pt x="930" y="279"/>
                  </a:cubicBezTo>
                  <a:cubicBezTo>
                    <a:pt x="1018" y="481"/>
                    <a:pt x="844" y="655"/>
                    <a:pt x="669" y="744"/>
                  </a:cubicBezTo>
                  <a:cubicBezTo>
                    <a:pt x="600" y="790"/>
                    <a:pt x="526" y="813"/>
                    <a:pt x="454" y="813"/>
                  </a:cubicBezTo>
                  <a:cubicBezTo>
                    <a:pt x="346" y="813"/>
                    <a:pt x="244" y="760"/>
                    <a:pt x="174" y="655"/>
                  </a:cubicBezTo>
                  <a:cubicBezTo>
                    <a:pt x="58" y="481"/>
                    <a:pt x="146" y="279"/>
                    <a:pt x="321" y="163"/>
                  </a:cubicBezTo>
                  <a:lnTo>
                    <a:pt x="321" y="163"/>
                  </a:lnTo>
                  <a:cubicBezTo>
                    <a:pt x="116" y="221"/>
                    <a:pt x="0" y="481"/>
                    <a:pt x="88" y="655"/>
                  </a:cubicBezTo>
                  <a:cubicBezTo>
                    <a:pt x="163" y="823"/>
                    <a:pt x="308" y="895"/>
                    <a:pt x="455" y="895"/>
                  </a:cubicBezTo>
                  <a:cubicBezTo>
                    <a:pt x="539" y="895"/>
                    <a:pt x="624" y="872"/>
                    <a:pt x="697" y="830"/>
                  </a:cubicBezTo>
                  <a:cubicBezTo>
                    <a:pt x="930" y="714"/>
                    <a:pt x="1104" y="511"/>
                    <a:pt x="1018" y="279"/>
                  </a:cubicBezTo>
                  <a:cubicBezTo>
                    <a:pt x="933" y="109"/>
                    <a:pt x="769" y="1"/>
                    <a:pt x="59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7692238" y="3758490"/>
              <a:ext cx="193421" cy="93671"/>
            </a:xfrm>
            <a:custGeom>
              <a:avLst/>
              <a:gdLst/>
              <a:ahLst/>
              <a:cxnLst/>
              <a:rect l="l" t="t" r="r" b="b"/>
              <a:pathLst>
                <a:path w="3977" h="1926" extrusionOk="0">
                  <a:moveTo>
                    <a:pt x="3941" y="1"/>
                  </a:moveTo>
                  <a:cubicBezTo>
                    <a:pt x="3935" y="1"/>
                    <a:pt x="3930" y="3"/>
                    <a:pt x="3925" y="8"/>
                  </a:cubicBezTo>
                  <a:cubicBezTo>
                    <a:pt x="3255" y="357"/>
                    <a:pt x="2588" y="620"/>
                    <a:pt x="1891" y="880"/>
                  </a:cubicBezTo>
                  <a:cubicBezTo>
                    <a:pt x="1251" y="1143"/>
                    <a:pt x="554" y="1433"/>
                    <a:pt x="1" y="1898"/>
                  </a:cubicBezTo>
                  <a:cubicBezTo>
                    <a:pt x="1" y="1898"/>
                    <a:pt x="1" y="1926"/>
                    <a:pt x="31" y="1926"/>
                  </a:cubicBezTo>
                  <a:cubicBezTo>
                    <a:pt x="322" y="1694"/>
                    <a:pt x="640" y="1519"/>
                    <a:pt x="961" y="1345"/>
                  </a:cubicBezTo>
                  <a:cubicBezTo>
                    <a:pt x="1279" y="1201"/>
                    <a:pt x="1628" y="1054"/>
                    <a:pt x="1949" y="910"/>
                  </a:cubicBezTo>
                  <a:cubicBezTo>
                    <a:pt x="2616" y="648"/>
                    <a:pt x="3313" y="415"/>
                    <a:pt x="3952" y="39"/>
                  </a:cubicBezTo>
                  <a:cubicBezTo>
                    <a:pt x="3977" y="39"/>
                    <a:pt x="3962" y="1"/>
                    <a:pt x="394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7926855" y="3648624"/>
              <a:ext cx="130050" cy="84868"/>
            </a:xfrm>
            <a:custGeom>
              <a:avLst/>
              <a:gdLst/>
              <a:ahLst/>
              <a:cxnLst/>
              <a:rect l="l" t="t" r="r" b="b"/>
              <a:pathLst>
                <a:path w="2674" h="1745" extrusionOk="0">
                  <a:moveTo>
                    <a:pt x="2645" y="1"/>
                  </a:moveTo>
                  <a:cubicBezTo>
                    <a:pt x="2413" y="89"/>
                    <a:pt x="2239" y="233"/>
                    <a:pt x="2064" y="408"/>
                  </a:cubicBezTo>
                  <a:cubicBezTo>
                    <a:pt x="1890" y="582"/>
                    <a:pt x="1657" y="756"/>
                    <a:pt x="1453" y="903"/>
                  </a:cubicBezTo>
                  <a:cubicBezTo>
                    <a:pt x="988" y="1221"/>
                    <a:pt x="495" y="1484"/>
                    <a:pt x="0" y="1744"/>
                  </a:cubicBezTo>
                  <a:cubicBezTo>
                    <a:pt x="465" y="1512"/>
                    <a:pt x="960" y="1279"/>
                    <a:pt x="1395" y="989"/>
                  </a:cubicBezTo>
                  <a:cubicBezTo>
                    <a:pt x="1599" y="845"/>
                    <a:pt x="1832" y="670"/>
                    <a:pt x="2006" y="496"/>
                  </a:cubicBezTo>
                  <a:cubicBezTo>
                    <a:pt x="2208" y="322"/>
                    <a:pt x="2413" y="147"/>
                    <a:pt x="2645" y="31"/>
                  </a:cubicBezTo>
                  <a:cubicBezTo>
                    <a:pt x="2673" y="31"/>
                    <a:pt x="2645" y="1"/>
                    <a:pt x="26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8068626" y="3630337"/>
              <a:ext cx="13715" cy="9143"/>
            </a:xfrm>
            <a:custGeom>
              <a:avLst/>
              <a:gdLst/>
              <a:ahLst/>
              <a:cxnLst/>
              <a:rect l="l" t="t" r="r" b="b"/>
              <a:pathLst>
                <a:path w="282" h="188" extrusionOk="0">
                  <a:moveTo>
                    <a:pt x="253" y="0"/>
                  </a:moveTo>
                  <a:cubicBezTo>
                    <a:pt x="165" y="59"/>
                    <a:pt x="79" y="86"/>
                    <a:pt x="21" y="175"/>
                  </a:cubicBezTo>
                  <a:cubicBezTo>
                    <a:pt x="107" y="117"/>
                    <a:pt x="165" y="86"/>
                    <a:pt x="253" y="28"/>
                  </a:cubicBezTo>
                  <a:cubicBezTo>
                    <a:pt x="281" y="28"/>
                    <a:pt x="253" y="0"/>
                    <a:pt x="253" y="0"/>
                  </a:cubicBezTo>
                  <a:close/>
                  <a:moveTo>
                    <a:pt x="21" y="175"/>
                  </a:moveTo>
                  <a:cubicBezTo>
                    <a:pt x="1" y="175"/>
                    <a:pt x="7" y="187"/>
                    <a:pt x="14" y="187"/>
                  </a:cubicBezTo>
                  <a:cubicBezTo>
                    <a:pt x="18" y="187"/>
                    <a:pt x="21" y="184"/>
                    <a:pt x="21" y="175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8104908" y="3621583"/>
              <a:ext cx="96103" cy="24269"/>
            </a:xfrm>
            <a:custGeom>
              <a:avLst/>
              <a:gdLst/>
              <a:ahLst/>
              <a:cxnLst/>
              <a:rect l="l" t="t" r="r" b="b"/>
              <a:pathLst>
                <a:path w="1976" h="499" extrusionOk="0">
                  <a:moveTo>
                    <a:pt x="138" y="0"/>
                  </a:moveTo>
                  <a:cubicBezTo>
                    <a:pt x="93" y="0"/>
                    <a:pt x="47" y="2"/>
                    <a:pt x="0" y="6"/>
                  </a:cubicBezTo>
                  <a:cubicBezTo>
                    <a:pt x="437" y="6"/>
                    <a:pt x="814" y="180"/>
                    <a:pt x="1193" y="325"/>
                  </a:cubicBezTo>
                  <a:cubicBezTo>
                    <a:pt x="1309" y="413"/>
                    <a:pt x="1483" y="499"/>
                    <a:pt x="1627" y="499"/>
                  </a:cubicBezTo>
                  <a:cubicBezTo>
                    <a:pt x="1774" y="471"/>
                    <a:pt x="1890" y="383"/>
                    <a:pt x="1976" y="297"/>
                  </a:cubicBezTo>
                  <a:cubicBezTo>
                    <a:pt x="1976" y="297"/>
                    <a:pt x="1976" y="266"/>
                    <a:pt x="1948" y="266"/>
                  </a:cubicBezTo>
                  <a:cubicBezTo>
                    <a:pt x="1842" y="373"/>
                    <a:pt x="1721" y="447"/>
                    <a:pt x="1585" y="447"/>
                  </a:cubicBezTo>
                  <a:cubicBezTo>
                    <a:pt x="1534" y="447"/>
                    <a:pt x="1481" y="436"/>
                    <a:pt x="1425" y="413"/>
                  </a:cubicBezTo>
                  <a:cubicBezTo>
                    <a:pt x="1251" y="325"/>
                    <a:pt x="1104" y="266"/>
                    <a:pt x="930" y="180"/>
                  </a:cubicBezTo>
                  <a:cubicBezTo>
                    <a:pt x="678" y="80"/>
                    <a:pt x="427" y="0"/>
                    <a:pt x="13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8213754" y="3496007"/>
              <a:ext cx="17022" cy="91142"/>
            </a:xfrm>
            <a:custGeom>
              <a:avLst/>
              <a:gdLst/>
              <a:ahLst/>
              <a:cxnLst/>
              <a:rect l="l" t="t" r="r" b="b"/>
              <a:pathLst>
                <a:path w="350" h="1874" extrusionOk="0">
                  <a:moveTo>
                    <a:pt x="29" y="1"/>
                  </a:moveTo>
                  <a:cubicBezTo>
                    <a:pt x="1" y="1"/>
                    <a:pt x="1" y="1"/>
                    <a:pt x="1" y="31"/>
                  </a:cubicBezTo>
                  <a:cubicBezTo>
                    <a:pt x="175" y="264"/>
                    <a:pt x="261" y="554"/>
                    <a:pt x="291" y="873"/>
                  </a:cubicBezTo>
                  <a:cubicBezTo>
                    <a:pt x="291" y="1193"/>
                    <a:pt x="291" y="1542"/>
                    <a:pt x="203" y="1861"/>
                  </a:cubicBezTo>
                  <a:cubicBezTo>
                    <a:pt x="184" y="1861"/>
                    <a:pt x="190" y="1874"/>
                    <a:pt x="206" y="1874"/>
                  </a:cubicBezTo>
                  <a:cubicBezTo>
                    <a:pt x="213" y="1874"/>
                    <a:pt x="223" y="1871"/>
                    <a:pt x="233" y="1861"/>
                  </a:cubicBezTo>
                  <a:cubicBezTo>
                    <a:pt x="319" y="1570"/>
                    <a:pt x="349" y="1193"/>
                    <a:pt x="319" y="873"/>
                  </a:cubicBezTo>
                  <a:cubicBezTo>
                    <a:pt x="291" y="554"/>
                    <a:pt x="233" y="233"/>
                    <a:pt x="2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7696567" y="3846471"/>
              <a:ext cx="4231" cy="16682"/>
            </a:xfrm>
            <a:custGeom>
              <a:avLst/>
              <a:gdLst/>
              <a:ahLst/>
              <a:cxnLst/>
              <a:rect l="l" t="t" r="r" b="b"/>
              <a:pathLst>
                <a:path w="87" h="343" extrusionOk="0">
                  <a:moveTo>
                    <a:pt x="58" y="1"/>
                  </a:moveTo>
                  <a:cubicBezTo>
                    <a:pt x="28" y="117"/>
                    <a:pt x="0" y="205"/>
                    <a:pt x="0" y="322"/>
                  </a:cubicBezTo>
                  <a:cubicBezTo>
                    <a:pt x="0" y="335"/>
                    <a:pt x="7" y="342"/>
                    <a:pt x="14" y="342"/>
                  </a:cubicBezTo>
                  <a:cubicBezTo>
                    <a:pt x="21" y="342"/>
                    <a:pt x="28" y="335"/>
                    <a:pt x="28" y="322"/>
                  </a:cubicBezTo>
                  <a:cubicBezTo>
                    <a:pt x="28" y="233"/>
                    <a:pt x="58" y="117"/>
                    <a:pt x="8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7700750" y="3842629"/>
              <a:ext cx="4329" cy="28986"/>
            </a:xfrm>
            <a:custGeom>
              <a:avLst/>
              <a:gdLst/>
              <a:ahLst/>
              <a:cxnLst/>
              <a:rect l="l" t="t" r="r" b="b"/>
              <a:pathLst>
                <a:path w="89" h="596" extrusionOk="0">
                  <a:moveTo>
                    <a:pt x="85" y="1"/>
                  </a:moveTo>
                  <a:cubicBezTo>
                    <a:pt x="81" y="1"/>
                    <a:pt x="73" y="8"/>
                    <a:pt x="58" y="22"/>
                  </a:cubicBezTo>
                  <a:cubicBezTo>
                    <a:pt x="30" y="196"/>
                    <a:pt x="0" y="401"/>
                    <a:pt x="0" y="575"/>
                  </a:cubicBezTo>
                  <a:cubicBezTo>
                    <a:pt x="0" y="589"/>
                    <a:pt x="8" y="596"/>
                    <a:pt x="15" y="596"/>
                  </a:cubicBezTo>
                  <a:cubicBezTo>
                    <a:pt x="23" y="596"/>
                    <a:pt x="30" y="589"/>
                    <a:pt x="30" y="575"/>
                  </a:cubicBezTo>
                  <a:cubicBezTo>
                    <a:pt x="58" y="401"/>
                    <a:pt x="88" y="196"/>
                    <a:pt x="88" y="22"/>
                  </a:cubicBezTo>
                  <a:cubicBezTo>
                    <a:pt x="88" y="8"/>
                    <a:pt x="88" y="1"/>
                    <a:pt x="8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7706391" y="3839808"/>
              <a:ext cx="5690" cy="36476"/>
            </a:xfrm>
            <a:custGeom>
              <a:avLst/>
              <a:gdLst/>
              <a:ahLst/>
              <a:cxnLst/>
              <a:rect l="l" t="t" r="r" b="b"/>
              <a:pathLst>
                <a:path w="117" h="750" extrusionOk="0">
                  <a:moveTo>
                    <a:pt x="103" y="1"/>
                  </a:moveTo>
                  <a:cubicBezTo>
                    <a:pt x="96" y="1"/>
                    <a:pt x="89" y="8"/>
                    <a:pt x="89" y="22"/>
                  </a:cubicBezTo>
                  <a:cubicBezTo>
                    <a:pt x="31" y="254"/>
                    <a:pt x="0" y="486"/>
                    <a:pt x="0" y="749"/>
                  </a:cubicBezTo>
                  <a:lnTo>
                    <a:pt x="31" y="749"/>
                  </a:lnTo>
                  <a:cubicBezTo>
                    <a:pt x="58" y="486"/>
                    <a:pt x="58" y="254"/>
                    <a:pt x="117" y="22"/>
                  </a:cubicBezTo>
                  <a:cubicBezTo>
                    <a:pt x="117" y="8"/>
                    <a:pt x="110" y="1"/>
                    <a:pt x="10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7710671" y="3836015"/>
              <a:ext cx="8560" cy="44112"/>
            </a:xfrm>
            <a:custGeom>
              <a:avLst/>
              <a:gdLst/>
              <a:ahLst/>
              <a:cxnLst/>
              <a:rect l="l" t="t" r="r" b="b"/>
              <a:pathLst>
                <a:path w="176" h="907" extrusionOk="0">
                  <a:moveTo>
                    <a:pt x="153" y="0"/>
                  </a:moveTo>
                  <a:cubicBezTo>
                    <a:pt x="148" y="0"/>
                    <a:pt x="145" y="3"/>
                    <a:pt x="145" y="14"/>
                  </a:cubicBezTo>
                  <a:cubicBezTo>
                    <a:pt x="87" y="304"/>
                    <a:pt x="29" y="595"/>
                    <a:pt x="1" y="885"/>
                  </a:cubicBezTo>
                  <a:cubicBezTo>
                    <a:pt x="1" y="899"/>
                    <a:pt x="8" y="906"/>
                    <a:pt x="15" y="906"/>
                  </a:cubicBezTo>
                  <a:cubicBezTo>
                    <a:pt x="22" y="906"/>
                    <a:pt x="29" y="899"/>
                    <a:pt x="29" y="885"/>
                  </a:cubicBezTo>
                  <a:cubicBezTo>
                    <a:pt x="87" y="595"/>
                    <a:pt x="117" y="304"/>
                    <a:pt x="175" y="14"/>
                  </a:cubicBezTo>
                  <a:cubicBezTo>
                    <a:pt x="175" y="14"/>
                    <a:pt x="162" y="0"/>
                    <a:pt x="15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7719182" y="3831005"/>
              <a:ext cx="8511" cy="43431"/>
            </a:xfrm>
            <a:custGeom>
              <a:avLst/>
              <a:gdLst/>
              <a:ahLst/>
              <a:cxnLst/>
              <a:rect l="l" t="t" r="r" b="b"/>
              <a:pathLst>
                <a:path w="175" h="893" extrusionOk="0">
                  <a:moveTo>
                    <a:pt x="144" y="0"/>
                  </a:moveTo>
                  <a:cubicBezTo>
                    <a:pt x="86" y="291"/>
                    <a:pt x="28" y="581"/>
                    <a:pt x="0" y="872"/>
                  </a:cubicBezTo>
                  <a:cubicBezTo>
                    <a:pt x="0" y="886"/>
                    <a:pt x="7" y="893"/>
                    <a:pt x="14" y="893"/>
                  </a:cubicBezTo>
                  <a:cubicBezTo>
                    <a:pt x="21" y="893"/>
                    <a:pt x="28" y="886"/>
                    <a:pt x="28" y="872"/>
                  </a:cubicBezTo>
                  <a:cubicBezTo>
                    <a:pt x="58" y="581"/>
                    <a:pt x="116" y="291"/>
                    <a:pt x="174" y="28"/>
                  </a:cubicBezTo>
                  <a:cubicBezTo>
                    <a:pt x="174" y="0"/>
                    <a:pt x="144" y="0"/>
                    <a:pt x="14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7729007" y="3823856"/>
              <a:ext cx="7149" cy="46398"/>
            </a:xfrm>
            <a:custGeom>
              <a:avLst/>
              <a:gdLst/>
              <a:ahLst/>
              <a:cxnLst/>
              <a:rect l="l" t="t" r="r" b="b"/>
              <a:pathLst>
                <a:path w="147" h="954" extrusionOk="0">
                  <a:moveTo>
                    <a:pt x="116" y="1"/>
                  </a:moveTo>
                  <a:cubicBezTo>
                    <a:pt x="58" y="322"/>
                    <a:pt x="0" y="612"/>
                    <a:pt x="0" y="931"/>
                  </a:cubicBezTo>
                  <a:cubicBezTo>
                    <a:pt x="0" y="946"/>
                    <a:pt x="8" y="953"/>
                    <a:pt x="15" y="953"/>
                  </a:cubicBezTo>
                  <a:cubicBezTo>
                    <a:pt x="23" y="953"/>
                    <a:pt x="30" y="946"/>
                    <a:pt x="30" y="931"/>
                  </a:cubicBezTo>
                  <a:cubicBezTo>
                    <a:pt x="58" y="640"/>
                    <a:pt x="116" y="322"/>
                    <a:pt x="147" y="31"/>
                  </a:cubicBezTo>
                  <a:cubicBezTo>
                    <a:pt x="147" y="1"/>
                    <a:pt x="147" y="1"/>
                    <a:pt x="1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7737469" y="3822494"/>
              <a:ext cx="7198" cy="47760"/>
            </a:xfrm>
            <a:custGeom>
              <a:avLst/>
              <a:gdLst/>
              <a:ahLst/>
              <a:cxnLst/>
              <a:rect l="l" t="t" r="r" b="b"/>
              <a:pathLst>
                <a:path w="148" h="982" extrusionOk="0">
                  <a:moveTo>
                    <a:pt x="117" y="1"/>
                  </a:moveTo>
                  <a:cubicBezTo>
                    <a:pt x="59" y="319"/>
                    <a:pt x="1" y="640"/>
                    <a:pt x="1" y="959"/>
                  </a:cubicBezTo>
                  <a:cubicBezTo>
                    <a:pt x="1" y="974"/>
                    <a:pt x="15" y="981"/>
                    <a:pt x="30" y="981"/>
                  </a:cubicBezTo>
                  <a:cubicBezTo>
                    <a:pt x="44" y="981"/>
                    <a:pt x="59" y="974"/>
                    <a:pt x="59" y="959"/>
                  </a:cubicBezTo>
                  <a:cubicBezTo>
                    <a:pt x="59" y="640"/>
                    <a:pt x="117" y="350"/>
                    <a:pt x="147" y="29"/>
                  </a:cubicBezTo>
                  <a:cubicBezTo>
                    <a:pt x="147" y="1"/>
                    <a:pt x="117" y="1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7748801" y="3818214"/>
              <a:ext cx="5690" cy="44501"/>
            </a:xfrm>
            <a:custGeom>
              <a:avLst/>
              <a:gdLst/>
              <a:ahLst/>
              <a:cxnLst/>
              <a:rect l="l" t="t" r="r" b="b"/>
              <a:pathLst>
                <a:path w="117" h="915" extrusionOk="0">
                  <a:moveTo>
                    <a:pt x="116" y="1"/>
                  </a:moveTo>
                  <a:cubicBezTo>
                    <a:pt x="0" y="291"/>
                    <a:pt x="0" y="612"/>
                    <a:pt x="0" y="903"/>
                  </a:cubicBezTo>
                  <a:cubicBezTo>
                    <a:pt x="0" y="911"/>
                    <a:pt x="5" y="914"/>
                    <a:pt x="12" y="914"/>
                  </a:cubicBezTo>
                  <a:cubicBezTo>
                    <a:pt x="29" y="914"/>
                    <a:pt x="58" y="894"/>
                    <a:pt x="58" y="872"/>
                  </a:cubicBezTo>
                  <a:cubicBezTo>
                    <a:pt x="58" y="582"/>
                    <a:pt x="88" y="291"/>
                    <a:pt x="1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7757264" y="3808730"/>
              <a:ext cx="9970" cy="51456"/>
            </a:xfrm>
            <a:custGeom>
              <a:avLst/>
              <a:gdLst/>
              <a:ahLst/>
              <a:cxnLst/>
              <a:rect l="l" t="t" r="r" b="b"/>
              <a:pathLst>
                <a:path w="205" h="1058" extrusionOk="0">
                  <a:moveTo>
                    <a:pt x="186" y="0"/>
                  </a:moveTo>
                  <a:cubicBezTo>
                    <a:pt x="175" y="0"/>
                    <a:pt x="161" y="7"/>
                    <a:pt x="147" y="21"/>
                  </a:cubicBezTo>
                  <a:cubicBezTo>
                    <a:pt x="58" y="342"/>
                    <a:pt x="0" y="691"/>
                    <a:pt x="0" y="1009"/>
                  </a:cubicBezTo>
                  <a:cubicBezTo>
                    <a:pt x="0" y="1044"/>
                    <a:pt x="21" y="1058"/>
                    <a:pt x="37" y="1058"/>
                  </a:cubicBezTo>
                  <a:cubicBezTo>
                    <a:pt x="49" y="1058"/>
                    <a:pt x="58" y="1051"/>
                    <a:pt x="58" y="1039"/>
                  </a:cubicBezTo>
                  <a:cubicBezTo>
                    <a:pt x="89" y="691"/>
                    <a:pt x="117" y="342"/>
                    <a:pt x="205" y="21"/>
                  </a:cubicBezTo>
                  <a:cubicBezTo>
                    <a:pt x="205" y="7"/>
                    <a:pt x="197" y="0"/>
                    <a:pt x="18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7768547" y="3811551"/>
              <a:ext cx="8560" cy="44550"/>
            </a:xfrm>
            <a:custGeom>
              <a:avLst/>
              <a:gdLst/>
              <a:ahLst/>
              <a:cxnLst/>
              <a:rect l="l" t="t" r="r" b="b"/>
              <a:pathLst>
                <a:path w="176" h="916" extrusionOk="0">
                  <a:moveTo>
                    <a:pt x="161" y="1"/>
                  </a:moveTo>
                  <a:cubicBezTo>
                    <a:pt x="154" y="1"/>
                    <a:pt x="147" y="7"/>
                    <a:pt x="147" y="21"/>
                  </a:cubicBezTo>
                  <a:cubicBezTo>
                    <a:pt x="59" y="284"/>
                    <a:pt x="1" y="603"/>
                    <a:pt x="1" y="893"/>
                  </a:cubicBezTo>
                  <a:cubicBezTo>
                    <a:pt x="1" y="908"/>
                    <a:pt x="15" y="916"/>
                    <a:pt x="30" y="916"/>
                  </a:cubicBezTo>
                  <a:cubicBezTo>
                    <a:pt x="44" y="916"/>
                    <a:pt x="59" y="908"/>
                    <a:pt x="59" y="893"/>
                  </a:cubicBezTo>
                  <a:cubicBezTo>
                    <a:pt x="89" y="603"/>
                    <a:pt x="117" y="312"/>
                    <a:pt x="175" y="21"/>
                  </a:cubicBezTo>
                  <a:cubicBezTo>
                    <a:pt x="175" y="7"/>
                    <a:pt x="168" y="1"/>
                    <a:pt x="16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7778517" y="3802748"/>
              <a:ext cx="5690" cy="42410"/>
            </a:xfrm>
            <a:custGeom>
              <a:avLst/>
              <a:gdLst/>
              <a:ahLst/>
              <a:cxnLst/>
              <a:rect l="l" t="t" r="r" b="b"/>
              <a:pathLst>
                <a:path w="117" h="872" extrusionOk="0">
                  <a:moveTo>
                    <a:pt x="86" y="0"/>
                  </a:moveTo>
                  <a:cubicBezTo>
                    <a:pt x="28" y="291"/>
                    <a:pt x="0" y="581"/>
                    <a:pt x="0" y="872"/>
                  </a:cubicBezTo>
                  <a:lnTo>
                    <a:pt x="58" y="872"/>
                  </a:lnTo>
                  <a:lnTo>
                    <a:pt x="58" y="377"/>
                  </a:lnTo>
                  <a:cubicBezTo>
                    <a:pt x="86" y="261"/>
                    <a:pt x="117" y="116"/>
                    <a:pt x="8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7786980" y="3800706"/>
              <a:ext cx="8122" cy="42653"/>
            </a:xfrm>
            <a:custGeom>
              <a:avLst/>
              <a:gdLst/>
              <a:ahLst/>
              <a:cxnLst/>
              <a:rect l="l" t="t" r="r" b="b"/>
              <a:pathLst>
                <a:path w="167" h="877" extrusionOk="0">
                  <a:moveTo>
                    <a:pt x="140" y="0"/>
                  </a:moveTo>
                  <a:cubicBezTo>
                    <a:pt x="133" y="0"/>
                    <a:pt x="125" y="4"/>
                    <a:pt x="117" y="12"/>
                  </a:cubicBezTo>
                  <a:cubicBezTo>
                    <a:pt x="29" y="275"/>
                    <a:pt x="1" y="565"/>
                    <a:pt x="1" y="856"/>
                  </a:cubicBezTo>
                  <a:cubicBezTo>
                    <a:pt x="1" y="870"/>
                    <a:pt x="15" y="877"/>
                    <a:pt x="30" y="877"/>
                  </a:cubicBezTo>
                  <a:cubicBezTo>
                    <a:pt x="44" y="877"/>
                    <a:pt x="59" y="870"/>
                    <a:pt x="59" y="856"/>
                  </a:cubicBezTo>
                  <a:cubicBezTo>
                    <a:pt x="59" y="565"/>
                    <a:pt x="59" y="303"/>
                    <a:pt x="145" y="42"/>
                  </a:cubicBezTo>
                  <a:cubicBezTo>
                    <a:pt x="166" y="21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7799674" y="3797058"/>
              <a:ext cx="7149" cy="39248"/>
            </a:xfrm>
            <a:custGeom>
              <a:avLst/>
              <a:gdLst/>
              <a:ahLst/>
              <a:cxnLst/>
              <a:rect l="l" t="t" r="r" b="b"/>
              <a:pathLst>
                <a:path w="147" h="807" extrusionOk="0">
                  <a:moveTo>
                    <a:pt x="116" y="1"/>
                  </a:moveTo>
                  <a:cubicBezTo>
                    <a:pt x="58" y="87"/>
                    <a:pt x="58" y="233"/>
                    <a:pt x="58" y="319"/>
                  </a:cubicBezTo>
                  <a:cubicBezTo>
                    <a:pt x="30" y="466"/>
                    <a:pt x="30" y="640"/>
                    <a:pt x="0" y="784"/>
                  </a:cubicBezTo>
                  <a:cubicBezTo>
                    <a:pt x="0" y="799"/>
                    <a:pt x="15" y="807"/>
                    <a:pt x="29" y="807"/>
                  </a:cubicBezTo>
                  <a:cubicBezTo>
                    <a:pt x="44" y="807"/>
                    <a:pt x="58" y="799"/>
                    <a:pt x="58" y="784"/>
                  </a:cubicBezTo>
                  <a:cubicBezTo>
                    <a:pt x="58" y="668"/>
                    <a:pt x="88" y="524"/>
                    <a:pt x="88" y="408"/>
                  </a:cubicBezTo>
                  <a:cubicBezTo>
                    <a:pt x="88" y="292"/>
                    <a:pt x="88" y="117"/>
                    <a:pt x="146" y="29"/>
                  </a:cubicBezTo>
                  <a:cubicBezTo>
                    <a:pt x="146" y="1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7812416" y="3791757"/>
              <a:ext cx="5690" cy="44452"/>
            </a:xfrm>
            <a:custGeom>
              <a:avLst/>
              <a:gdLst/>
              <a:ahLst/>
              <a:cxnLst/>
              <a:rect l="l" t="t" r="r" b="b"/>
              <a:pathLst>
                <a:path w="117" h="914" extrusionOk="0">
                  <a:moveTo>
                    <a:pt x="102" y="1"/>
                  </a:moveTo>
                  <a:cubicBezTo>
                    <a:pt x="94" y="1"/>
                    <a:pt x="87" y="8"/>
                    <a:pt x="87" y="22"/>
                  </a:cubicBezTo>
                  <a:cubicBezTo>
                    <a:pt x="1" y="284"/>
                    <a:pt x="1" y="575"/>
                    <a:pt x="1" y="865"/>
                  </a:cubicBezTo>
                  <a:cubicBezTo>
                    <a:pt x="1" y="899"/>
                    <a:pt x="10" y="913"/>
                    <a:pt x="18" y="913"/>
                  </a:cubicBezTo>
                  <a:cubicBezTo>
                    <a:pt x="24" y="913"/>
                    <a:pt x="29" y="906"/>
                    <a:pt x="29" y="893"/>
                  </a:cubicBezTo>
                  <a:cubicBezTo>
                    <a:pt x="29" y="603"/>
                    <a:pt x="59" y="312"/>
                    <a:pt x="117" y="22"/>
                  </a:cubicBezTo>
                  <a:cubicBezTo>
                    <a:pt x="117" y="8"/>
                    <a:pt x="109" y="1"/>
                    <a:pt x="10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7823748" y="3786115"/>
              <a:ext cx="5690" cy="44452"/>
            </a:xfrm>
            <a:custGeom>
              <a:avLst/>
              <a:gdLst/>
              <a:ahLst/>
              <a:cxnLst/>
              <a:rect l="l" t="t" r="r" b="b"/>
              <a:pathLst>
                <a:path w="117" h="914" extrusionOk="0">
                  <a:moveTo>
                    <a:pt x="101" y="1"/>
                  </a:moveTo>
                  <a:cubicBezTo>
                    <a:pt x="94" y="1"/>
                    <a:pt x="86" y="7"/>
                    <a:pt x="86" y="21"/>
                  </a:cubicBezTo>
                  <a:cubicBezTo>
                    <a:pt x="58" y="168"/>
                    <a:pt x="58" y="312"/>
                    <a:pt x="28" y="458"/>
                  </a:cubicBezTo>
                  <a:cubicBezTo>
                    <a:pt x="0" y="603"/>
                    <a:pt x="0" y="749"/>
                    <a:pt x="0" y="893"/>
                  </a:cubicBezTo>
                  <a:cubicBezTo>
                    <a:pt x="0" y="906"/>
                    <a:pt x="10" y="913"/>
                    <a:pt x="22" y="913"/>
                  </a:cubicBezTo>
                  <a:cubicBezTo>
                    <a:pt x="39" y="913"/>
                    <a:pt x="58" y="899"/>
                    <a:pt x="58" y="865"/>
                  </a:cubicBezTo>
                  <a:cubicBezTo>
                    <a:pt x="28" y="719"/>
                    <a:pt x="58" y="575"/>
                    <a:pt x="86" y="400"/>
                  </a:cubicBezTo>
                  <a:cubicBezTo>
                    <a:pt x="116" y="284"/>
                    <a:pt x="116" y="138"/>
                    <a:pt x="116" y="21"/>
                  </a:cubicBezTo>
                  <a:cubicBezTo>
                    <a:pt x="116" y="7"/>
                    <a:pt x="109" y="1"/>
                    <a:pt x="10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7836393" y="3780473"/>
              <a:ext cx="4329" cy="40270"/>
            </a:xfrm>
            <a:custGeom>
              <a:avLst/>
              <a:gdLst/>
              <a:ahLst/>
              <a:cxnLst/>
              <a:rect l="l" t="t" r="r" b="b"/>
              <a:pathLst>
                <a:path w="89" h="828" extrusionOk="0">
                  <a:moveTo>
                    <a:pt x="74" y="0"/>
                  </a:moveTo>
                  <a:cubicBezTo>
                    <a:pt x="66" y="0"/>
                    <a:pt x="59" y="7"/>
                    <a:pt x="59" y="21"/>
                  </a:cubicBezTo>
                  <a:cubicBezTo>
                    <a:pt x="31" y="284"/>
                    <a:pt x="1" y="544"/>
                    <a:pt x="31" y="807"/>
                  </a:cubicBezTo>
                  <a:cubicBezTo>
                    <a:pt x="31" y="821"/>
                    <a:pt x="38" y="828"/>
                    <a:pt x="45" y="828"/>
                  </a:cubicBezTo>
                  <a:cubicBezTo>
                    <a:pt x="52" y="828"/>
                    <a:pt x="59" y="821"/>
                    <a:pt x="59" y="807"/>
                  </a:cubicBezTo>
                  <a:cubicBezTo>
                    <a:pt x="89" y="544"/>
                    <a:pt x="89" y="284"/>
                    <a:pt x="89" y="21"/>
                  </a:cubicBezTo>
                  <a:cubicBezTo>
                    <a:pt x="89" y="7"/>
                    <a:pt x="81" y="0"/>
                    <a:pt x="7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7850546" y="3773373"/>
              <a:ext cx="5690" cy="40367"/>
            </a:xfrm>
            <a:custGeom>
              <a:avLst/>
              <a:gdLst/>
              <a:ahLst/>
              <a:cxnLst/>
              <a:rect l="l" t="t" r="r" b="b"/>
              <a:pathLst>
                <a:path w="117" h="830" extrusionOk="0">
                  <a:moveTo>
                    <a:pt x="102" y="0"/>
                  </a:moveTo>
                  <a:cubicBezTo>
                    <a:pt x="95" y="0"/>
                    <a:pt x="88" y="8"/>
                    <a:pt x="88" y="23"/>
                  </a:cubicBezTo>
                  <a:cubicBezTo>
                    <a:pt x="30" y="256"/>
                    <a:pt x="0" y="546"/>
                    <a:pt x="0" y="806"/>
                  </a:cubicBezTo>
                  <a:cubicBezTo>
                    <a:pt x="0" y="822"/>
                    <a:pt x="15" y="829"/>
                    <a:pt x="29" y="829"/>
                  </a:cubicBezTo>
                  <a:cubicBezTo>
                    <a:pt x="44" y="829"/>
                    <a:pt x="58" y="822"/>
                    <a:pt x="58" y="806"/>
                  </a:cubicBezTo>
                  <a:cubicBezTo>
                    <a:pt x="58" y="546"/>
                    <a:pt x="88" y="283"/>
                    <a:pt x="116" y="23"/>
                  </a:cubicBezTo>
                  <a:cubicBezTo>
                    <a:pt x="116" y="8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7863288" y="3767731"/>
              <a:ext cx="7052" cy="41242"/>
            </a:xfrm>
            <a:custGeom>
              <a:avLst/>
              <a:gdLst/>
              <a:ahLst/>
              <a:cxnLst/>
              <a:rect l="l" t="t" r="r" b="b"/>
              <a:pathLst>
                <a:path w="145" h="848" extrusionOk="0">
                  <a:moveTo>
                    <a:pt x="131" y="0"/>
                  </a:moveTo>
                  <a:cubicBezTo>
                    <a:pt x="124" y="0"/>
                    <a:pt x="117" y="8"/>
                    <a:pt x="117" y="23"/>
                  </a:cubicBezTo>
                  <a:lnTo>
                    <a:pt x="29" y="458"/>
                  </a:lnTo>
                  <a:cubicBezTo>
                    <a:pt x="29" y="574"/>
                    <a:pt x="1" y="690"/>
                    <a:pt x="1" y="836"/>
                  </a:cubicBezTo>
                  <a:cubicBezTo>
                    <a:pt x="9" y="845"/>
                    <a:pt x="17" y="848"/>
                    <a:pt x="25" y="848"/>
                  </a:cubicBezTo>
                  <a:cubicBezTo>
                    <a:pt x="44" y="848"/>
                    <a:pt x="59" y="828"/>
                    <a:pt x="59" y="806"/>
                  </a:cubicBezTo>
                  <a:cubicBezTo>
                    <a:pt x="59" y="546"/>
                    <a:pt x="117" y="283"/>
                    <a:pt x="145" y="23"/>
                  </a:cubicBezTo>
                  <a:cubicBezTo>
                    <a:pt x="145" y="8"/>
                    <a:pt x="138" y="0"/>
                    <a:pt x="1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7873113" y="3763159"/>
              <a:ext cx="4377" cy="36428"/>
            </a:xfrm>
            <a:custGeom>
              <a:avLst/>
              <a:gdLst/>
              <a:ahLst/>
              <a:cxnLst/>
              <a:rect l="l" t="t" r="r" b="b"/>
              <a:pathLst>
                <a:path w="90" h="749" extrusionOk="0">
                  <a:moveTo>
                    <a:pt x="89" y="1"/>
                  </a:moveTo>
                  <a:cubicBezTo>
                    <a:pt x="31" y="233"/>
                    <a:pt x="1" y="493"/>
                    <a:pt x="31" y="726"/>
                  </a:cubicBezTo>
                  <a:cubicBezTo>
                    <a:pt x="31" y="741"/>
                    <a:pt x="46" y="749"/>
                    <a:pt x="60" y="749"/>
                  </a:cubicBezTo>
                  <a:cubicBezTo>
                    <a:pt x="75" y="749"/>
                    <a:pt x="89" y="741"/>
                    <a:pt x="89" y="726"/>
                  </a:cubicBezTo>
                  <a:lnTo>
                    <a:pt x="89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7884445" y="3762041"/>
              <a:ext cx="5690" cy="38908"/>
            </a:xfrm>
            <a:custGeom>
              <a:avLst/>
              <a:gdLst/>
              <a:ahLst/>
              <a:cxnLst/>
              <a:rect l="l" t="t" r="r" b="b"/>
              <a:pathLst>
                <a:path w="117" h="800" extrusionOk="0">
                  <a:moveTo>
                    <a:pt x="88" y="1"/>
                  </a:moveTo>
                  <a:cubicBezTo>
                    <a:pt x="73" y="1"/>
                    <a:pt x="59" y="9"/>
                    <a:pt x="59" y="24"/>
                  </a:cubicBezTo>
                  <a:cubicBezTo>
                    <a:pt x="59" y="140"/>
                    <a:pt x="31" y="284"/>
                    <a:pt x="31" y="430"/>
                  </a:cubicBezTo>
                  <a:cubicBezTo>
                    <a:pt x="31" y="547"/>
                    <a:pt x="0" y="663"/>
                    <a:pt x="31" y="779"/>
                  </a:cubicBezTo>
                  <a:cubicBezTo>
                    <a:pt x="31" y="793"/>
                    <a:pt x="45" y="800"/>
                    <a:pt x="60" y="800"/>
                  </a:cubicBezTo>
                  <a:cubicBezTo>
                    <a:pt x="74" y="800"/>
                    <a:pt x="89" y="793"/>
                    <a:pt x="89" y="779"/>
                  </a:cubicBezTo>
                  <a:cubicBezTo>
                    <a:pt x="59" y="516"/>
                    <a:pt x="117" y="284"/>
                    <a:pt x="117" y="24"/>
                  </a:cubicBezTo>
                  <a:cubicBezTo>
                    <a:pt x="117" y="9"/>
                    <a:pt x="102" y="1"/>
                    <a:pt x="8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7897236" y="3757518"/>
              <a:ext cx="4231" cy="33947"/>
            </a:xfrm>
            <a:custGeom>
              <a:avLst/>
              <a:gdLst/>
              <a:ahLst/>
              <a:cxnLst/>
              <a:rect l="l" t="t" r="r" b="b"/>
              <a:pathLst>
                <a:path w="87" h="698" extrusionOk="0">
                  <a:moveTo>
                    <a:pt x="58" y="0"/>
                  </a:moveTo>
                  <a:cubicBezTo>
                    <a:pt x="58" y="233"/>
                    <a:pt x="28" y="465"/>
                    <a:pt x="0" y="698"/>
                  </a:cubicBezTo>
                  <a:lnTo>
                    <a:pt x="58" y="698"/>
                  </a:lnTo>
                  <a:cubicBezTo>
                    <a:pt x="58" y="465"/>
                    <a:pt x="86" y="233"/>
                    <a:pt x="8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7914161" y="3750757"/>
              <a:ext cx="2869" cy="38470"/>
            </a:xfrm>
            <a:custGeom>
              <a:avLst/>
              <a:gdLst/>
              <a:ahLst/>
              <a:cxnLst/>
              <a:rect l="l" t="t" r="r" b="b"/>
              <a:pathLst>
                <a:path w="59" h="791" extrusionOk="0">
                  <a:moveTo>
                    <a:pt x="15" y="1"/>
                  </a:moveTo>
                  <a:cubicBezTo>
                    <a:pt x="8" y="1"/>
                    <a:pt x="1" y="8"/>
                    <a:pt x="1" y="23"/>
                  </a:cubicBezTo>
                  <a:cubicBezTo>
                    <a:pt x="1" y="256"/>
                    <a:pt x="1" y="516"/>
                    <a:pt x="29" y="779"/>
                  </a:cubicBezTo>
                  <a:cubicBezTo>
                    <a:pt x="29" y="787"/>
                    <a:pt x="31" y="790"/>
                    <a:pt x="35" y="790"/>
                  </a:cubicBezTo>
                  <a:cubicBezTo>
                    <a:pt x="44" y="790"/>
                    <a:pt x="59" y="770"/>
                    <a:pt x="59" y="748"/>
                  </a:cubicBezTo>
                  <a:cubicBezTo>
                    <a:pt x="29" y="516"/>
                    <a:pt x="29" y="256"/>
                    <a:pt x="29" y="23"/>
                  </a:cubicBezTo>
                  <a:cubicBezTo>
                    <a:pt x="29" y="8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7922672" y="3740885"/>
              <a:ext cx="3550" cy="40318"/>
            </a:xfrm>
            <a:custGeom>
              <a:avLst/>
              <a:gdLst/>
              <a:ahLst/>
              <a:cxnLst/>
              <a:rect l="l" t="t" r="r" b="b"/>
              <a:pathLst>
                <a:path w="73" h="829" extrusionOk="0">
                  <a:moveTo>
                    <a:pt x="69" y="1"/>
                  </a:moveTo>
                  <a:lnTo>
                    <a:pt x="69" y="1"/>
                  </a:lnTo>
                  <a:cubicBezTo>
                    <a:pt x="65" y="1"/>
                    <a:pt x="58" y="8"/>
                    <a:pt x="58" y="22"/>
                  </a:cubicBezTo>
                  <a:cubicBezTo>
                    <a:pt x="72" y="8"/>
                    <a:pt x="72" y="1"/>
                    <a:pt x="69" y="1"/>
                  </a:cubicBezTo>
                  <a:close/>
                  <a:moveTo>
                    <a:pt x="58" y="22"/>
                  </a:moveTo>
                  <a:cubicBezTo>
                    <a:pt x="0" y="284"/>
                    <a:pt x="0" y="545"/>
                    <a:pt x="0" y="807"/>
                  </a:cubicBezTo>
                  <a:cubicBezTo>
                    <a:pt x="0" y="821"/>
                    <a:pt x="7" y="828"/>
                    <a:pt x="14" y="828"/>
                  </a:cubicBezTo>
                  <a:cubicBezTo>
                    <a:pt x="21" y="828"/>
                    <a:pt x="28" y="821"/>
                    <a:pt x="28" y="807"/>
                  </a:cubicBezTo>
                  <a:cubicBezTo>
                    <a:pt x="58" y="545"/>
                    <a:pt x="58" y="284"/>
                    <a:pt x="58" y="2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7933955" y="3732082"/>
              <a:ext cx="5690" cy="46301"/>
            </a:xfrm>
            <a:custGeom>
              <a:avLst/>
              <a:gdLst/>
              <a:ahLst/>
              <a:cxnLst/>
              <a:rect l="l" t="t" r="r" b="b"/>
              <a:pathLst>
                <a:path w="117" h="952" extrusionOk="0">
                  <a:moveTo>
                    <a:pt x="87" y="0"/>
                  </a:moveTo>
                  <a:cubicBezTo>
                    <a:pt x="28" y="117"/>
                    <a:pt x="59" y="291"/>
                    <a:pt x="59" y="435"/>
                  </a:cubicBezTo>
                  <a:cubicBezTo>
                    <a:pt x="28" y="582"/>
                    <a:pt x="28" y="756"/>
                    <a:pt x="1" y="930"/>
                  </a:cubicBezTo>
                  <a:cubicBezTo>
                    <a:pt x="1" y="944"/>
                    <a:pt x="15" y="951"/>
                    <a:pt x="30" y="951"/>
                  </a:cubicBezTo>
                  <a:cubicBezTo>
                    <a:pt x="44" y="951"/>
                    <a:pt x="59" y="944"/>
                    <a:pt x="59" y="930"/>
                  </a:cubicBezTo>
                  <a:cubicBezTo>
                    <a:pt x="59" y="784"/>
                    <a:pt x="59" y="640"/>
                    <a:pt x="87" y="493"/>
                  </a:cubicBezTo>
                  <a:cubicBezTo>
                    <a:pt x="87" y="349"/>
                    <a:pt x="59" y="145"/>
                    <a:pt x="117" y="28"/>
                  </a:cubicBezTo>
                  <a:cubicBezTo>
                    <a:pt x="117" y="0"/>
                    <a:pt x="117" y="0"/>
                    <a:pt x="8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7946601" y="3723960"/>
              <a:ext cx="7198" cy="48732"/>
            </a:xfrm>
            <a:custGeom>
              <a:avLst/>
              <a:gdLst/>
              <a:ahLst/>
              <a:cxnLst/>
              <a:rect l="l" t="t" r="r" b="b"/>
              <a:pathLst>
                <a:path w="148" h="1002" extrusionOk="0">
                  <a:moveTo>
                    <a:pt x="132" y="0"/>
                  </a:moveTo>
                  <a:cubicBezTo>
                    <a:pt x="125" y="0"/>
                    <a:pt x="117" y="7"/>
                    <a:pt x="117" y="21"/>
                  </a:cubicBezTo>
                  <a:cubicBezTo>
                    <a:pt x="31" y="312"/>
                    <a:pt x="1" y="660"/>
                    <a:pt x="31" y="981"/>
                  </a:cubicBezTo>
                  <a:cubicBezTo>
                    <a:pt x="31" y="995"/>
                    <a:pt x="38" y="1002"/>
                    <a:pt x="45" y="1002"/>
                  </a:cubicBezTo>
                  <a:cubicBezTo>
                    <a:pt x="52" y="1002"/>
                    <a:pt x="59" y="995"/>
                    <a:pt x="59" y="981"/>
                  </a:cubicBezTo>
                  <a:cubicBezTo>
                    <a:pt x="59" y="660"/>
                    <a:pt x="89" y="342"/>
                    <a:pt x="147" y="21"/>
                  </a:cubicBezTo>
                  <a:cubicBezTo>
                    <a:pt x="147" y="7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7962213" y="3715448"/>
              <a:ext cx="5690" cy="50240"/>
            </a:xfrm>
            <a:custGeom>
              <a:avLst/>
              <a:gdLst/>
              <a:ahLst/>
              <a:cxnLst/>
              <a:rect l="l" t="t" r="r" b="b"/>
              <a:pathLst>
                <a:path w="117" h="1033" extrusionOk="0">
                  <a:moveTo>
                    <a:pt x="102" y="1"/>
                  </a:moveTo>
                  <a:cubicBezTo>
                    <a:pt x="94" y="1"/>
                    <a:pt x="87" y="8"/>
                    <a:pt x="87" y="22"/>
                  </a:cubicBezTo>
                  <a:cubicBezTo>
                    <a:pt x="29" y="342"/>
                    <a:pt x="1" y="661"/>
                    <a:pt x="1" y="1010"/>
                  </a:cubicBezTo>
                  <a:cubicBezTo>
                    <a:pt x="1" y="1025"/>
                    <a:pt x="8" y="1032"/>
                    <a:pt x="18" y="1032"/>
                  </a:cubicBezTo>
                  <a:cubicBezTo>
                    <a:pt x="29" y="1032"/>
                    <a:pt x="44" y="1025"/>
                    <a:pt x="59" y="1010"/>
                  </a:cubicBezTo>
                  <a:cubicBezTo>
                    <a:pt x="59" y="691"/>
                    <a:pt x="87" y="342"/>
                    <a:pt x="117" y="22"/>
                  </a:cubicBezTo>
                  <a:cubicBezTo>
                    <a:pt x="117" y="8"/>
                    <a:pt x="109" y="1"/>
                    <a:pt x="10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7974858" y="3708348"/>
              <a:ext cx="5739" cy="48830"/>
            </a:xfrm>
            <a:custGeom>
              <a:avLst/>
              <a:gdLst/>
              <a:ahLst/>
              <a:cxnLst/>
              <a:rect l="l" t="t" r="r" b="b"/>
              <a:pathLst>
                <a:path w="118" h="1004" extrusionOk="0">
                  <a:moveTo>
                    <a:pt x="103" y="1"/>
                  </a:moveTo>
                  <a:cubicBezTo>
                    <a:pt x="96" y="1"/>
                    <a:pt x="89" y="8"/>
                    <a:pt x="89" y="24"/>
                  </a:cubicBezTo>
                  <a:cubicBezTo>
                    <a:pt x="31" y="314"/>
                    <a:pt x="1" y="663"/>
                    <a:pt x="31" y="981"/>
                  </a:cubicBezTo>
                  <a:cubicBezTo>
                    <a:pt x="31" y="996"/>
                    <a:pt x="38" y="1004"/>
                    <a:pt x="45" y="1004"/>
                  </a:cubicBezTo>
                  <a:cubicBezTo>
                    <a:pt x="52" y="1004"/>
                    <a:pt x="59" y="996"/>
                    <a:pt x="59" y="981"/>
                  </a:cubicBezTo>
                  <a:cubicBezTo>
                    <a:pt x="59" y="663"/>
                    <a:pt x="89" y="342"/>
                    <a:pt x="117" y="24"/>
                  </a:cubicBezTo>
                  <a:cubicBezTo>
                    <a:pt x="117" y="8"/>
                    <a:pt x="110" y="1"/>
                    <a:pt x="10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7989011" y="3698523"/>
              <a:ext cx="5690" cy="53012"/>
            </a:xfrm>
            <a:custGeom>
              <a:avLst/>
              <a:gdLst/>
              <a:ahLst/>
              <a:cxnLst/>
              <a:rect l="l" t="t" r="r" b="b"/>
              <a:pathLst>
                <a:path w="117" h="1090" extrusionOk="0">
                  <a:moveTo>
                    <a:pt x="103" y="0"/>
                  </a:moveTo>
                  <a:cubicBezTo>
                    <a:pt x="96" y="0"/>
                    <a:pt x="89" y="7"/>
                    <a:pt x="89" y="21"/>
                  </a:cubicBezTo>
                  <a:cubicBezTo>
                    <a:pt x="31" y="342"/>
                    <a:pt x="1" y="718"/>
                    <a:pt x="31" y="1067"/>
                  </a:cubicBezTo>
                  <a:cubicBezTo>
                    <a:pt x="31" y="1082"/>
                    <a:pt x="38" y="1090"/>
                    <a:pt x="45" y="1090"/>
                  </a:cubicBezTo>
                  <a:cubicBezTo>
                    <a:pt x="52" y="1090"/>
                    <a:pt x="59" y="1082"/>
                    <a:pt x="59" y="1067"/>
                  </a:cubicBezTo>
                  <a:cubicBezTo>
                    <a:pt x="59" y="718"/>
                    <a:pt x="89" y="370"/>
                    <a:pt x="117" y="21"/>
                  </a:cubicBezTo>
                  <a:cubicBezTo>
                    <a:pt x="117" y="7"/>
                    <a:pt x="110" y="0"/>
                    <a:pt x="10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8003163" y="3690012"/>
              <a:ext cx="4329" cy="57243"/>
            </a:xfrm>
            <a:custGeom>
              <a:avLst/>
              <a:gdLst/>
              <a:ahLst/>
              <a:cxnLst/>
              <a:rect l="l" t="t" r="r" b="b"/>
              <a:pathLst>
                <a:path w="89" h="1177" extrusionOk="0">
                  <a:moveTo>
                    <a:pt x="73" y="1"/>
                  </a:moveTo>
                  <a:cubicBezTo>
                    <a:pt x="66" y="1"/>
                    <a:pt x="58" y="8"/>
                    <a:pt x="58" y="22"/>
                  </a:cubicBezTo>
                  <a:cubicBezTo>
                    <a:pt x="0" y="401"/>
                    <a:pt x="0" y="777"/>
                    <a:pt x="30" y="1156"/>
                  </a:cubicBezTo>
                  <a:cubicBezTo>
                    <a:pt x="30" y="1170"/>
                    <a:pt x="45" y="1177"/>
                    <a:pt x="59" y="1177"/>
                  </a:cubicBezTo>
                  <a:cubicBezTo>
                    <a:pt x="74" y="1177"/>
                    <a:pt x="88" y="1170"/>
                    <a:pt x="88" y="1156"/>
                  </a:cubicBezTo>
                  <a:cubicBezTo>
                    <a:pt x="58" y="777"/>
                    <a:pt x="88" y="401"/>
                    <a:pt x="88" y="22"/>
                  </a:cubicBezTo>
                  <a:cubicBezTo>
                    <a:pt x="88" y="8"/>
                    <a:pt x="81" y="1"/>
                    <a:pt x="7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8018727" y="3676929"/>
              <a:ext cx="7052" cy="53401"/>
            </a:xfrm>
            <a:custGeom>
              <a:avLst/>
              <a:gdLst/>
              <a:ahLst/>
              <a:cxnLst/>
              <a:rect l="l" t="t" r="r" b="b"/>
              <a:pathLst>
                <a:path w="145" h="1098" extrusionOk="0">
                  <a:moveTo>
                    <a:pt x="87" y="0"/>
                  </a:moveTo>
                  <a:cubicBezTo>
                    <a:pt x="87" y="379"/>
                    <a:pt x="59" y="728"/>
                    <a:pt x="1" y="1076"/>
                  </a:cubicBezTo>
                  <a:cubicBezTo>
                    <a:pt x="1" y="1090"/>
                    <a:pt x="15" y="1097"/>
                    <a:pt x="30" y="1097"/>
                  </a:cubicBezTo>
                  <a:cubicBezTo>
                    <a:pt x="44" y="1097"/>
                    <a:pt x="59" y="1090"/>
                    <a:pt x="59" y="1076"/>
                  </a:cubicBezTo>
                  <a:cubicBezTo>
                    <a:pt x="145" y="728"/>
                    <a:pt x="145" y="349"/>
                    <a:pt x="11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8034241" y="3664576"/>
              <a:ext cx="7149" cy="61086"/>
            </a:xfrm>
            <a:custGeom>
              <a:avLst/>
              <a:gdLst/>
              <a:ahLst/>
              <a:cxnLst/>
              <a:rect l="l" t="t" r="r" b="b"/>
              <a:pathLst>
                <a:path w="147" h="1256" extrusionOk="0">
                  <a:moveTo>
                    <a:pt x="15" y="1"/>
                  </a:moveTo>
                  <a:cubicBezTo>
                    <a:pt x="8" y="1"/>
                    <a:pt x="0" y="8"/>
                    <a:pt x="0" y="22"/>
                  </a:cubicBezTo>
                  <a:cubicBezTo>
                    <a:pt x="0" y="226"/>
                    <a:pt x="31" y="428"/>
                    <a:pt x="31" y="633"/>
                  </a:cubicBezTo>
                  <a:cubicBezTo>
                    <a:pt x="31" y="749"/>
                    <a:pt x="58" y="865"/>
                    <a:pt x="58" y="951"/>
                  </a:cubicBezTo>
                  <a:cubicBezTo>
                    <a:pt x="58" y="1040"/>
                    <a:pt x="58" y="1156"/>
                    <a:pt x="89" y="1242"/>
                  </a:cubicBezTo>
                  <a:cubicBezTo>
                    <a:pt x="89" y="1242"/>
                    <a:pt x="89" y="1255"/>
                    <a:pt x="97" y="1255"/>
                  </a:cubicBezTo>
                  <a:cubicBezTo>
                    <a:pt x="101" y="1255"/>
                    <a:pt x="107" y="1252"/>
                    <a:pt x="117" y="1242"/>
                  </a:cubicBezTo>
                  <a:lnTo>
                    <a:pt x="147" y="1242"/>
                  </a:lnTo>
                  <a:lnTo>
                    <a:pt x="147" y="1214"/>
                  </a:lnTo>
                  <a:cubicBezTo>
                    <a:pt x="147" y="1199"/>
                    <a:pt x="132" y="1191"/>
                    <a:pt x="118" y="1191"/>
                  </a:cubicBezTo>
                  <a:cubicBezTo>
                    <a:pt x="110" y="1191"/>
                    <a:pt x="101" y="1194"/>
                    <a:pt x="96" y="1199"/>
                  </a:cubicBezTo>
                  <a:lnTo>
                    <a:pt x="96" y="1199"/>
                  </a:lnTo>
                  <a:cubicBezTo>
                    <a:pt x="117" y="1150"/>
                    <a:pt x="117" y="1118"/>
                    <a:pt x="117" y="1040"/>
                  </a:cubicBezTo>
                  <a:cubicBezTo>
                    <a:pt x="117" y="1010"/>
                    <a:pt x="117" y="951"/>
                    <a:pt x="89" y="893"/>
                  </a:cubicBezTo>
                  <a:lnTo>
                    <a:pt x="89" y="603"/>
                  </a:lnTo>
                  <a:cubicBezTo>
                    <a:pt x="58" y="401"/>
                    <a:pt x="58" y="226"/>
                    <a:pt x="31" y="22"/>
                  </a:cubicBezTo>
                  <a:cubicBezTo>
                    <a:pt x="31" y="8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8049853" y="3653293"/>
              <a:ext cx="4231" cy="57584"/>
            </a:xfrm>
            <a:custGeom>
              <a:avLst/>
              <a:gdLst/>
              <a:ahLst/>
              <a:cxnLst/>
              <a:rect l="l" t="t" r="r" b="b"/>
              <a:pathLst>
                <a:path w="87" h="1184" extrusionOk="0">
                  <a:moveTo>
                    <a:pt x="72" y="0"/>
                  </a:moveTo>
                  <a:cubicBezTo>
                    <a:pt x="65" y="0"/>
                    <a:pt x="58" y="7"/>
                    <a:pt x="58" y="21"/>
                  </a:cubicBezTo>
                  <a:cubicBezTo>
                    <a:pt x="28" y="400"/>
                    <a:pt x="0" y="777"/>
                    <a:pt x="28" y="1183"/>
                  </a:cubicBezTo>
                  <a:lnTo>
                    <a:pt x="86" y="1183"/>
                  </a:lnTo>
                  <a:cubicBezTo>
                    <a:pt x="58" y="777"/>
                    <a:pt x="58" y="400"/>
                    <a:pt x="86" y="21"/>
                  </a:cubicBezTo>
                  <a:cubicBezTo>
                    <a:pt x="86" y="7"/>
                    <a:pt x="79" y="0"/>
                    <a:pt x="7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8062498" y="3647651"/>
              <a:ext cx="5690" cy="60405"/>
            </a:xfrm>
            <a:custGeom>
              <a:avLst/>
              <a:gdLst/>
              <a:ahLst/>
              <a:cxnLst/>
              <a:rect l="l" t="t" r="r" b="b"/>
              <a:pathLst>
                <a:path w="117" h="1242" extrusionOk="0">
                  <a:moveTo>
                    <a:pt x="74" y="0"/>
                  </a:moveTo>
                  <a:cubicBezTo>
                    <a:pt x="66" y="0"/>
                    <a:pt x="59" y="7"/>
                    <a:pt x="59" y="21"/>
                  </a:cubicBezTo>
                  <a:cubicBezTo>
                    <a:pt x="0" y="253"/>
                    <a:pt x="59" y="486"/>
                    <a:pt x="59" y="718"/>
                  </a:cubicBezTo>
                  <a:lnTo>
                    <a:pt x="59" y="1097"/>
                  </a:lnTo>
                  <a:cubicBezTo>
                    <a:pt x="59" y="1125"/>
                    <a:pt x="31" y="1183"/>
                    <a:pt x="59" y="1241"/>
                  </a:cubicBezTo>
                  <a:lnTo>
                    <a:pt x="89" y="1241"/>
                  </a:lnTo>
                  <a:lnTo>
                    <a:pt x="117" y="1213"/>
                  </a:lnTo>
                  <a:cubicBezTo>
                    <a:pt x="117" y="1196"/>
                    <a:pt x="107" y="1189"/>
                    <a:pt x="100" y="1185"/>
                  </a:cubicBezTo>
                  <a:lnTo>
                    <a:pt x="100" y="1185"/>
                  </a:lnTo>
                  <a:cubicBezTo>
                    <a:pt x="102" y="1176"/>
                    <a:pt x="99" y="1166"/>
                    <a:pt x="89" y="1155"/>
                  </a:cubicBezTo>
                  <a:cubicBezTo>
                    <a:pt x="89" y="1125"/>
                    <a:pt x="117" y="1125"/>
                    <a:pt x="117" y="1097"/>
                  </a:cubicBezTo>
                  <a:lnTo>
                    <a:pt x="117" y="923"/>
                  </a:lnTo>
                  <a:lnTo>
                    <a:pt x="117" y="632"/>
                  </a:lnTo>
                  <a:cubicBezTo>
                    <a:pt x="89" y="428"/>
                    <a:pt x="59" y="226"/>
                    <a:pt x="89" y="21"/>
                  </a:cubicBezTo>
                  <a:cubicBezTo>
                    <a:pt x="89" y="7"/>
                    <a:pt x="81" y="0"/>
                    <a:pt x="7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8078110" y="3636319"/>
              <a:ext cx="5690" cy="50240"/>
            </a:xfrm>
            <a:custGeom>
              <a:avLst/>
              <a:gdLst/>
              <a:ahLst/>
              <a:cxnLst/>
              <a:rect l="l" t="t" r="r" b="b"/>
              <a:pathLst>
                <a:path w="117" h="1033" extrusionOk="0">
                  <a:moveTo>
                    <a:pt x="101" y="1"/>
                  </a:moveTo>
                  <a:cubicBezTo>
                    <a:pt x="94" y="1"/>
                    <a:pt x="86" y="8"/>
                    <a:pt x="86" y="22"/>
                  </a:cubicBezTo>
                  <a:cubicBezTo>
                    <a:pt x="28" y="342"/>
                    <a:pt x="0" y="691"/>
                    <a:pt x="28" y="1009"/>
                  </a:cubicBezTo>
                  <a:cubicBezTo>
                    <a:pt x="28" y="1025"/>
                    <a:pt x="43" y="1032"/>
                    <a:pt x="57" y="1032"/>
                  </a:cubicBezTo>
                  <a:cubicBezTo>
                    <a:pt x="72" y="1032"/>
                    <a:pt x="86" y="1025"/>
                    <a:pt x="86" y="1009"/>
                  </a:cubicBezTo>
                  <a:cubicBezTo>
                    <a:pt x="86" y="691"/>
                    <a:pt x="86" y="370"/>
                    <a:pt x="116" y="22"/>
                  </a:cubicBezTo>
                  <a:cubicBezTo>
                    <a:pt x="116" y="8"/>
                    <a:pt x="109" y="1"/>
                    <a:pt x="10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8095035" y="3629218"/>
              <a:ext cx="5739" cy="47419"/>
            </a:xfrm>
            <a:custGeom>
              <a:avLst/>
              <a:gdLst/>
              <a:ahLst/>
              <a:cxnLst/>
              <a:rect l="l" t="t" r="r" b="b"/>
              <a:pathLst>
                <a:path w="118" h="975" extrusionOk="0">
                  <a:moveTo>
                    <a:pt x="102" y="1"/>
                  </a:moveTo>
                  <a:cubicBezTo>
                    <a:pt x="94" y="1"/>
                    <a:pt x="87" y="8"/>
                    <a:pt x="87" y="23"/>
                  </a:cubicBezTo>
                  <a:cubicBezTo>
                    <a:pt x="59" y="198"/>
                    <a:pt x="59" y="342"/>
                    <a:pt x="29" y="516"/>
                  </a:cubicBezTo>
                  <a:cubicBezTo>
                    <a:pt x="1" y="663"/>
                    <a:pt x="1" y="807"/>
                    <a:pt x="29" y="953"/>
                  </a:cubicBezTo>
                  <a:cubicBezTo>
                    <a:pt x="29" y="967"/>
                    <a:pt x="43" y="974"/>
                    <a:pt x="58" y="974"/>
                  </a:cubicBezTo>
                  <a:cubicBezTo>
                    <a:pt x="72" y="974"/>
                    <a:pt x="87" y="967"/>
                    <a:pt x="87" y="953"/>
                  </a:cubicBezTo>
                  <a:cubicBezTo>
                    <a:pt x="1" y="663"/>
                    <a:pt x="117" y="342"/>
                    <a:pt x="117" y="23"/>
                  </a:cubicBezTo>
                  <a:cubicBezTo>
                    <a:pt x="117" y="8"/>
                    <a:pt x="110" y="1"/>
                    <a:pt x="10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8106367" y="3626057"/>
              <a:ext cx="11332" cy="44890"/>
            </a:xfrm>
            <a:custGeom>
              <a:avLst/>
              <a:gdLst/>
              <a:ahLst/>
              <a:cxnLst/>
              <a:rect l="l" t="t" r="r" b="b"/>
              <a:pathLst>
                <a:path w="233" h="923" extrusionOk="0">
                  <a:moveTo>
                    <a:pt x="175" y="0"/>
                  </a:moveTo>
                  <a:cubicBezTo>
                    <a:pt x="144" y="321"/>
                    <a:pt x="0" y="611"/>
                    <a:pt x="58" y="902"/>
                  </a:cubicBezTo>
                  <a:cubicBezTo>
                    <a:pt x="58" y="916"/>
                    <a:pt x="65" y="923"/>
                    <a:pt x="72" y="923"/>
                  </a:cubicBezTo>
                  <a:cubicBezTo>
                    <a:pt x="79" y="923"/>
                    <a:pt x="86" y="916"/>
                    <a:pt x="86" y="902"/>
                  </a:cubicBezTo>
                  <a:cubicBezTo>
                    <a:pt x="58" y="581"/>
                    <a:pt x="203" y="321"/>
                    <a:pt x="233" y="30"/>
                  </a:cubicBezTo>
                  <a:cubicBezTo>
                    <a:pt x="233" y="0"/>
                    <a:pt x="175" y="0"/>
                    <a:pt x="17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8119013" y="3622604"/>
              <a:ext cx="8560" cy="51164"/>
            </a:xfrm>
            <a:custGeom>
              <a:avLst/>
              <a:gdLst/>
              <a:ahLst/>
              <a:cxnLst/>
              <a:rect l="l" t="t" r="r" b="b"/>
              <a:pathLst>
                <a:path w="176" h="1052" extrusionOk="0">
                  <a:moveTo>
                    <a:pt x="154" y="1"/>
                  </a:moveTo>
                  <a:cubicBezTo>
                    <a:pt x="150" y="1"/>
                    <a:pt x="147" y="4"/>
                    <a:pt x="147" y="13"/>
                  </a:cubicBezTo>
                  <a:cubicBezTo>
                    <a:pt x="89" y="362"/>
                    <a:pt x="59" y="682"/>
                    <a:pt x="1" y="1031"/>
                  </a:cubicBezTo>
                  <a:cubicBezTo>
                    <a:pt x="1" y="1045"/>
                    <a:pt x="15" y="1052"/>
                    <a:pt x="30" y="1052"/>
                  </a:cubicBezTo>
                  <a:cubicBezTo>
                    <a:pt x="44" y="1052"/>
                    <a:pt x="59" y="1045"/>
                    <a:pt x="59" y="1031"/>
                  </a:cubicBezTo>
                  <a:cubicBezTo>
                    <a:pt x="89" y="682"/>
                    <a:pt x="147" y="362"/>
                    <a:pt x="175" y="13"/>
                  </a:cubicBezTo>
                  <a:cubicBezTo>
                    <a:pt x="175" y="13"/>
                    <a:pt x="163" y="1"/>
                    <a:pt x="15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8135986" y="3629218"/>
              <a:ext cx="8511" cy="43188"/>
            </a:xfrm>
            <a:custGeom>
              <a:avLst/>
              <a:gdLst/>
              <a:ahLst/>
              <a:cxnLst/>
              <a:rect l="l" t="t" r="r" b="b"/>
              <a:pathLst>
                <a:path w="175" h="888" extrusionOk="0">
                  <a:moveTo>
                    <a:pt x="157" y="1"/>
                  </a:moveTo>
                  <a:cubicBezTo>
                    <a:pt x="146" y="1"/>
                    <a:pt x="132" y="8"/>
                    <a:pt x="117" y="23"/>
                  </a:cubicBezTo>
                  <a:cubicBezTo>
                    <a:pt x="58" y="284"/>
                    <a:pt x="31" y="574"/>
                    <a:pt x="0" y="865"/>
                  </a:cubicBezTo>
                  <a:cubicBezTo>
                    <a:pt x="0" y="880"/>
                    <a:pt x="8" y="888"/>
                    <a:pt x="15" y="888"/>
                  </a:cubicBezTo>
                  <a:cubicBezTo>
                    <a:pt x="23" y="888"/>
                    <a:pt x="31" y="880"/>
                    <a:pt x="31" y="865"/>
                  </a:cubicBezTo>
                  <a:cubicBezTo>
                    <a:pt x="58" y="605"/>
                    <a:pt x="117" y="314"/>
                    <a:pt x="175" y="23"/>
                  </a:cubicBezTo>
                  <a:cubicBezTo>
                    <a:pt x="175" y="8"/>
                    <a:pt x="168" y="1"/>
                    <a:pt x="15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8151598" y="3634520"/>
              <a:ext cx="5690" cy="36428"/>
            </a:xfrm>
            <a:custGeom>
              <a:avLst/>
              <a:gdLst/>
              <a:ahLst/>
              <a:cxnLst/>
              <a:rect l="l" t="t" r="r" b="b"/>
              <a:pathLst>
                <a:path w="117" h="749" extrusionOk="0">
                  <a:moveTo>
                    <a:pt x="86" y="0"/>
                  </a:moveTo>
                  <a:cubicBezTo>
                    <a:pt x="0" y="233"/>
                    <a:pt x="0" y="496"/>
                    <a:pt x="0" y="728"/>
                  </a:cubicBezTo>
                  <a:cubicBezTo>
                    <a:pt x="0" y="742"/>
                    <a:pt x="7" y="749"/>
                    <a:pt x="14" y="749"/>
                  </a:cubicBezTo>
                  <a:cubicBezTo>
                    <a:pt x="21" y="749"/>
                    <a:pt x="28" y="742"/>
                    <a:pt x="28" y="728"/>
                  </a:cubicBezTo>
                  <a:lnTo>
                    <a:pt x="116" y="31"/>
                  </a:lnTo>
                  <a:cubicBezTo>
                    <a:pt x="116" y="0"/>
                    <a:pt x="86" y="0"/>
                    <a:pt x="8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8162881" y="3641037"/>
              <a:ext cx="6663" cy="28549"/>
            </a:xfrm>
            <a:custGeom>
              <a:avLst/>
              <a:gdLst/>
              <a:ahLst/>
              <a:cxnLst/>
              <a:rect l="l" t="t" r="r" b="b"/>
              <a:pathLst>
                <a:path w="137" h="587" extrusionOk="0">
                  <a:moveTo>
                    <a:pt x="98" y="0"/>
                  </a:moveTo>
                  <a:cubicBezTo>
                    <a:pt x="92" y="0"/>
                    <a:pt x="87" y="4"/>
                    <a:pt x="87" y="13"/>
                  </a:cubicBezTo>
                  <a:cubicBezTo>
                    <a:pt x="28" y="187"/>
                    <a:pt x="1" y="389"/>
                    <a:pt x="1" y="564"/>
                  </a:cubicBezTo>
                  <a:cubicBezTo>
                    <a:pt x="1" y="579"/>
                    <a:pt x="15" y="586"/>
                    <a:pt x="30" y="586"/>
                  </a:cubicBezTo>
                  <a:cubicBezTo>
                    <a:pt x="44" y="586"/>
                    <a:pt x="59" y="579"/>
                    <a:pt x="59" y="564"/>
                  </a:cubicBezTo>
                  <a:cubicBezTo>
                    <a:pt x="59" y="389"/>
                    <a:pt x="87" y="215"/>
                    <a:pt x="117" y="41"/>
                  </a:cubicBezTo>
                  <a:cubicBezTo>
                    <a:pt x="136" y="21"/>
                    <a:pt x="113" y="0"/>
                    <a:pt x="9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8174213" y="3646192"/>
              <a:ext cx="5690" cy="25728"/>
            </a:xfrm>
            <a:custGeom>
              <a:avLst/>
              <a:gdLst/>
              <a:ahLst/>
              <a:cxnLst/>
              <a:rect l="l" t="t" r="r" b="b"/>
              <a:pathLst>
                <a:path w="117" h="529" extrusionOk="0">
                  <a:moveTo>
                    <a:pt x="101" y="0"/>
                  </a:moveTo>
                  <a:cubicBezTo>
                    <a:pt x="94" y="0"/>
                    <a:pt x="86" y="8"/>
                    <a:pt x="86" y="23"/>
                  </a:cubicBezTo>
                  <a:cubicBezTo>
                    <a:pt x="28" y="167"/>
                    <a:pt x="0" y="342"/>
                    <a:pt x="0" y="488"/>
                  </a:cubicBezTo>
                  <a:cubicBezTo>
                    <a:pt x="0" y="508"/>
                    <a:pt x="14" y="528"/>
                    <a:pt x="22" y="528"/>
                  </a:cubicBezTo>
                  <a:cubicBezTo>
                    <a:pt x="26" y="528"/>
                    <a:pt x="28" y="525"/>
                    <a:pt x="28" y="516"/>
                  </a:cubicBezTo>
                  <a:cubicBezTo>
                    <a:pt x="58" y="342"/>
                    <a:pt x="86" y="167"/>
                    <a:pt x="116" y="23"/>
                  </a:cubicBezTo>
                  <a:cubicBezTo>
                    <a:pt x="116" y="8"/>
                    <a:pt x="109" y="0"/>
                    <a:pt x="10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8184038" y="3643809"/>
              <a:ext cx="5690" cy="28597"/>
            </a:xfrm>
            <a:custGeom>
              <a:avLst/>
              <a:gdLst/>
              <a:ahLst/>
              <a:cxnLst/>
              <a:rect l="l" t="t" r="r" b="b"/>
              <a:pathLst>
                <a:path w="117" h="588" extrusionOk="0">
                  <a:moveTo>
                    <a:pt x="96" y="1"/>
                  </a:moveTo>
                  <a:cubicBezTo>
                    <a:pt x="92" y="1"/>
                    <a:pt x="89" y="4"/>
                    <a:pt x="89" y="14"/>
                  </a:cubicBezTo>
                  <a:cubicBezTo>
                    <a:pt x="30" y="188"/>
                    <a:pt x="0" y="391"/>
                    <a:pt x="30" y="565"/>
                  </a:cubicBezTo>
                  <a:cubicBezTo>
                    <a:pt x="30" y="580"/>
                    <a:pt x="37" y="588"/>
                    <a:pt x="44" y="588"/>
                  </a:cubicBezTo>
                  <a:cubicBezTo>
                    <a:pt x="51" y="588"/>
                    <a:pt x="58" y="580"/>
                    <a:pt x="58" y="565"/>
                  </a:cubicBezTo>
                  <a:cubicBezTo>
                    <a:pt x="58" y="391"/>
                    <a:pt x="89" y="216"/>
                    <a:pt x="116" y="14"/>
                  </a:cubicBezTo>
                  <a:cubicBezTo>
                    <a:pt x="116" y="14"/>
                    <a:pt x="104" y="1"/>
                    <a:pt x="9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8195321" y="3637730"/>
              <a:ext cx="4377" cy="29035"/>
            </a:xfrm>
            <a:custGeom>
              <a:avLst/>
              <a:gdLst/>
              <a:ahLst/>
              <a:cxnLst/>
              <a:rect l="l" t="t" r="r" b="b"/>
              <a:pathLst>
                <a:path w="90" h="597" extrusionOk="0">
                  <a:moveTo>
                    <a:pt x="74" y="0"/>
                  </a:moveTo>
                  <a:cubicBezTo>
                    <a:pt x="66" y="0"/>
                    <a:pt x="59" y="8"/>
                    <a:pt x="59" y="23"/>
                  </a:cubicBezTo>
                  <a:cubicBezTo>
                    <a:pt x="31" y="197"/>
                    <a:pt x="1" y="399"/>
                    <a:pt x="1" y="574"/>
                  </a:cubicBezTo>
                  <a:cubicBezTo>
                    <a:pt x="1" y="589"/>
                    <a:pt x="15" y="596"/>
                    <a:pt x="30" y="596"/>
                  </a:cubicBezTo>
                  <a:cubicBezTo>
                    <a:pt x="44" y="596"/>
                    <a:pt x="59" y="589"/>
                    <a:pt x="59" y="574"/>
                  </a:cubicBezTo>
                  <a:cubicBezTo>
                    <a:pt x="59" y="399"/>
                    <a:pt x="89" y="197"/>
                    <a:pt x="89" y="23"/>
                  </a:cubicBezTo>
                  <a:cubicBezTo>
                    <a:pt x="89" y="8"/>
                    <a:pt x="81" y="0"/>
                    <a:pt x="7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8206653" y="3626835"/>
              <a:ext cx="8511" cy="27527"/>
            </a:xfrm>
            <a:custGeom>
              <a:avLst/>
              <a:gdLst/>
              <a:ahLst/>
              <a:cxnLst/>
              <a:rect l="l" t="t" r="r" b="b"/>
              <a:pathLst>
                <a:path w="175" h="566" extrusionOk="0">
                  <a:moveTo>
                    <a:pt x="23" y="1"/>
                  </a:moveTo>
                  <a:cubicBezTo>
                    <a:pt x="14" y="1"/>
                    <a:pt x="0" y="14"/>
                    <a:pt x="0" y="14"/>
                  </a:cubicBezTo>
                  <a:cubicBezTo>
                    <a:pt x="30" y="189"/>
                    <a:pt x="58" y="391"/>
                    <a:pt x="116" y="565"/>
                  </a:cubicBezTo>
                  <a:lnTo>
                    <a:pt x="175" y="565"/>
                  </a:lnTo>
                  <a:lnTo>
                    <a:pt x="175" y="537"/>
                  </a:lnTo>
                  <a:cubicBezTo>
                    <a:pt x="116" y="537"/>
                    <a:pt x="58" y="72"/>
                    <a:pt x="30" y="14"/>
                  </a:cubicBezTo>
                  <a:cubicBezTo>
                    <a:pt x="30" y="4"/>
                    <a:pt x="27" y="1"/>
                    <a:pt x="2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8215116" y="3614725"/>
              <a:ext cx="6420" cy="26603"/>
            </a:xfrm>
            <a:custGeom>
              <a:avLst/>
              <a:gdLst/>
              <a:ahLst/>
              <a:cxnLst/>
              <a:rect l="l" t="t" r="r" b="b"/>
              <a:pathLst>
                <a:path w="132" h="547" extrusionOk="0">
                  <a:moveTo>
                    <a:pt x="59" y="1"/>
                  </a:moveTo>
                  <a:cubicBezTo>
                    <a:pt x="31" y="1"/>
                    <a:pt x="1" y="1"/>
                    <a:pt x="1" y="31"/>
                  </a:cubicBezTo>
                  <a:cubicBezTo>
                    <a:pt x="31" y="175"/>
                    <a:pt x="59" y="349"/>
                    <a:pt x="89" y="524"/>
                  </a:cubicBezTo>
                  <a:cubicBezTo>
                    <a:pt x="89" y="539"/>
                    <a:pt x="103" y="546"/>
                    <a:pt x="114" y="546"/>
                  </a:cubicBezTo>
                  <a:cubicBezTo>
                    <a:pt x="125" y="546"/>
                    <a:pt x="132" y="539"/>
                    <a:pt x="117" y="524"/>
                  </a:cubicBezTo>
                  <a:cubicBezTo>
                    <a:pt x="117" y="349"/>
                    <a:pt x="89" y="175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8220757" y="3603442"/>
              <a:ext cx="7198" cy="23734"/>
            </a:xfrm>
            <a:custGeom>
              <a:avLst/>
              <a:gdLst/>
              <a:ahLst/>
              <a:cxnLst/>
              <a:rect l="l" t="t" r="r" b="b"/>
              <a:pathLst>
                <a:path w="148" h="488" extrusionOk="0">
                  <a:moveTo>
                    <a:pt x="1" y="0"/>
                  </a:moveTo>
                  <a:cubicBezTo>
                    <a:pt x="31" y="175"/>
                    <a:pt x="59" y="321"/>
                    <a:pt x="117" y="465"/>
                  </a:cubicBezTo>
                  <a:cubicBezTo>
                    <a:pt x="117" y="480"/>
                    <a:pt x="125" y="488"/>
                    <a:pt x="132" y="488"/>
                  </a:cubicBezTo>
                  <a:cubicBezTo>
                    <a:pt x="140" y="488"/>
                    <a:pt x="147" y="480"/>
                    <a:pt x="147" y="465"/>
                  </a:cubicBezTo>
                  <a:cubicBezTo>
                    <a:pt x="117" y="321"/>
                    <a:pt x="59" y="147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8223578" y="3590748"/>
              <a:ext cx="10700" cy="23685"/>
            </a:xfrm>
            <a:custGeom>
              <a:avLst/>
              <a:gdLst/>
              <a:ahLst/>
              <a:cxnLst/>
              <a:rect l="l" t="t" r="r" b="b"/>
              <a:pathLst>
                <a:path w="220" h="487" extrusionOk="0">
                  <a:moveTo>
                    <a:pt x="59" y="1"/>
                  </a:moveTo>
                  <a:cubicBezTo>
                    <a:pt x="31" y="1"/>
                    <a:pt x="1" y="1"/>
                    <a:pt x="31" y="29"/>
                  </a:cubicBezTo>
                  <a:cubicBezTo>
                    <a:pt x="59" y="175"/>
                    <a:pt x="117" y="350"/>
                    <a:pt x="175" y="466"/>
                  </a:cubicBezTo>
                  <a:cubicBezTo>
                    <a:pt x="175" y="480"/>
                    <a:pt x="190" y="487"/>
                    <a:pt x="201" y="487"/>
                  </a:cubicBezTo>
                  <a:cubicBezTo>
                    <a:pt x="212" y="487"/>
                    <a:pt x="219" y="480"/>
                    <a:pt x="205" y="466"/>
                  </a:cubicBezTo>
                  <a:cubicBezTo>
                    <a:pt x="175" y="319"/>
                    <a:pt x="117" y="145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8229269" y="3577374"/>
              <a:ext cx="9970" cy="27187"/>
            </a:xfrm>
            <a:custGeom>
              <a:avLst/>
              <a:gdLst/>
              <a:ahLst/>
              <a:cxnLst/>
              <a:rect l="l" t="t" r="r" b="b"/>
              <a:pathLst>
                <a:path w="205" h="559" extrusionOk="0">
                  <a:moveTo>
                    <a:pt x="22" y="1"/>
                  </a:moveTo>
                  <a:cubicBezTo>
                    <a:pt x="13" y="1"/>
                    <a:pt x="0" y="13"/>
                    <a:pt x="0" y="13"/>
                  </a:cubicBezTo>
                  <a:cubicBezTo>
                    <a:pt x="30" y="218"/>
                    <a:pt x="88" y="392"/>
                    <a:pt x="147" y="536"/>
                  </a:cubicBezTo>
                  <a:cubicBezTo>
                    <a:pt x="160" y="551"/>
                    <a:pt x="175" y="559"/>
                    <a:pt x="186" y="559"/>
                  </a:cubicBezTo>
                  <a:cubicBezTo>
                    <a:pt x="197" y="559"/>
                    <a:pt x="205" y="551"/>
                    <a:pt x="205" y="536"/>
                  </a:cubicBezTo>
                  <a:lnTo>
                    <a:pt x="30" y="13"/>
                  </a:lnTo>
                  <a:cubicBezTo>
                    <a:pt x="30" y="4"/>
                    <a:pt x="27" y="1"/>
                    <a:pt x="2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8230728" y="3562832"/>
              <a:ext cx="13715" cy="29959"/>
            </a:xfrm>
            <a:custGeom>
              <a:avLst/>
              <a:gdLst/>
              <a:ahLst/>
              <a:cxnLst/>
              <a:rect l="l" t="t" r="r" b="b"/>
              <a:pathLst>
                <a:path w="282" h="616" extrusionOk="0">
                  <a:moveTo>
                    <a:pt x="14" y="1"/>
                  </a:moveTo>
                  <a:cubicBezTo>
                    <a:pt x="7" y="1"/>
                    <a:pt x="0" y="8"/>
                    <a:pt x="0" y="22"/>
                  </a:cubicBezTo>
                  <a:cubicBezTo>
                    <a:pt x="28" y="138"/>
                    <a:pt x="86" y="254"/>
                    <a:pt x="117" y="370"/>
                  </a:cubicBezTo>
                  <a:cubicBezTo>
                    <a:pt x="144" y="459"/>
                    <a:pt x="175" y="545"/>
                    <a:pt x="233" y="603"/>
                  </a:cubicBezTo>
                  <a:cubicBezTo>
                    <a:pt x="241" y="612"/>
                    <a:pt x="249" y="615"/>
                    <a:pt x="256" y="615"/>
                  </a:cubicBezTo>
                  <a:cubicBezTo>
                    <a:pt x="273" y="615"/>
                    <a:pt x="282" y="595"/>
                    <a:pt x="261" y="575"/>
                  </a:cubicBezTo>
                  <a:cubicBezTo>
                    <a:pt x="144" y="428"/>
                    <a:pt x="86" y="196"/>
                    <a:pt x="28" y="22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8232089" y="3549749"/>
              <a:ext cx="14153" cy="27479"/>
            </a:xfrm>
            <a:custGeom>
              <a:avLst/>
              <a:gdLst/>
              <a:ahLst/>
              <a:cxnLst/>
              <a:rect l="l" t="t" r="r" b="b"/>
              <a:pathLst>
                <a:path w="291" h="565" extrusionOk="0">
                  <a:moveTo>
                    <a:pt x="30" y="0"/>
                  </a:moveTo>
                  <a:cubicBezTo>
                    <a:pt x="30" y="0"/>
                    <a:pt x="0" y="0"/>
                    <a:pt x="0" y="30"/>
                  </a:cubicBezTo>
                  <a:cubicBezTo>
                    <a:pt x="89" y="205"/>
                    <a:pt x="147" y="379"/>
                    <a:pt x="233" y="553"/>
                  </a:cubicBezTo>
                  <a:cubicBezTo>
                    <a:pt x="241" y="561"/>
                    <a:pt x="250" y="565"/>
                    <a:pt x="258" y="565"/>
                  </a:cubicBezTo>
                  <a:cubicBezTo>
                    <a:pt x="277" y="565"/>
                    <a:pt x="291" y="545"/>
                    <a:pt x="291" y="523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8227907" y="3532192"/>
              <a:ext cx="16974" cy="29521"/>
            </a:xfrm>
            <a:custGeom>
              <a:avLst/>
              <a:gdLst/>
              <a:ahLst/>
              <a:cxnLst/>
              <a:rect l="l" t="t" r="r" b="b"/>
              <a:pathLst>
                <a:path w="349" h="607" extrusionOk="0">
                  <a:moveTo>
                    <a:pt x="21" y="0"/>
                  </a:moveTo>
                  <a:cubicBezTo>
                    <a:pt x="13" y="0"/>
                    <a:pt x="0" y="12"/>
                    <a:pt x="0" y="12"/>
                  </a:cubicBezTo>
                  <a:cubicBezTo>
                    <a:pt x="116" y="217"/>
                    <a:pt x="202" y="391"/>
                    <a:pt x="319" y="594"/>
                  </a:cubicBezTo>
                  <a:cubicBezTo>
                    <a:pt x="319" y="602"/>
                    <a:pt x="321" y="606"/>
                    <a:pt x="325" y="606"/>
                  </a:cubicBezTo>
                  <a:cubicBezTo>
                    <a:pt x="334" y="606"/>
                    <a:pt x="349" y="585"/>
                    <a:pt x="349" y="566"/>
                  </a:cubicBezTo>
                  <a:cubicBezTo>
                    <a:pt x="291" y="361"/>
                    <a:pt x="175" y="159"/>
                    <a:pt x="28" y="12"/>
                  </a:cubicBezTo>
                  <a:cubicBezTo>
                    <a:pt x="28" y="3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8227907" y="3520130"/>
              <a:ext cx="18335" cy="28841"/>
            </a:xfrm>
            <a:custGeom>
              <a:avLst/>
              <a:gdLst/>
              <a:ahLst/>
              <a:cxnLst/>
              <a:rect l="l" t="t" r="r" b="b"/>
              <a:pathLst>
                <a:path w="377" h="593" extrusionOk="0">
                  <a:moveTo>
                    <a:pt x="28" y="0"/>
                  </a:moveTo>
                  <a:cubicBezTo>
                    <a:pt x="28" y="0"/>
                    <a:pt x="0" y="0"/>
                    <a:pt x="0" y="28"/>
                  </a:cubicBezTo>
                  <a:cubicBezTo>
                    <a:pt x="28" y="116"/>
                    <a:pt x="86" y="202"/>
                    <a:pt x="144" y="291"/>
                  </a:cubicBezTo>
                  <a:cubicBezTo>
                    <a:pt x="202" y="377"/>
                    <a:pt x="261" y="465"/>
                    <a:pt x="319" y="581"/>
                  </a:cubicBezTo>
                  <a:cubicBezTo>
                    <a:pt x="327" y="589"/>
                    <a:pt x="336" y="593"/>
                    <a:pt x="344" y="593"/>
                  </a:cubicBezTo>
                  <a:cubicBezTo>
                    <a:pt x="363" y="593"/>
                    <a:pt x="377" y="572"/>
                    <a:pt x="377" y="551"/>
                  </a:cubicBezTo>
                  <a:cubicBezTo>
                    <a:pt x="319" y="465"/>
                    <a:pt x="261" y="377"/>
                    <a:pt x="202" y="319"/>
                  </a:cubicBezTo>
                  <a:cubicBezTo>
                    <a:pt x="144" y="202"/>
                    <a:pt x="58" y="116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8222703" y="3510987"/>
              <a:ext cx="20719" cy="22421"/>
            </a:xfrm>
            <a:custGeom>
              <a:avLst/>
              <a:gdLst/>
              <a:ahLst/>
              <a:cxnLst/>
              <a:rect l="l" t="t" r="r" b="b"/>
              <a:pathLst>
                <a:path w="426" h="461" extrusionOk="0">
                  <a:moveTo>
                    <a:pt x="13" y="0"/>
                  </a:moveTo>
                  <a:lnTo>
                    <a:pt x="13" y="0"/>
                  </a:lnTo>
                  <a:cubicBezTo>
                    <a:pt x="6" y="0"/>
                    <a:pt x="0" y="14"/>
                    <a:pt x="19" y="14"/>
                  </a:cubicBezTo>
                  <a:cubicBezTo>
                    <a:pt x="19" y="4"/>
                    <a:pt x="16" y="0"/>
                    <a:pt x="13" y="0"/>
                  </a:cubicBezTo>
                  <a:close/>
                  <a:moveTo>
                    <a:pt x="19" y="14"/>
                  </a:moveTo>
                  <a:cubicBezTo>
                    <a:pt x="165" y="158"/>
                    <a:pt x="282" y="304"/>
                    <a:pt x="398" y="448"/>
                  </a:cubicBezTo>
                  <a:cubicBezTo>
                    <a:pt x="398" y="457"/>
                    <a:pt x="400" y="461"/>
                    <a:pt x="404" y="461"/>
                  </a:cubicBezTo>
                  <a:cubicBezTo>
                    <a:pt x="412" y="461"/>
                    <a:pt x="426" y="440"/>
                    <a:pt x="426" y="421"/>
                  </a:cubicBezTo>
                  <a:cubicBezTo>
                    <a:pt x="309" y="274"/>
                    <a:pt x="193" y="130"/>
                    <a:pt x="19" y="1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8192500" y="3583647"/>
              <a:ext cx="15660" cy="32585"/>
            </a:xfrm>
            <a:custGeom>
              <a:avLst/>
              <a:gdLst/>
              <a:ahLst/>
              <a:cxnLst/>
              <a:rect l="l" t="t" r="r" b="b"/>
              <a:pathLst>
                <a:path w="322" h="670" extrusionOk="0">
                  <a:moveTo>
                    <a:pt x="291" y="0"/>
                  </a:moveTo>
                  <a:cubicBezTo>
                    <a:pt x="205" y="233"/>
                    <a:pt x="117" y="465"/>
                    <a:pt x="1" y="670"/>
                  </a:cubicBezTo>
                  <a:cubicBezTo>
                    <a:pt x="147" y="465"/>
                    <a:pt x="263" y="263"/>
                    <a:pt x="321" y="31"/>
                  </a:cubicBezTo>
                  <a:cubicBezTo>
                    <a:pt x="321" y="0"/>
                    <a:pt x="291" y="0"/>
                    <a:pt x="29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8186859" y="3493186"/>
              <a:ext cx="25485" cy="33655"/>
            </a:xfrm>
            <a:custGeom>
              <a:avLst/>
              <a:gdLst/>
              <a:ahLst/>
              <a:cxnLst/>
              <a:rect l="l" t="t" r="r" b="b"/>
              <a:pathLst>
                <a:path w="524" h="692" extrusionOk="0">
                  <a:moveTo>
                    <a:pt x="31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117" y="117"/>
                    <a:pt x="233" y="147"/>
                    <a:pt x="321" y="264"/>
                  </a:cubicBezTo>
                  <a:cubicBezTo>
                    <a:pt x="437" y="380"/>
                    <a:pt x="465" y="524"/>
                    <a:pt x="495" y="670"/>
                  </a:cubicBezTo>
                  <a:cubicBezTo>
                    <a:pt x="495" y="684"/>
                    <a:pt x="502" y="691"/>
                    <a:pt x="509" y="691"/>
                  </a:cubicBezTo>
                  <a:cubicBezTo>
                    <a:pt x="516" y="691"/>
                    <a:pt x="523" y="684"/>
                    <a:pt x="523" y="670"/>
                  </a:cubicBezTo>
                  <a:cubicBezTo>
                    <a:pt x="523" y="408"/>
                    <a:pt x="291" y="59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8209474" y="3544059"/>
              <a:ext cx="5690" cy="21934"/>
            </a:xfrm>
            <a:custGeom>
              <a:avLst/>
              <a:gdLst/>
              <a:ahLst/>
              <a:cxnLst/>
              <a:rect l="l" t="t" r="r" b="b"/>
              <a:pathLst>
                <a:path w="117" h="451" extrusionOk="0">
                  <a:moveTo>
                    <a:pt x="89" y="1"/>
                  </a:moveTo>
                  <a:cubicBezTo>
                    <a:pt x="89" y="119"/>
                    <a:pt x="69" y="236"/>
                    <a:pt x="30" y="354"/>
                  </a:cubicBezTo>
                  <a:lnTo>
                    <a:pt x="30" y="354"/>
                  </a:lnTo>
                  <a:lnTo>
                    <a:pt x="30" y="117"/>
                  </a:lnTo>
                  <a:cubicBezTo>
                    <a:pt x="30" y="103"/>
                    <a:pt x="23" y="96"/>
                    <a:pt x="15" y="96"/>
                  </a:cubicBezTo>
                  <a:cubicBezTo>
                    <a:pt x="8" y="96"/>
                    <a:pt x="0" y="103"/>
                    <a:pt x="0" y="117"/>
                  </a:cubicBezTo>
                  <a:lnTo>
                    <a:pt x="0" y="438"/>
                  </a:lnTo>
                  <a:cubicBezTo>
                    <a:pt x="0" y="438"/>
                    <a:pt x="14" y="450"/>
                    <a:pt x="23" y="450"/>
                  </a:cubicBezTo>
                  <a:cubicBezTo>
                    <a:pt x="27" y="450"/>
                    <a:pt x="30" y="447"/>
                    <a:pt x="30" y="438"/>
                  </a:cubicBezTo>
                  <a:cubicBezTo>
                    <a:pt x="89" y="291"/>
                    <a:pt x="117" y="147"/>
                    <a:pt x="8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8131804" y="3603782"/>
              <a:ext cx="26847" cy="15855"/>
            </a:xfrm>
            <a:custGeom>
              <a:avLst/>
              <a:gdLst/>
              <a:ahLst/>
              <a:cxnLst/>
              <a:rect l="l" t="t" r="r" b="b"/>
              <a:pathLst>
                <a:path w="552" h="326" extrusionOk="0">
                  <a:moveTo>
                    <a:pt x="363" y="1"/>
                  </a:moveTo>
                  <a:cubicBezTo>
                    <a:pt x="356" y="1"/>
                    <a:pt x="349" y="8"/>
                    <a:pt x="349" y="23"/>
                  </a:cubicBezTo>
                  <a:cubicBezTo>
                    <a:pt x="349" y="51"/>
                    <a:pt x="349" y="82"/>
                    <a:pt x="377" y="109"/>
                  </a:cubicBezTo>
                  <a:cubicBezTo>
                    <a:pt x="407" y="140"/>
                    <a:pt x="435" y="140"/>
                    <a:pt x="435" y="168"/>
                  </a:cubicBezTo>
                  <a:cubicBezTo>
                    <a:pt x="465" y="168"/>
                    <a:pt x="493" y="198"/>
                    <a:pt x="493" y="226"/>
                  </a:cubicBezTo>
                  <a:cubicBezTo>
                    <a:pt x="515" y="268"/>
                    <a:pt x="505" y="296"/>
                    <a:pt x="487" y="296"/>
                  </a:cubicBezTo>
                  <a:cubicBezTo>
                    <a:pt x="480" y="296"/>
                    <a:pt x="473" y="292"/>
                    <a:pt x="465" y="284"/>
                  </a:cubicBezTo>
                  <a:cubicBezTo>
                    <a:pt x="407" y="284"/>
                    <a:pt x="377" y="256"/>
                    <a:pt x="349" y="256"/>
                  </a:cubicBezTo>
                  <a:cubicBezTo>
                    <a:pt x="319" y="226"/>
                    <a:pt x="261" y="198"/>
                    <a:pt x="233" y="198"/>
                  </a:cubicBezTo>
                  <a:cubicBezTo>
                    <a:pt x="144" y="168"/>
                    <a:pt x="86" y="168"/>
                    <a:pt x="0" y="168"/>
                  </a:cubicBezTo>
                  <a:lnTo>
                    <a:pt x="0" y="198"/>
                  </a:lnTo>
                  <a:cubicBezTo>
                    <a:pt x="144" y="198"/>
                    <a:pt x="261" y="226"/>
                    <a:pt x="377" y="284"/>
                  </a:cubicBezTo>
                  <a:cubicBezTo>
                    <a:pt x="398" y="305"/>
                    <a:pt x="434" y="325"/>
                    <a:pt x="473" y="325"/>
                  </a:cubicBezTo>
                  <a:cubicBezTo>
                    <a:pt x="490" y="325"/>
                    <a:pt x="506" y="322"/>
                    <a:pt x="523" y="314"/>
                  </a:cubicBezTo>
                  <a:cubicBezTo>
                    <a:pt x="551" y="314"/>
                    <a:pt x="551" y="284"/>
                    <a:pt x="551" y="256"/>
                  </a:cubicBezTo>
                  <a:cubicBezTo>
                    <a:pt x="551" y="140"/>
                    <a:pt x="349" y="140"/>
                    <a:pt x="377" y="23"/>
                  </a:cubicBezTo>
                  <a:cubicBezTo>
                    <a:pt x="377" y="8"/>
                    <a:pt x="370" y="1"/>
                    <a:pt x="36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7672979" y="3775221"/>
              <a:ext cx="30640" cy="19697"/>
            </a:xfrm>
            <a:custGeom>
              <a:avLst/>
              <a:gdLst/>
              <a:ahLst/>
              <a:cxnLst/>
              <a:rect l="l" t="t" r="r" b="b"/>
              <a:pathLst>
                <a:path w="630" h="405" extrusionOk="0">
                  <a:moveTo>
                    <a:pt x="621" y="1"/>
                  </a:moveTo>
                  <a:cubicBezTo>
                    <a:pt x="617" y="1"/>
                    <a:pt x="611" y="4"/>
                    <a:pt x="601" y="13"/>
                  </a:cubicBezTo>
                  <a:cubicBezTo>
                    <a:pt x="427" y="159"/>
                    <a:pt x="222" y="276"/>
                    <a:pt x="20" y="392"/>
                  </a:cubicBezTo>
                  <a:cubicBezTo>
                    <a:pt x="253" y="304"/>
                    <a:pt x="427" y="187"/>
                    <a:pt x="629" y="13"/>
                  </a:cubicBezTo>
                  <a:cubicBezTo>
                    <a:pt x="629" y="13"/>
                    <a:pt x="629" y="1"/>
                    <a:pt x="621" y="1"/>
                  </a:cubicBezTo>
                  <a:close/>
                  <a:moveTo>
                    <a:pt x="20" y="392"/>
                  </a:moveTo>
                  <a:cubicBezTo>
                    <a:pt x="0" y="392"/>
                    <a:pt x="7" y="404"/>
                    <a:pt x="14" y="404"/>
                  </a:cubicBezTo>
                  <a:cubicBezTo>
                    <a:pt x="17" y="404"/>
                    <a:pt x="20" y="401"/>
                    <a:pt x="20" y="392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7761544" y="3673476"/>
              <a:ext cx="111617" cy="67116"/>
            </a:xfrm>
            <a:custGeom>
              <a:avLst/>
              <a:gdLst/>
              <a:ahLst/>
              <a:cxnLst/>
              <a:rect l="l" t="t" r="r" b="b"/>
              <a:pathLst>
                <a:path w="2295" h="1380" extrusionOk="0">
                  <a:moveTo>
                    <a:pt x="2287" y="1"/>
                  </a:moveTo>
                  <a:cubicBezTo>
                    <a:pt x="2283" y="1"/>
                    <a:pt x="2276" y="4"/>
                    <a:pt x="2267" y="13"/>
                  </a:cubicBezTo>
                  <a:cubicBezTo>
                    <a:pt x="2063" y="159"/>
                    <a:pt x="1830" y="304"/>
                    <a:pt x="1598" y="450"/>
                  </a:cubicBezTo>
                  <a:cubicBezTo>
                    <a:pt x="1454" y="536"/>
                    <a:pt x="1279" y="624"/>
                    <a:pt x="1191" y="768"/>
                  </a:cubicBezTo>
                  <a:cubicBezTo>
                    <a:pt x="1133" y="857"/>
                    <a:pt x="1133" y="943"/>
                    <a:pt x="1017" y="973"/>
                  </a:cubicBezTo>
                  <a:cubicBezTo>
                    <a:pt x="989" y="973"/>
                    <a:pt x="930" y="973"/>
                    <a:pt x="900" y="1001"/>
                  </a:cubicBezTo>
                  <a:cubicBezTo>
                    <a:pt x="784" y="1001"/>
                    <a:pt x="698" y="1031"/>
                    <a:pt x="610" y="1059"/>
                  </a:cubicBezTo>
                  <a:cubicBezTo>
                    <a:pt x="407" y="1117"/>
                    <a:pt x="203" y="1233"/>
                    <a:pt x="1" y="1350"/>
                  </a:cubicBezTo>
                  <a:lnTo>
                    <a:pt x="1" y="1380"/>
                  </a:lnTo>
                  <a:cubicBezTo>
                    <a:pt x="203" y="1264"/>
                    <a:pt x="435" y="1147"/>
                    <a:pt x="668" y="1059"/>
                  </a:cubicBezTo>
                  <a:cubicBezTo>
                    <a:pt x="814" y="1031"/>
                    <a:pt x="1017" y="1059"/>
                    <a:pt x="1133" y="943"/>
                  </a:cubicBezTo>
                  <a:cubicBezTo>
                    <a:pt x="1163" y="915"/>
                    <a:pt x="1163" y="885"/>
                    <a:pt x="1191" y="827"/>
                  </a:cubicBezTo>
                  <a:cubicBezTo>
                    <a:pt x="1221" y="768"/>
                    <a:pt x="1249" y="710"/>
                    <a:pt x="1307" y="682"/>
                  </a:cubicBezTo>
                  <a:cubicBezTo>
                    <a:pt x="1395" y="594"/>
                    <a:pt x="1512" y="536"/>
                    <a:pt x="1628" y="450"/>
                  </a:cubicBezTo>
                  <a:cubicBezTo>
                    <a:pt x="1860" y="304"/>
                    <a:pt x="2063" y="159"/>
                    <a:pt x="2295" y="13"/>
                  </a:cubicBezTo>
                  <a:cubicBezTo>
                    <a:pt x="2295" y="13"/>
                    <a:pt x="2295" y="1"/>
                    <a:pt x="228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7931135" y="3557628"/>
              <a:ext cx="142598" cy="84041"/>
            </a:xfrm>
            <a:custGeom>
              <a:avLst/>
              <a:gdLst/>
              <a:ahLst/>
              <a:cxnLst/>
              <a:rect l="l" t="t" r="r" b="b"/>
              <a:pathLst>
                <a:path w="2932" h="1728" extrusionOk="0">
                  <a:moveTo>
                    <a:pt x="2923" y="1"/>
                  </a:moveTo>
                  <a:cubicBezTo>
                    <a:pt x="2920" y="1"/>
                    <a:pt x="2914" y="4"/>
                    <a:pt x="2906" y="12"/>
                  </a:cubicBezTo>
                  <a:cubicBezTo>
                    <a:pt x="2643" y="101"/>
                    <a:pt x="2411" y="217"/>
                    <a:pt x="2209" y="391"/>
                  </a:cubicBezTo>
                  <a:cubicBezTo>
                    <a:pt x="1976" y="566"/>
                    <a:pt x="1802" y="798"/>
                    <a:pt x="1511" y="856"/>
                  </a:cubicBezTo>
                  <a:cubicBezTo>
                    <a:pt x="1221" y="914"/>
                    <a:pt x="1016" y="1089"/>
                    <a:pt x="784" y="1233"/>
                  </a:cubicBezTo>
                  <a:cubicBezTo>
                    <a:pt x="493" y="1379"/>
                    <a:pt x="233" y="1554"/>
                    <a:pt x="0" y="1728"/>
                  </a:cubicBezTo>
                  <a:cubicBezTo>
                    <a:pt x="261" y="1581"/>
                    <a:pt x="523" y="1407"/>
                    <a:pt x="814" y="1233"/>
                  </a:cubicBezTo>
                  <a:cubicBezTo>
                    <a:pt x="930" y="1147"/>
                    <a:pt x="1074" y="1089"/>
                    <a:pt x="1191" y="1000"/>
                  </a:cubicBezTo>
                  <a:cubicBezTo>
                    <a:pt x="1337" y="942"/>
                    <a:pt x="1481" y="914"/>
                    <a:pt x="1597" y="884"/>
                  </a:cubicBezTo>
                  <a:cubicBezTo>
                    <a:pt x="1830" y="798"/>
                    <a:pt x="1976" y="624"/>
                    <a:pt x="2151" y="477"/>
                  </a:cubicBezTo>
                  <a:cubicBezTo>
                    <a:pt x="2383" y="303"/>
                    <a:pt x="2643" y="159"/>
                    <a:pt x="2906" y="43"/>
                  </a:cubicBezTo>
                  <a:cubicBezTo>
                    <a:pt x="2926" y="21"/>
                    <a:pt x="2932" y="1"/>
                    <a:pt x="292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8110550" y="3511619"/>
              <a:ext cx="42458" cy="23296"/>
            </a:xfrm>
            <a:custGeom>
              <a:avLst/>
              <a:gdLst/>
              <a:ahLst/>
              <a:cxnLst/>
              <a:rect l="l" t="t" r="r" b="b"/>
              <a:pathLst>
                <a:path w="873" h="479" extrusionOk="0">
                  <a:moveTo>
                    <a:pt x="844" y="1"/>
                  </a:moveTo>
                  <a:cubicBezTo>
                    <a:pt x="554" y="145"/>
                    <a:pt x="263" y="291"/>
                    <a:pt x="0" y="466"/>
                  </a:cubicBezTo>
                  <a:cubicBezTo>
                    <a:pt x="0" y="466"/>
                    <a:pt x="0" y="478"/>
                    <a:pt x="9" y="478"/>
                  </a:cubicBezTo>
                  <a:cubicBezTo>
                    <a:pt x="14" y="478"/>
                    <a:pt x="21" y="475"/>
                    <a:pt x="31" y="466"/>
                  </a:cubicBezTo>
                  <a:cubicBezTo>
                    <a:pt x="291" y="319"/>
                    <a:pt x="554" y="175"/>
                    <a:pt x="844" y="29"/>
                  </a:cubicBezTo>
                  <a:cubicBezTo>
                    <a:pt x="872" y="29"/>
                    <a:pt x="844" y="1"/>
                    <a:pt x="84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7665440" y="3776194"/>
              <a:ext cx="2869" cy="14931"/>
            </a:xfrm>
            <a:custGeom>
              <a:avLst/>
              <a:gdLst/>
              <a:ahLst/>
              <a:cxnLst/>
              <a:rect l="l" t="t" r="r" b="b"/>
              <a:pathLst>
                <a:path w="59" h="307" extrusionOk="0">
                  <a:moveTo>
                    <a:pt x="44" y="1"/>
                  </a:moveTo>
                  <a:cubicBezTo>
                    <a:pt x="36" y="1"/>
                    <a:pt x="29" y="8"/>
                    <a:pt x="29" y="23"/>
                  </a:cubicBezTo>
                  <a:cubicBezTo>
                    <a:pt x="1" y="109"/>
                    <a:pt x="1" y="198"/>
                    <a:pt x="1" y="284"/>
                  </a:cubicBezTo>
                  <a:cubicBezTo>
                    <a:pt x="1" y="299"/>
                    <a:pt x="8" y="306"/>
                    <a:pt x="15" y="306"/>
                  </a:cubicBezTo>
                  <a:cubicBezTo>
                    <a:pt x="22" y="306"/>
                    <a:pt x="29" y="299"/>
                    <a:pt x="29" y="284"/>
                  </a:cubicBezTo>
                  <a:cubicBezTo>
                    <a:pt x="29" y="198"/>
                    <a:pt x="29" y="109"/>
                    <a:pt x="59" y="23"/>
                  </a:cubicBezTo>
                  <a:cubicBezTo>
                    <a:pt x="59" y="8"/>
                    <a:pt x="51" y="1"/>
                    <a:pt x="4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7672492" y="3767342"/>
              <a:ext cx="4329" cy="16244"/>
            </a:xfrm>
            <a:custGeom>
              <a:avLst/>
              <a:gdLst/>
              <a:ahLst/>
              <a:cxnLst/>
              <a:rect l="l" t="t" r="r" b="b"/>
              <a:pathLst>
                <a:path w="89" h="334" extrusionOk="0">
                  <a:moveTo>
                    <a:pt x="58" y="1"/>
                  </a:moveTo>
                  <a:cubicBezTo>
                    <a:pt x="30" y="117"/>
                    <a:pt x="0" y="205"/>
                    <a:pt x="0" y="321"/>
                  </a:cubicBezTo>
                  <a:cubicBezTo>
                    <a:pt x="20" y="321"/>
                    <a:pt x="39" y="334"/>
                    <a:pt x="50" y="334"/>
                  </a:cubicBezTo>
                  <a:cubicBezTo>
                    <a:pt x="55" y="334"/>
                    <a:pt x="58" y="331"/>
                    <a:pt x="58" y="321"/>
                  </a:cubicBezTo>
                  <a:cubicBezTo>
                    <a:pt x="58" y="205"/>
                    <a:pt x="58" y="117"/>
                    <a:pt x="88" y="31"/>
                  </a:cubicBezTo>
                  <a:cubicBezTo>
                    <a:pt x="88" y="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1"/>
            <p:cNvSpPr/>
            <p:nvPr/>
          </p:nvSpPr>
          <p:spPr>
            <a:xfrm>
              <a:off x="7680955" y="3761700"/>
              <a:ext cx="5690" cy="16682"/>
            </a:xfrm>
            <a:custGeom>
              <a:avLst/>
              <a:gdLst/>
              <a:ahLst/>
              <a:cxnLst/>
              <a:rect l="l" t="t" r="r" b="b"/>
              <a:pathLst>
                <a:path w="117" h="343" extrusionOk="0">
                  <a:moveTo>
                    <a:pt x="89" y="0"/>
                  </a:moveTo>
                  <a:cubicBezTo>
                    <a:pt x="31" y="117"/>
                    <a:pt x="0" y="205"/>
                    <a:pt x="0" y="321"/>
                  </a:cubicBezTo>
                  <a:cubicBezTo>
                    <a:pt x="0" y="335"/>
                    <a:pt x="8" y="342"/>
                    <a:pt x="15" y="342"/>
                  </a:cubicBezTo>
                  <a:cubicBezTo>
                    <a:pt x="23" y="342"/>
                    <a:pt x="31" y="335"/>
                    <a:pt x="31" y="321"/>
                  </a:cubicBezTo>
                  <a:cubicBezTo>
                    <a:pt x="58" y="233"/>
                    <a:pt x="89" y="117"/>
                    <a:pt x="117" y="31"/>
                  </a:cubicBezTo>
                  <a:cubicBezTo>
                    <a:pt x="117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1"/>
            <p:cNvSpPr/>
            <p:nvPr/>
          </p:nvSpPr>
          <p:spPr>
            <a:xfrm>
              <a:off x="7690877" y="3755037"/>
              <a:ext cx="4961" cy="13812"/>
            </a:xfrm>
            <a:custGeom>
              <a:avLst/>
              <a:gdLst/>
              <a:ahLst/>
              <a:cxnLst/>
              <a:rect l="l" t="t" r="r" b="b"/>
              <a:pathLst>
                <a:path w="102" h="284" extrusionOk="0">
                  <a:moveTo>
                    <a:pt x="98" y="0"/>
                  </a:moveTo>
                  <a:cubicBezTo>
                    <a:pt x="94" y="0"/>
                    <a:pt x="87" y="7"/>
                    <a:pt x="87" y="21"/>
                  </a:cubicBezTo>
                  <a:cubicBezTo>
                    <a:pt x="102" y="7"/>
                    <a:pt x="102" y="0"/>
                    <a:pt x="98" y="0"/>
                  </a:cubicBezTo>
                  <a:close/>
                  <a:moveTo>
                    <a:pt x="87" y="21"/>
                  </a:moveTo>
                  <a:lnTo>
                    <a:pt x="87" y="21"/>
                  </a:lnTo>
                  <a:cubicBezTo>
                    <a:pt x="29" y="79"/>
                    <a:pt x="1" y="196"/>
                    <a:pt x="1" y="254"/>
                  </a:cubicBezTo>
                  <a:cubicBezTo>
                    <a:pt x="1" y="284"/>
                    <a:pt x="29" y="284"/>
                    <a:pt x="29" y="284"/>
                  </a:cubicBezTo>
                  <a:cubicBezTo>
                    <a:pt x="59" y="196"/>
                    <a:pt x="87" y="110"/>
                    <a:pt x="87" y="2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7700750" y="3747937"/>
              <a:ext cx="4329" cy="13472"/>
            </a:xfrm>
            <a:custGeom>
              <a:avLst/>
              <a:gdLst/>
              <a:ahLst/>
              <a:cxnLst/>
              <a:rect l="l" t="t" r="r" b="b"/>
              <a:pathLst>
                <a:path w="89" h="277" extrusionOk="0">
                  <a:moveTo>
                    <a:pt x="73" y="0"/>
                  </a:moveTo>
                  <a:cubicBezTo>
                    <a:pt x="66" y="0"/>
                    <a:pt x="58" y="8"/>
                    <a:pt x="58" y="23"/>
                  </a:cubicBezTo>
                  <a:cubicBezTo>
                    <a:pt x="30" y="81"/>
                    <a:pt x="30" y="167"/>
                    <a:pt x="0" y="256"/>
                  </a:cubicBezTo>
                  <a:cubicBezTo>
                    <a:pt x="0" y="269"/>
                    <a:pt x="8" y="276"/>
                    <a:pt x="15" y="276"/>
                  </a:cubicBezTo>
                  <a:cubicBezTo>
                    <a:pt x="23" y="276"/>
                    <a:pt x="30" y="269"/>
                    <a:pt x="30" y="256"/>
                  </a:cubicBezTo>
                  <a:cubicBezTo>
                    <a:pt x="58" y="167"/>
                    <a:pt x="58" y="109"/>
                    <a:pt x="88" y="23"/>
                  </a:cubicBezTo>
                  <a:cubicBezTo>
                    <a:pt x="88" y="8"/>
                    <a:pt x="81" y="0"/>
                    <a:pt x="7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7709212" y="3744143"/>
              <a:ext cx="5690" cy="13034"/>
            </a:xfrm>
            <a:custGeom>
              <a:avLst/>
              <a:gdLst/>
              <a:ahLst/>
              <a:cxnLst/>
              <a:rect l="l" t="t" r="r" b="b"/>
              <a:pathLst>
                <a:path w="117" h="268" extrusionOk="0">
                  <a:moveTo>
                    <a:pt x="96" y="0"/>
                  </a:moveTo>
                  <a:cubicBezTo>
                    <a:pt x="92" y="0"/>
                    <a:pt x="89" y="3"/>
                    <a:pt x="89" y="13"/>
                  </a:cubicBezTo>
                  <a:cubicBezTo>
                    <a:pt x="31" y="71"/>
                    <a:pt x="0" y="159"/>
                    <a:pt x="0" y="245"/>
                  </a:cubicBezTo>
                  <a:cubicBezTo>
                    <a:pt x="0" y="260"/>
                    <a:pt x="8" y="268"/>
                    <a:pt x="16" y="268"/>
                  </a:cubicBezTo>
                  <a:cubicBezTo>
                    <a:pt x="23" y="268"/>
                    <a:pt x="31" y="260"/>
                    <a:pt x="31" y="245"/>
                  </a:cubicBezTo>
                  <a:cubicBezTo>
                    <a:pt x="59" y="187"/>
                    <a:pt x="89" y="101"/>
                    <a:pt x="117" y="13"/>
                  </a:cubicBezTo>
                  <a:cubicBezTo>
                    <a:pt x="117" y="13"/>
                    <a:pt x="104" y="0"/>
                    <a:pt x="9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7720495" y="3737723"/>
              <a:ext cx="5739" cy="11964"/>
            </a:xfrm>
            <a:custGeom>
              <a:avLst/>
              <a:gdLst/>
              <a:ahLst/>
              <a:cxnLst/>
              <a:rect l="l" t="t" r="r" b="b"/>
              <a:pathLst>
                <a:path w="118" h="246" extrusionOk="0">
                  <a:moveTo>
                    <a:pt x="89" y="1"/>
                  </a:moveTo>
                  <a:cubicBezTo>
                    <a:pt x="59" y="59"/>
                    <a:pt x="31" y="145"/>
                    <a:pt x="1" y="233"/>
                  </a:cubicBezTo>
                  <a:cubicBezTo>
                    <a:pt x="1" y="233"/>
                    <a:pt x="14" y="245"/>
                    <a:pt x="32" y="245"/>
                  </a:cubicBezTo>
                  <a:cubicBezTo>
                    <a:pt x="40" y="245"/>
                    <a:pt x="50" y="242"/>
                    <a:pt x="59" y="233"/>
                  </a:cubicBezTo>
                  <a:cubicBezTo>
                    <a:pt x="59" y="175"/>
                    <a:pt x="89" y="87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7733287" y="3729261"/>
              <a:ext cx="7052" cy="13812"/>
            </a:xfrm>
            <a:custGeom>
              <a:avLst/>
              <a:gdLst/>
              <a:ahLst/>
              <a:cxnLst/>
              <a:rect l="l" t="t" r="r" b="b"/>
              <a:pathLst>
                <a:path w="145" h="284" extrusionOk="0">
                  <a:moveTo>
                    <a:pt x="117" y="0"/>
                  </a:moveTo>
                  <a:cubicBezTo>
                    <a:pt x="59" y="86"/>
                    <a:pt x="1" y="175"/>
                    <a:pt x="1" y="261"/>
                  </a:cubicBezTo>
                  <a:cubicBezTo>
                    <a:pt x="1" y="276"/>
                    <a:pt x="8" y="283"/>
                    <a:pt x="18" y="283"/>
                  </a:cubicBezTo>
                  <a:cubicBezTo>
                    <a:pt x="29" y="283"/>
                    <a:pt x="44" y="276"/>
                    <a:pt x="59" y="261"/>
                  </a:cubicBezTo>
                  <a:cubicBezTo>
                    <a:pt x="59" y="175"/>
                    <a:pt x="87" y="86"/>
                    <a:pt x="117" y="28"/>
                  </a:cubicBezTo>
                  <a:cubicBezTo>
                    <a:pt x="145" y="0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7743111" y="3722111"/>
              <a:ext cx="8560" cy="14201"/>
            </a:xfrm>
            <a:custGeom>
              <a:avLst/>
              <a:gdLst/>
              <a:ahLst/>
              <a:cxnLst/>
              <a:rect l="l" t="t" r="r" b="b"/>
              <a:pathLst>
                <a:path w="176" h="292" extrusionOk="0">
                  <a:moveTo>
                    <a:pt x="117" y="1"/>
                  </a:moveTo>
                  <a:cubicBezTo>
                    <a:pt x="59" y="89"/>
                    <a:pt x="31" y="175"/>
                    <a:pt x="1" y="264"/>
                  </a:cubicBezTo>
                  <a:cubicBezTo>
                    <a:pt x="1" y="291"/>
                    <a:pt x="31" y="291"/>
                    <a:pt x="59" y="291"/>
                  </a:cubicBezTo>
                  <a:lnTo>
                    <a:pt x="134" y="70"/>
                  </a:lnTo>
                  <a:lnTo>
                    <a:pt x="134" y="70"/>
                  </a:lnTo>
                  <a:cubicBezTo>
                    <a:pt x="138" y="68"/>
                    <a:pt x="142" y="64"/>
                    <a:pt x="147" y="59"/>
                  </a:cubicBezTo>
                  <a:lnTo>
                    <a:pt x="147" y="31"/>
                  </a:lnTo>
                  <a:cubicBezTo>
                    <a:pt x="175" y="31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7754443" y="3717929"/>
              <a:ext cx="8511" cy="13326"/>
            </a:xfrm>
            <a:custGeom>
              <a:avLst/>
              <a:gdLst/>
              <a:ahLst/>
              <a:cxnLst/>
              <a:rect l="l" t="t" r="r" b="b"/>
              <a:pathLst>
                <a:path w="175" h="274" extrusionOk="0">
                  <a:moveTo>
                    <a:pt x="116" y="1"/>
                  </a:moveTo>
                  <a:cubicBezTo>
                    <a:pt x="89" y="87"/>
                    <a:pt x="58" y="175"/>
                    <a:pt x="0" y="233"/>
                  </a:cubicBezTo>
                  <a:cubicBezTo>
                    <a:pt x="0" y="253"/>
                    <a:pt x="15" y="274"/>
                    <a:pt x="34" y="274"/>
                  </a:cubicBezTo>
                  <a:cubicBezTo>
                    <a:pt x="42" y="274"/>
                    <a:pt x="50" y="270"/>
                    <a:pt x="58" y="261"/>
                  </a:cubicBezTo>
                  <a:cubicBezTo>
                    <a:pt x="89" y="175"/>
                    <a:pt x="147" y="117"/>
                    <a:pt x="175" y="29"/>
                  </a:cubicBezTo>
                  <a:cubicBezTo>
                    <a:pt x="175" y="1"/>
                    <a:pt x="147" y="1"/>
                    <a:pt x="1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7764364" y="3710244"/>
              <a:ext cx="8560" cy="13034"/>
            </a:xfrm>
            <a:custGeom>
              <a:avLst/>
              <a:gdLst/>
              <a:ahLst/>
              <a:cxnLst/>
              <a:rect l="l" t="t" r="r" b="b"/>
              <a:pathLst>
                <a:path w="176" h="268" extrusionOk="0">
                  <a:moveTo>
                    <a:pt x="151" y="1"/>
                  </a:moveTo>
                  <a:cubicBezTo>
                    <a:pt x="147" y="1"/>
                    <a:pt x="145" y="4"/>
                    <a:pt x="145" y="12"/>
                  </a:cubicBezTo>
                  <a:cubicBezTo>
                    <a:pt x="87" y="71"/>
                    <a:pt x="29" y="159"/>
                    <a:pt x="1" y="245"/>
                  </a:cubicBezTo>
                  <a:cubicBezTo>
                    <a:pt x="1" y="260"/>
                    <a:pt x="8" y="268"/>
                    <a:pt x="19" y="268"/>
                  </a:cubicBezTo>
                  <a:cubicBezTo>
                    <a:pt x="29" y="268"/>
                    <a:pt x="44" y="260"/>
                    <a:pt x="59" y="245"/>
                  </a:cubicBezTo>
                  <a:cubicBezTo>
                    <a:pt x="87" y="187"/>
                    <a:pt x="117" y="101"/>
                    <a:pt x="175" y="43"/>
                  </a:cubicBezTo>
                  <a:cubicBezTo>
                    <a:pt x="175" y="21"/>
                    <a:pt x="160" y="1"/>
                    <a:pt x="15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7777058" y="3701004"/>
              <a:ext cx="8511" cy="19454"/>
            </a:xfrm>
            <a:custGeom>
              <a:avLst/>
              <a:gdLst/>
              <a:ahLst/>
              <a:cxnLst/>
              <a:rect l="l" t="t" r="r" b="b"/>
              <a:pathLst>
                <a:path w="175" h="400" extrusionOk="0">
                  <a:moveTo>
                    <a:pt x="116" y="0"/>
                  </a:moveTo>
                  <a:cubicBezTo>
                    <a:pt x="58" y="116"/>
                    <a:pt x="0" y="233"/>
                    <a:pt x="0" y="377"/>
                  </a:cubicBezTo>
                  <a:cubicBezTo>
                    <a:pt x="0" y="392"/>
                    <a:pt x="8" y="399"/>
                    <a:pt x="15" y="399"/>
                  </a:cubicBezTo>
                  <a:cubicBezTo>
                    <a:pt x="23" y="399"/>
                    <a:pt x="30" y="392"/>
                    <a:pt x="30" y="377"/>
                  </a:cubicBezTo>
                  <a:cubicBezTo>
                    <a:pt x="58" y="261"/>
                    <a:pt x="88" y="144"/>
                    <a:pt x="147" y="28"/>
                  </a:cubicBezTo>
                  <a:cubicBezTo>
                    <a:pt x="174" y="0"/>
                    <a:pt x="147" y="0"/>
                    <a:pt x="11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7789801" y="3695654"/>
              <a:ext cx="7830" cy="17265"/>
            </a:xfrm>
            <a:custGeom>
              <a:avLst/>
              <a:gdLst/>
              <a:ahLst/>
              <a:cxnLst/>
              <a:rect l="l" t="t" r="r" b="b"/>
              <a:pathLst>
                <a:path w="161" h="355" extrusionOk="0">
                  <a:moveTo>
                    <a:pt x="153" y="1"/>
                  </a:moveTo>
                  <a:cubicBezTo>
                    <a:pt x="146" y="1"/>
                    <a:pt x="131" y="8"/>
                    <a:pt x="117" y="22"/>
                  </a:cubicBezTo>
                  <a:cubicBezTo>
                    <a:pt x="87" y="110"/>
                    <a:pt x="29" y="226"/>
                    <a:pt x="1" y="312"/>
                  </a:cubicBezTo>
                  <a:cubicBezTo>
                    <a:pt x="1" y="334"/>
                    <a:pt x="15" y="354"/>
                    <a:pt x="34" y="354"/>
                  </a:cubicBezTo>
                  <a:cubicBezTo>
                    <a:pt x="42" y="354"/>
                    <a:pt x="50" y="351"/>
                    <a:pt x="59" y="343"/>
                  </a:cubicBezTo>
                  <a:cubicBezTo>
                    <a:pt x="87" y="226"/>
                    <a:pt x="117" y="138"/>
                    <a:pt x="145" y="22"/>
                  </a:cubicBezTo>
                  <a:cubicBezTo>
                    <a:pt x="160" y="8"/>
                    <a:pt x="160" y="1"/>
                    <a:pt x="15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7805315" y="3687629"/>
              <a:ext cx="5253" cy="13034"/>
            </a:xfrm>
            <a:custGeom>
              <a:avLst/>
              <a:gdLst/>
              <a:ahLst/>
              <a:cxnLst/>
              <a:rect l="l" t="t" r="r" b="b"/>
              <a:pathLst>
                <a:path w="108" h="268" extrusionOk="0">
                  <a:moveTo>
                    <a:pt x="86" y="0"/>
                  </a:moveTo>
                  <a:cubicBezTo>
                    <a:pt x="78" y="0"/>
                    <a:pt x="68" y="3"/>
                    <a:pt x="58" y="13"/>
                  </a:cubicBezTo>
                  <a:cubicBezTo>
                    <a:pt x="30" y="71"/>
                    <a:pt x="0" y="159"/>
                    <a:pt x="0" y="245"/>
                  </a:cubicBezTo>
                  <a:cubicBezTo>
                    <a:pt x="0" y="260"/>
                    <a:pt x="8" y="268"/>
                    <a:pt x="15" y="268"/>
                  </a:cubicBezTo>
                  <a:cubicBezTo>
                    <a:pt x="23" y="268"/>
                    <a:pt x="30" y="260"/>
                    <a:pt x="30" y="245"/>
                  </a:cubicBezTo>
                  <a:cubicBezTo>
                    <a:pt x="30" y="187"/>
                    <a:pt x="58" y="101"/>
                    <a:pt x="89" y="13"/>
                  </a:cubicBezTo>
                  <a:cubicBezTo>
                    <a:pt x="107" y="13"/>
                    <a:pt x="101" y="0"/>
                    <a:pt x="8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7816599" y="3677708"/>
              <a:ext cx="8073" cy="14007"/>
            </a:xfrm>
            <a:custGeom>
              <a:avLst/>
              <a:gdLst/>
              <a:ahLst/>
              <a:cxnLst/>
              <a:rect l="l" t="t" r="r" b="b"/>
              <a:pathLst>
                <a:path w="166" h="288" extrusionOk="0">
                  <a:moveTo>
                    <a:pt x="144" y="1"/>
                  </a:moveTo>
                  <a:cubicBezTo>
                    <a:pt x="137" y="1"/>
                    <a:pt x="127" y="4"/>
                    <a:pt x="117" y="14"/>
                  </a:cubicBezTo>
                  <a:cubicBezTo>
                    <a:pt x="59" y="72"/>
                    <a:pt x="31" y="158"/>
                    <a:pt x="1" y="247"/>
                  </a:cubicBezTo>
                  <a:cubicBezTo>
                    <a:pt x="1" y="266"/>
                    <a:pt x="30" y="287"/>
                    <a:pt x="47" y="287"/>
                  </a:cubicBezTo>
                  <a:cubicBezTo>
                    <a:pt x="54" y="287"/>
                    <a:pt x="59" y="284"/>
                    <a:pt x="59" y="275"/>
                  </a:cubicBezTo>
                  <a:cubicBezTo>
                    <a:pt x="59" y="189"/>
                    <a:pt x="117" y="100"/>
                    <a:pt x="147" y="14"/>
                  </a:cubicBezTo>
                  <a:cubicBezTo>
                    <a:pt x="166" y="14"/>
                    <a:pt x="160" y="1"/>
                    <a:pt x="14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7826569" y="3672747"/>
              <a:ext cx="5690" cy="14153"/>
            </a:xfrm>
            <a:custGeom>
              <a:avLst/>
              <a:gdLst/>
              <a:ahLst/>
              <a:cxnLst/>
              <a:rect l="l" t="t" r="r" b="b"/>
              <a:pathLst>
                <a:path w="117" h="291" extrusionOk="0">
                  <a:moveTo>
                    <a:pt x="58" y="0"/>
                  </a:moveTo>
                  <a:cubicBezTo>
                    <a:pt x="28" y="86"/>
                    <a:pt x="0" y="174"/>
                    <a:pt x="0" y="291"/>
                  </a:cubicBezTo>
                  <a:cubicBezTo>
                    <a:pt x="0" y="291"/>
                    <a:pt x="58" y="291"/>
                    <a:pt x="58" y="260"/>
                  </a:cubicBezTo>
                  <a:cubicBezTo>
                    <a:pt x="28" y="174"/>
                    <a:pt x="58" y="86"/>
                    <a:pt x="86" y="28"/>
                  </a:cubicBezTo>
                  <a:cubicBezTo>
                    <a:pt x="117" y="0"/>
                    <a:pt x="86" y="0"/>
                    <a:pt x="5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1"/>
            <p:cNvSpPr/>
            <p:nvPr/>
          </p:nvSpPr>
          <p:spPr>
            <a:xfrm>
              <a:off x="7836393" y="3668418"/>
              <a:ext cx="4329" cy="13423"/>
            </a:xfrm>
            <a:custGeom>
              <a:avLst/>
              <a:gdLst/>
              <a:ahLst/>
              <a:cxnLst/>
              <a:rect l="l" t="t" r="r" b="b"/>
              <a:pathLst>
                <a:path w="89" h="276" extrusionOk="0">
                  <a:moveTo>
                    <a:pt x="59" y="1"/>
                  </a:moveTo>
                  <a:cubicBezTo>
                    <a:pt x="31" y="89"/>
                    <a:pt x="1" y="175"/>
                    <a:pt x="1" y="263"/>
                  </a:cubicBezTo>
                  <a:cubicBezTo>
                    <a:pt x="1" y="263"/>
                    <a:pt x="14" y="276"/>
                    <a:pt x="23" y="276"/>
                  </a:cubicBezTo>
                  <a:cubicBezTo>
                    <a:pt x="27" y="276"/>
                    <a:pt x="31" y="273"/>
                    <a:pt x="31" y="263"/>
                  </a:cubicBezTo>
                  <a:cubicBezTo>
                    <a:pt x="31" y="175"/>
                    <a:pt x="59" y="89"/>
                    <a:pt x="89" y="31"/>
                  </a:cubicBezTo>
                  <a:cubicBezTo>
                    <a:pt x="89" y="1"/>
                    <a:pt x="89" y="1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1"/>
            <p:cNvSpPr/>
            <p:nvPr/>
          </p:nvSpPr>
          <p:spPr>
            <a:xfrm>
              <a:off x="7845585" y="3663166"/>
              <a:ext cx="3648" cy="10602"/>
            </a:xfrm>
            <a:custGeom>
              <a:avLst/>
              <a:gdLst/>
              <a:ahLst/>
              <a:cxnLst/>
              <a:rect l="l" t="t" r="r" b="b"/>
              <a:pathLst>
                <a:path w="75" h="218" extrusionOk="0">
                  <a:moveTo>
                    <a:pt x="70" y="0"/>
                  </a:moveTo>
                  <a:cubicBezTo>
                    <a:pt x="67" y="0"/>
                    <a:pt x="59" y="8"/>
                    <a:pt x="44" y="23"/>
                  </a:cubicBezTo>
                  <a:cubicBezTo>
                    <a:pt x="16" y="51"/>
                    <a:pt x="16" y="139"/>
                    <a:pt x="16" y="197"/>
                  </a:cubicBezTo>
                  <a:cubicBezTo>
                    <a:pt x="1" y="211"/>
                    <a:pt x="8" y="218"/>
                    <a:pt x="19" y="218"/>
                  </a:cubicBezTo>
                  <a:cubicBezTo>
                    <a:pt x="29" y="218"/>
                    <a:pt x="44" y="211"/>
                    <a:pt x="44" y="197"/>
                  </a:cubicBezTo>
                  <a:cubicBezTo>
                    <a:pt x="44" y="139"/>
                    <a:pt x="74" y="81"/>
                    <a:pt x="74" y="23"/>
                  </a:cubicBezTo>
                  <a:cubicBezTo>
                    <a:pt x="74" y="8"/>
                    <a:pt x="74" y="0"/>
                    <a:pt x="7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7853756" y="3657135"/>
              <a:ext cx="6760" cy="13375"/>
            </a:xfrm>
            <a:custGeom>
              <a:avLst/>
              <a:gdLst/>
              <a:ahLst/>
              <a:cxnLst/>
              <a:rect l="l" t="t" r="r" b="b"/>
              <a:pathLst>
                <a:path w="139" h="275" extrusionOk="0">
                  <a:moveTo>
                    <a:pt x="108" y="0"/>
                  </a:moveTo>
                  <a:cubicBezTo>
                    <a:pt x="50" y="89"/>
                    <a:pt x="22" y="147"/>
                    <a:pt x="22" y="233"/>
                  </a:cubicBezTo>
                  <a:cubicBezTo>
                    <a:pt x="1" y="254"/>
                    <a:pt x="24" y="274"/>
                    <a:pt x="39" y="274"/>
                  </a:cubicBezTo>
                  <a:cubicBezTo>
                    <a:pt x="45" y="274"/>
                    <a:pt x="50" y="271"/>
                    <a:pt x="50" y="263"/>
                  </a:cubicBezTo>
                  <a:cubicBezTo>
                    <a:pt x="81" y="175"/>
                    <a:pt x="108" y="117"/>
                    <a:pt x="139" y="31"/>
                  </a:cubicBezTo>
                  <a:cubicBezTo>
                    <a:pt x="139" y="0"/>
                    <a:pt x="108" y="0"/>
                    <a:pt x="10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7867471" y="3649499"/>
              <a:ext cx="5301" cy="15806"/>
            </a:xfrm>
            <a:custGeom>
              <a:avLst/>
              <a:gdLst/>
              <a:ahLst/>
              <a:cxnLst/>
              <a:rect l="l" t="t" r="r" b="b"/>
              <a:pathLst>
                <a:path w="109" h="325" extrusionOk="0">
                  <a:moveTo>
                    <a:pt x="84" y="1"/>
                  </a:moveTo>
                  <a:cubicBezTo>
                    <a:pt x="76" y="1"/>
                    <a:pt x="68" y="4"/>
                    <a:pt x="59" y="13"/>
                  </a:cubicBezTo>
                  <a:cubicBezTo>
                    <a:pt x="31" y="99"/>
                    <a:pt x="1" y="215"/>
                    <a:pt x="1" y="304"/>
                  </a:cubicBezTo>
                  <a:cubicBezTo>
                    <a:pt x="1" y="318"/>
                    <a:pt x="8" y="325"/>
                    <a:pt x="16" y="325"/>
                  </a:cubicBezTo>
                  <a:cubicBezTo>
                    <a:pt x="23" y="325"/>
                    <a:pt x="31" y="318"/>
                    <a:pt x="31" y="304"/>
                  </a:cubicBezTo>
                  <a:cubicBezTo>
                    <a:pt x="59" y="215"/>
                    <a:pt x="59" y="129"/>
                    <a:pt x="89" y="41"/>
                  </a:cubicBezTo>
                  <a:cubicBezTo>
                    <a:pt x="109" y="21"/>
                    <a:pt x="101" y="1"/>
                    <a:pt x="8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1"/>
            <p:cNvSpPr/>
            <p:nvPr/>
          </p:nvSpPr>
          <p:spPr>
            <a:xfrm>
              <a:off x="7876420" y="3641620"/>
              <a:ext cx="6712" cy="16147"/>
            </a:xfrm>
            <a:custGeom>
              <a:avLst/>
              <a:gdLst/>
              <a:ahLst/>
              <a:cxnLst/>
              <a:rect l="l" t="t" r="r" b="b"/>
              <a:pathLst>
                <a:path w="138" h="332" extrusionOk="0">
                  <a:moveTo>
                    <a:pt x="107" y="1"/>
                  </a:moveTo>
                  <a:cubicBezTo>
                    <a:pt x="49" y="87"/>
                    <a:pt x="21" y="203"/>
                    <a:pt x="21" y="291"/>
                  </a:cubicBezTo>
                  <a:cubicBezTo>
                    <a:pt x="0" y="311"/>
                    <a:pt x="23" y="332"/>
                    <a:pt x="38" y="332"/>
                  </a:cubicBezTo>
                  <a:cubicBezTo>
                    <a:pt x="44" y="332"/>
                    <a:pt x="49" y="328"/>
                    <a:pt x="49" y="319"/>
                  </a:cubicBezTo>
                  <a:cubicBezTo>
                    <a:pt x="79" y="203"/>
                    <a:pt x="107" y="117"/>
                    <a:pt x="138" y="29"/>
                  </a:cubicBezTo>
                  <a:cubicBezTo>
                    <a:pt x="138" y="1"/>
                    <a:pt x="107" y="1"/>
                    <a:pt x="10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1"/>
            <p:cNvSpPr/>
            <p:nvPr/>
          </p:nvSpPr>
          <p:spPr>
            <a:xfrm>
              <a:off x="7887266" y="3634860"/>
              <a:ext cx="6420" cy="17752"/>
            </a:xfrm>
            <a:custGeom>
              <a:avLst/>
              <a:gdLst/>
              <a:ahLst/>
              <a:cxnLst/>
              <a:rect l="l" t="t" r="r" b="b"/>
              <a:pathLst>
                <a:path w="132" h="365" extrusionOk="0">
                  <a:moveTo>
                    <a:pt x="125" y="1"/>
                  </a:moveTo>
                  <a:cubicBezTo>
                    <a:pt x="117" y="1"/>
                    <a:pt x="103" y="9"/>
                    <a:pt x="89" y="24"/>
                  </a:cubicBezTo>
                  <a:cubicBezTo>
                    <a:pt x="59" y="110"/>
                    <a:pt x="1" y="226"/>
                    <a:pt x="1" y="342"/>
                  </a:cubicBezTo>
                  <a:cubicBezTo>
                    <a:pt x="1" y="357"/>
                    <a:pt x="8" y="365"/>
                    <a:pt x="16" y="365"/>
                  </a:cubicBezTo>
                  <a:cubicBezTo>
                    <a:pt x="23" y="365"/>
                    <a:pt x="31" y="357"/>
                    <a:pt x="31" y="342"/>
                  </a:cubicBezTo>
                  <a:cubicBezTo>
                    <a:pt x="59" y="256"/>
                    <a:pt x="89" y="140"/>
                    <a:pt x="117" y="24"/>
                  </a:cubicBezTo>
                  <a:cubicBezTo>
                    <a:pt x="132" y="9"/>
                    <a:pt x="132" y="1"/>
                    <a:pt x="12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1"/>
            <p:cNvSpPr/>
            <p:nvPr/>
          </p:nvSpPr>
          <p:spPr>
            <a:xfrm>
              <a:off x="7895728" y="3631699"/>
              <a:ext cx="4377" cy="13812"/>
            </a:xfrm>
            <a:custGeom>
              <a:avLst/>
              <a:gdLst/>
              <a:ahLst/>
              <a:cxnLst/>
              <a:rect l="l" t="t" r="r" b="b"/>
              <a:pathLst>
                <a:path w="90" h="284" extrusionOk="0">
                  <a:moveTo>
                    <a:pt x="59" y="0"/>
                  </a:moveTo>
                  <a:cubicBezTo>
                    <a:pt x="31" y="89"/>
                    <a:pt x="1" y="175"/>
                    <a:pt x="1" y="263"/>
                  </a:cubicBezTo>
                  <a:cubicBezTo>
                    <a:pt x="1" y="277"/>
                    <a:pt x="8" y="284"/>
                    <a:pt x="16" y="284"/>
                  </a:cubicBezTo>
                  <a:cubicBezTo>
                    <a:pt x="24" y="284"/>
                    <a:pt x="31" y="277"/>
                    <a:pt x="31" y="263"/>
                  </a:cubicBezTo>
                  <a:cubicBezTo>
                    <a:pt x="59" y="175"/>
                    <a:pt x="59" y="117"/>
                    <a:pt x="89" y="31"/>
                  </a:cubicBezTo>
                  <a:cubicBezTo>
                    <a:pt x="89" y="0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1"/>
            <p:cNvSpPr/>
            <p:nvPr/>
          </p:nvSpPr>
          <p:spPr>
            <a:xfrm>
              <a:off x="7904677" y="3627516"/>
              <a:ext cx="6712" cy="16147"/>
            </a:xfrm>
            <a:custGeom>
              <a:avLst/>
              <a:gdLst/>
              <a:ahLst/>
              <a:cxnLst/>
              <a:rect l="l" t="t" r="r" b="b"/>
              <a:pathLst>
                <a:path w="138" h="332" extrusionOk="0">
                  <a:moveTo>
                    <a:pt x="80" y="0"/>
                  </a:moveTo>
                  <a:lnTo>
                    <a:pt x="80" y="28"/>
                  </a:lnTo>
                  <a:cubicBezTo>
                    <a:pt x="80" y="28"/>
                    <a:pt x="107" y="28"/>
                    <a:pt x="107" y="0"/>
                  </a:cubicBezTo>
                  <a:close/>
                  <a:moveTo>
                    <a:pt x="107" y="0"/>
                  </a:moveTo>
                  <a:lnTo>
                    <a:pt x="107" y="28"/>
                  </a:lnTo>
                  <a:lnTo>
                    <a:pt x="80" y="28"/>
                  </a:lnTo>
                  <a:lnTo>
                    <a:pt x="80" y="86"/>
                  </a:lnTo>
                  <a:cubicBezTo>
                    <a:pt x="49" y="117"/>
                    <a:pt x="49" y="117"/>
                    <a:pt x="49" y="144"/>
                  </a:cubicBezTo>
                  <a:cubicBezTo>
                    <a:pt x="21" y="203"/>
                    <a:pt x="21" y="261"/>
                    <a:pt x="21" y="291"/>
                  </a:cubicBezTo>
                  <a:cubicBezTo>
                    <a:pt x="0" y="311"/>
                    <a:pt x="23" y="331"/>
                    <a:pt x="38" y="331"/>
                  </a:cubicBezTo>
                  <a:cubicBezTo>
                    <a:pt x="44" y="331"/>
                    <a:pt x="49" y="328"/>
                    <a:pt x="49" y="319"/>
                  </a:cubicBezTo>
                  <a:cubicBezTo>
                    <a:pt x="80" y="261"/>
                    <a:pt x="80" y="175"/>
                    <a:pt x="107" y="117"/>
                  </a:cubicBezTo>
                  <a:cubicBezTo>
                    <a:pt x="107" y="86"/>
                    <a:pt x="138" y="28"/>
                    <a:pt x="10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1"/>
            <p:cNvSpPr/>
            <p:nvPr/>
          </p:nvSpPr>
          <p:spPr>
            <a:xfrm>
              <a:off x="7916982" y="3622604"/>
              <a:ext cx="5204" cy="11624"/>
            </a:xfrm>
            <a:custGeom>
              <a:avLst/>
              <a:gdLst/>
              <a:ahLst/>
              <a:cxnLst/>
              <a:rect l="l" t="t" r="r" b="b"/>
              <a:pathLst>
                <a:path w="107" h="239" extrusionOk="0">
                  <a:moveTo>
                    <a:pt x="85" y="1"/>
                  </a:moveTo>
                  <a:cubicBezTo>
                    <a:pt x="78" y="1"/>
                    <a:pt x="68" y="4"/>
                    <a:pt x="59" y="13"/>
                  </a:cubicBezTo>
                  <a:cubicBezTo>
                    <a:pt x="29" y="71"/>
                    <a:pt x="1" y="159"/>
                    <a:pt x="1" y="218"/>
                  </a:cubicBezTo>
                  <a:cubicBezTo>
                    <a:pt x="1" y="231"/>
                    <a:pt x="8" y="238"/>
                    <a:pt x="15" y="238"/>
                  </a:cubicBezTo>
                  <a:cubicBezTo>
                    <a:pt x="22" y="238"/>
                    <a:pt x="29" y="231"/>
                    <a:pt x="29" y="218"/>
                  </a:cubicBezTo>
                  <a:cubicBezTo>
                    <a:pt x="59" y="159"/>
                    <a:pt x="87" y="101"/>
                    <a:pt x="87" y="13"/>
                  </a:cubicBezTo>
                  <a:cubicBezTo>
                    <a:pt x="107" y="13"/>
                    <a:pt x="100" y="1"/>
                    <a:pt x="8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1"/>
            <p:cNvSpPr/>
            <p:nvPr/>
          </p:nvSpPr>
          <p:spPr>
            <a:xfrm>
              <a:off x="7926855" y="3613704"/>
              <a:ext cx="4329" cy="11040"/>
            </a:xfrm>
            <a:custGeom>
              <a:avLst/>
              <a:gdLst/>
              <a:ahLst/>
              <a:cxnLst/>
              <a:rect l="l" t="t" r="r" b="b"/>
              <a:pathLst>
                <a:path w="89" h="227" extrusionOk="0">
                  <a:moveTo>
                    <a:pt x="70" y="1"/>
                  </a:moveTo>
                  <a:cubicBezTo>
                    <a:pt x="59" y="1"/>
                    <a:pt x="44" y="8"/>
                    <a:pt x="30" y="22"/>
                  </a:cubicBezTo>
                  <a:cubicBezTo>
                    <a:pt x="30" y="80"/>
                    <a:pt x="0" y="138"/>
                    <a:pt x="0" y="196"/>
                  </a:cubicBezTo>
                  <a:cubicBezTo>
                    <a:pt x="0" y="226"/>
                    <a:pt x="30" y="226"/>
                    <a:pt x="30" y="226"/>
                  </a:cubicBezTo>
                  <a:cubicBezTo>
                    <a:pt x="58" y="138"/>
                    <a:pt x="58" y="80"/>
                    <a:pt x="88" y="22"/>
                  </a:cubicBezTo>
                  <a:cubicBezTo>
                    <a:pt x="88" y="8"/>
                    <a:pt x="81" y="1"/>
                    <a:pt x="7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1"/>
            <p:cNvSpPr/>
            <p:nvPr/>
          </p:nvSpPr>
          <p:spPr>
            <a:xfrm>
              <a:off x="7936776" y="3607090"/>
              <a:ext cx="5690" cy="13326"/>
            </a:xfrm>
            <a:custGeom>
              <a:avLst/>
              <a:gdLst/>
              <a:ahLst/>
              <a:cxnLst/>
              <a:rect l="l" t="t" r="r" b="b"/>
              <a:pathLst>
                <a:path w="117" h="274" extrusionOk="0">
                  <a:moveTo>
                    <a:pt x="86" y="0"/>
                  </a:moveTo>
                  <a:cubicBezTo>
                    <a:pt x="78" y="0"/>
                    <a:pt x="68" y="3"/>
                    <a:pt x="59" y="14"/>
                  </a:cubicBezTo>
                  <a:cubicBezTo>
                    <a:pt x="59" y="100"/>
                    <a:pt x="29" y="188"/>
                    <a:pt x="1" y="246"/>
                  </a:cubicBezTo>
                  <a:cubicBezTo>
                    <a:pt x="1" y="274"/>
                    <a:pt x="29" y="274"/>
                    <a:pt x="59" y="274"/>
                  </a:cubicBezTo>
                  <a:cubicBezTo>
                    <a:pt x="87" y="188"/>
                    <a:pt x="87" y="100"/>
                    <a:pt x="117" y="14"/>
                  </a:cubicBezTo>
                  <a:cubicBezTo>
                    <a:pt x="117" y="14"/>
                    <a:pt x="103" y="0"/>
                    <a:pt x="8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1"/>
            <p:cNvSpPr/>
            <p:nvPr/>
          </p:nvSpPr>
          <p:spPr>
            <a:xfrm>
              <a:off x="7949421" y="3600962"/>
              <a:ext cx="4377" cy="12110"/>
            </a:xfrm>
            <a:custGeom>
              <a:avLst/>
              <a:gdLst/>
              <a:ahLst/>
              <a:cxnLst/>
              <a:rect l="l" t="t" r="r" b="b"/>
              <a:pathLst>
                <a:path w="90" h="249" extrusionOk="0">
                  <a:moveTo>
                    <a:pt x="74" y="1"/>
                  </a:moveTo>
                  <a:cubicBezTo>
                    <a:pt x="67" y="1"/>
                    <a:pt x="59" y="8"/>
                    <a:pt x="59" y="23"/>
                  </a:cubicBezTo>
                  <a:cubicBezTo>
                    <a:pt x="1" y="81"/>
                    <a:pt x="1" y="167"/>
                    <a:pt x="1" y="226"/>
                  </a:cubicBezTo>
                  <a:cubicBezTo>
                    <a:pt x="1" y="241"/>
                    <a:pt x="16" y="248"/>
                    <a:pt x="30" y="248"/>
                  </a:cubicBezTo>
                  <a:cubicBezTo>
                    <a:pt x="45" y="248"/>
                    <a:pt x="59" y="241"/>
                    <a:pt x="59" y="226"/>
                  </a:cubicBezTo>
                  <a:lnTo>
                    <a:pt x="59" y="140"/>
                  </a:lnTo>
                  <a:cubicBezTo>
                    <a:pt x="59" y="81"/>
                    <a:pt x="89" y="51"/>
                    <a:pt x="89" y="23"/>
                  </a:cubicBezTo>
                  <a:cubicBezTo>
                    <a:pt x="89" y="8"/>
                    <a:pt x="82" y="1"/>
                    <a:pt x="7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1"/>
            <p:cNvSpPr/>
            <p:nvPr/>
          </p:nvSpPr>
          <p:spPr>
            <a:xfrm>
              <a:off x="7960753" y="3595758"/>
              <a:ext cx="5253" cy="11624"/>
            </a:xfrm>
            <a:custGeom>
              <a:avLst/>
              <a:gdLst/>
              <a:ahLst/>
              <a:cxnLst/>
              <a:rect l="l" t="t" r="r" b="b"/>
              <a:pathLst>
                <a:path w="108" h="239" extrusionOk="0">
                  <a:moveTo>
                    <a:pt x="86" y="1"/>
                  </a:moveTo>
                  <a:cubicBezTo>
                    <a:pt x="78" y="1"/>
                    <a:pt x="69" y="4"/>
                    <a:pt x="59" y="14"/>
                  </a:cubicBezTo>
                  <a:cubicBezTo>
                    <a:pt x="31" y="72"/>
                    <a:pt x="0" y="130"/>
                    <a:pt x="0" y="216"/>
                  </a:cubicBezTo>
                  <a:cubicBezTo>
                    <a:pt x="0" y="231"/>
                    <a:pt x="8" y="239"/>
                    <a:pt x="16" y="239"/>
                  </a:cubicBezTo>
                  <a:cubicBezTo>
                    <a:pt x="23" y="239"/>
                    <a:pt x="31" y="231"/>
                    <a:pt x="31" y="216"/>
                  </a:cubicBezTo>
                  <a:cubicBezTo>
                    <a:pt x="59" y="158"/>
                    <a:pt x="89" y="100"/>
                    <a:pt x="89" y="14"/>
                  </a:cubicBezTo>
                  <a:cubicBezTo>
                    <a:pt x="107" y="14"/>
                    <a:pt x="101" y="1"/>
                    <a:pt x="8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1"/>
            <p:cNvSpPr/>
            <p:nvPr/>
          </p:nvSpPr>
          <p:spPr>
            <a:xfrm>
              <a:off x="7974858" y="3585933"/>
              <a:ext cx="4377" cy="14396"/>
            </a:xfrm>
            <a:custGeom>
              <a:avLst/>
              <a:gdLst/>
              <a:ahLst/>
              <a:cxnLst/>
              <a:rect l="l" t="t" r="r" b="b"/>
              <a:pathLst>
                <a:path w="90" h="296" extrusionOk="0">
                  <a:moveTo>
                    <a:pt x="55" y="0"/>
                  </a:moveTo>
                  <a:cubicBezTo>
                    <a:pt x="48" y="0"/>
                    <a:pt x="39" y="3"/>
                    <a:pt x="31" y="12"/>
                  </a:cubicBezTo>
                  <a:cubicBezTo>
                    <a:pt x="1" y="100"/>
                    <a:pt x="1" y="186"/>
                    <a:pt x="1" y="274"/>
                  </a:cubicBezTo>
                  <a:cubicBezTo>
                    <a:pt x="1" y="288"/>
                    <a:pt x="9" y="295"/>
                    <a:pt x="16" y="295"/>
                  </a:cubicBezTo>
                  <a:cubicBezTo>
                    <a:pt x="24" y="295"/>
                    <a:pt x="31" y="288"/>
                    <a:pt x="31" y="274"/>
                  </a:cubicBezTo>
                  <a:cubicBezTo>
                    <a:pt x="59" y="186"/>
                    <a:pt x="59" y="100"/>
                    <a:pt x="89" y="42"/>
                  </a:cubicBezTo>
                  <a:cubicBezTo>
                    <a:pt x="89" y="20"/>
                    <a:pt x="74" y="0"/>
                    <a:pt x="5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1"/>
            <p:cNvSpPr/>
            <p:nvPr/>
          </p:nvSpPr>
          <p:spPr>
            <a:xfrm>
              <a:off x="7987649" y="3576644"/>
              <a:ext cx="5690" cy="15174"/>
            </a:xfrm>
            <a:custGeom>
              <a:avLst/>
              <a:gdLst/>
              <a:ahLst/>
              <a:cxnLst/>
              <a:rect l="l" t="t" r="r" b="b"/>
              <a:pathLst>
                <a:path w="117" h="312" extrusionOk="0">
                  <a:moveTo>
                    <a:pt x="87" y="0"/>
                  </a:moveTo>
                  <a:cubicBezTo>
                    <a:pt x="59" y="0"/>
                    <a:pt x="59" y="58"/>
                    <a:pt x="29" y="86"/>
                  </a:cubicBezTo>
                  <a:cubicBezTo>
                    <a:pt x="29" y="175"/>
                    <a:pt x="1" y="233"/>
                    <a:pt x="1" y="291"/>
                  </a:cubicBezTo>
                  <a:cubicBezTo>
                    <a:pt x="1" y="305"/>
                    <a:pt x="8" y="312"/>
                    <a:pt x="18" y="312"/>
                  </a:cubicBezTo>
                  <a:cubicBezTo>
                    <a:pt x="29" y="312"/>
                    <a:pt x="44" y="305"/>
                    <a:pt x="59" y="291"/>
                  </a:cubicBezTo>
                  <a:lnTo>
                    <a:pt x="59" y="144"/>
                  </a:lnTo>
                  <a:cubicBezTo>
                    <a:pt x="83" y="120"/>
                    <a:pt x="86" y="73"/>
                    <a:pt x="106" y="41"/>
                  </a:cubicBezTo>
                  <a:lnTo>
                    <a:pt x="106" y="41"/>
                  </a:lnTo>
                  <a:cubicBezTo>
                    <a:pt x="107" y="42"/>
                    <a:pt x="107" y="42"/>
                    <a:pt x="108" y="42"/>
                  </a:cubicBezTo>
                  <a:cubicBezTo>
                    <a:pt x="117" y="42"/>
                    <a:pt x="117" y="28"/>
                    <a:pt x="117" y="28"/>
                  </a:cubicBezTo>
                  <a:lnTo>
                    <a:pt x="117" y="28"/>
                  </a:lnTo>
                  <a:cubicBezTo>
                    <a:pt x="117" y="28"/>
                    <a:pt x="117" y="28"/>
                    <a:pt x="117" y="28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1"/>
            <p:cNvSpPr/>
            <p:nvPr/>
          </p:nvSpPr>
          <p:spPr>
            <a:xfrm>
              <a:off x="8000343" y="3566139"/>
              <a:ext cx="5690" cy="17217"/>
            </a:xfrm>
            <a:custGeom>
              <a:avLst/>
              <a:gdLst/>
              <a:ahLst/>
              <a:cxnLst/>
              <a:rect l="l" t="t" r="r" b="b"/>
              <a:pathLst>
                <a:path w="117" h="354" extrusionOk="0">
                  <a:moveTo>
                    <a:pt x="83" y="0"/>
                  </a:moveTo>
                  <a:cubicBezTo>
                    <a:pt x="75" y="0"/>
                    <a:pt x="67" y="4"/>
                    <a:pt x="58" y="12"/>
                  </a:cubicBezTo>
                  <a:cubicBezTo>
                    <a:pt x="30" y="100"/>
                    <a:pt x="0" y="216"/>
                    <a:pt x="30" y="333"/>
                  </a:cubicBezTo>
                  <a:cubicBezTo>
                    <a:pt x="30" y="346"/>
                    <a:pt x="37" y="353"/>
                    <a:pt x="44" y="353"/>
                  </a:cubicBezTo>
                  <a:cubicBezTo>
                    <a:pt x="51" y="353"/>
                    <a:pt x="58" y="346"/>
                    <a:pt x="58" y="333"/>
                  </a:cubicBezTo>
                  <a:cubicBezTo>
                    <a:pt x="58" y="216"/>
                    <a:pt x="58" y="128"/>
                    <a:pt x="116" y="42"/>
                  </a:cubicBezTo>
                  <a:cubicBezTo>
                    <a:pt x="116" y="21"/>
                    <a:pt x="102" y="0"/>
                    <a:pt x="8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1"/>
            <p:cNvSpPr/>
            <p:nvPr/>
          </p:nvSpPr>
          <p:spPr>
            <a:xfrm>
              <a:off x="8010264" y="3561908"/>
              <a:ext cx="5690" cy="15806"/>
            </a:xfrm>
            <a:custGeom>
              <a:avLst/>
              <a:gdLst/>
              <a:ahLst/>
              <a:cxnLst/>
              <a:rect l="l" t="t" r="r" b="b"/>
              <a:pathLst>
                <a:path w="117" h="325" extrusionOk="0">
                  <a:moveTo>
                    <a:pt x="83" y="0"/>
                  </a:moveTo>
                  <a:cubicBezTo>
                    <a:pt x="75" y="0"/>
                    <a:pt x="67" y="4"/>
                    <a:pt x="59" y="13"/>
                  </a:cubicBezTo>
                  <a:cubicBezTo>
                    <a:pt x="28" y="99"/>
                    <a:pt x="1" y="187"/>
                    <a:pt x="1" y="303"/>
                  </a:cubicBezTo>
                  <a:cubicBezTo>
                    <a:pt x="1" y="317"/>
                    <a:pt x="15" y="324"/>
                    <a:pt x="30" y="324"/>
                  </a:cubicBezTo>
                  <a:cubicBezTo>
                    <a:pt x="44" y="324"/>
                    <a:pt x="59" y="317"/>
                    <a:pt x="59" y="303"/>
                  </a:cubicBezTo>
                  <a:cubicBezTo>
                    <a:pt x="59" y="215"/>
                    <a:pt x="87" y="129"/>
                    <a:pt x="117" y="41"/>
                  </a:cubicBezTo>
                  <a:cubicBezTo>
                    <a:pt x="117" y="21"/>
                    <a:pt x="102" y="0"/>
                    <a:pt x="8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8022909" y="3554515"/>
              <a:ext cx="5739" cy="17509"/>
            </a:xfrm>
            <a:custGeom>
              <a:avLst/>
              <a:gdLst/>
              <a:ahLst/>
              <a:cxnLst/>
              <a:rect l="l" t="t" r="r" b="b"/>
              <a:pathLst>
                <a:path w="118" h="360" extrusionOk="0">
                  <a:moveTo>
                    <a:pt x="80" y="0"/>
                  </a:moveTo>
                  <a:cubicBezTo>
                    <a:pt x="69" y="0"/>
                    <a:pt x="59" y="7"/>
                    <a:pt x="59" y="18"/>
                  </a:cubicBezTo>
                  <a:cubicBezTo>
                    <a:pt x="31" y="107"/>
                    <a:pt x="1" y="223"/>
                    <a:pt x="1" y="339"/>
                  </a:cubicBezTo>
                  <a:cubicBezTo>
                    <a:pt x="1" y="353"/>
                    <a:pt x="8" y="360"/>
                    <a:pt x="16" y="360"/>
                  </a:cubicBezTo>
                  <a:cubicBezTo>
                    <a:pt x="24" y="360"/>
                    <a:pt x="31" y="353"/>
                    <a:pt x="31" y="339"/>
                  </a:cubicBezTo>
                  <a:cubicBezTo>
                    <a:pt x="59" y="223"/>
                    <a:pt x="89" y="135"/>
                    <a:pt x="117" y="49"/>
                  </a:cubicBezTo>
                  <a:cubicBezTo>
                    <a:pt x="117" y="14"/>
                    <a:pt x="97" y="0"/>
                    <a:pt x="8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8037062" y="3547268"/>
              <a:ext cx="5690" cy="17752"/>
            </a:xfrm>
            <a:custGeom>
              <a:avLst/>
              <a:gdLst/>
              <a:ahLst/>
              <a:cxnLst/>
              <a:rect l="l" t="t" r="r" b="b"/>
              <a:pathLst>
                <a:path w="117" h="365" extrusionOk="0">
                  <a:moveTo>
                    <a:pt x="103" y="1"/>
                  </a:moveTo>
                  <a:cubicBezTo>
                    <a:pt x="96" y="1"/>
                    <a:pt x="89" y="8"/>
                    <a:pt x="89" y="23"/>
                  </a:cubicBezTo>
                  <a:cubicBezTo>
                    <a:pt x="31" y="109"/>
                    <a:pt x="0" y="225"/>
                    <a:pt x="0" y="342"/>
                  </a:cubicBezTo>
                  <a:cubicBezTo>
                    <a:pt x="0" y="357"/>
                    <a:pt x="8" y="364"/>
                    <a:pt x="16" y="364"/>
                  </a:cubicBezTo>
                  <a:cubicBezTo>
                    <a:pt x="23" y="364"/>
                    <a:pt x="31" y="357"/>
                    <a:pt x="31" y="342"/>
                  </a:cubicBezTo>
                  <a:cubicBezTo>
                    <a:pt x="59" y="225"/>
                    <a:pt x="89" y="139"/>
                    <a:pt x="117" y="23"/>
                  </a:cubicBezTo>
                  <a:cubicBezTo>
                    <a:pt x="117" y="8"/>
                    <a:pt x="110" y="1"/>
                    <a:pt x="10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8048346" y="3536812"/>
              <a:ext cx="6566" cy="16876"/>
            </a:xfrm>
            <a:custGeom>
              <a:avLst/>
              <a:gdLst/>
              <a:ahLst/>
              <a:cxnLst/>
              <a:rect l="l" t="t" r="r" b="b"/>
              <a:pathLst>
                <a:path w="135" h="347" extrusionOk="0">
                  <a:moveTo>
                    <a:pt x="109" y="0"/>
                  </a:moveTo>
                  <a:cubicBezTo>
                    <a:pt x="99" y="0"/>
                    <a:pt x="89" y="9"/>
                    <a:pt x="89" y="34"/>
                  </a:cubicBezTo>
                  <a:cubicBezTo>
                    <a:pt x="59" y="122"/>
                    <a:pt x="1" y="208"/>
                    <a:pt x="1" y="324"/>
                  </a:cubicBezTo>
                  <a:cubicBezTo>
                    <a:pt x="1" y="339"/>
                    <a:pt x="8" y="347"/>
                    <a:pt x="19" y="347"/>
                  </a:cubicBezTo>
                  <a:cubicBezTo>
                    <a:pt x="31" y="347"/>
                    <a:pt x="45" y="339"/>
                    <a:pt x="59" y="324"/>
                  </a:cubicBezTo>
                  <a:cubicBezTo>
                    <a:pt x="89" y="238"/>
                    <a:pt x="89" y="122"/>
                    <a:pt x="117" y="34"/>
                  </a:cubicBezTo>
                  <a:cubicBezTo>
                    <a:pt x="135" y="17"/>
                    <a:pt x="122" y="0"/>
                    <a:pt x="10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8063957" y="3526550"/>
              <a:ext cx="6663" cy="18676"/>
            </a:xfrm>
            <a:custGeom>
              <a:avLst/>
              <a:gdLst/>
              <a:ahLst/>
              <a:cxnLst/>
              <a:rect l="l" t="t" r="r" b="b"/>
              <a:pathLst>
                <a:path w="137" h="384" extrusionOk="0">
                  <a:moveTo>
                    <a:pt x="98" y="1"/>
                  </a:moveTo>
                  <a:cubicBezTo>
                    <a:pt x="92" y="1"/>
                    <a:pt x="87" y="4"/>
                    <a:pt x="87" y="12"/>
                  </a:cubicBezTo>
                  <a:cubicBezTo>
                    <a:pt x="29" y="128"/>
                    <a:pt x="1" y="245"/>
                    <a:pt x="1" y="361"/>
                  </a:cubicBezTo>
                  <a:cubicBezTo>
                    <a:pt x="1" y="376"/>
                    <a:pt x="15" y="384"/>
                    <a:pt x="30" y="384"/>
                  </a:cubicBezTo>
                  <a:cubicBezTo>
                    <a:pt x="44" y="384"/>
                    <a:pt x="59" y="376"/>
                    <a:pt x="59" y="361"/>
                  </a:cubicBezTo>
                  <a:cubicBezTo>
                    <a:pt x="59" y="245"/>
                    <a:pt x="87" y="159"/>
                    <a:pt x="117" y="42"/>
                  </a:cubicBezTo>
                  <a:cubicBezTo>
                    <a:pt x="137" y="21"/>
                    <a:pt x="113" y="1"/>
                    <a:pt x="9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1"/>
            <p:cNvSpPr/>
            <p:nvPr/>
          </p:nvSpPr>
          <p:spPr>
            <a:xfrm>
              <a:off x="8079472" y="3522319"/>
              <a:ext cx="4329" cy="10165"/>
            </a:xfrm>
            <a:custGeom>
              <a:avLst/>
              <a:gdLst/>
              <a:ahLst/>
              <a:cxnLst/>
              <a:rect l="l" t="t" r="r" b="b"/>
              <a:pathLst>
                <a:path w="89" h="209" extrusionOk="0">
                  <a:moveTo>
                    <a:pt x="65" y="1"/>
                  </a:moveTo>
                  <a:cubicBezTo>
                    <a:pt x="61" y="1"/>
                    <a:pt x="58" y="4"/>
                    <a:pt x="58" y="13"/>
                  </a:cubicBezTo>
                  <a:cubicBezTo>
                    <a:pt x="30" y="71"/>
                    <a:pt x="0" y="129"/>
                    <a:pt x="0" y="188"/>
                  </a:cubicBezTo>
                  <a:cubicBezTo>
                    <a:pt x="0" y="201"/>
                    <a:pt x="8" y="208"/>
                    <a:pt x="15" y="208"/>
                  </a:cubicBezTo>
                  <a:cubicBezTo>
                    <a:pt x="23" y="208"/>
                    <a:pt x="30" y="201"/>
                    <a:pt x="30" y="188"/>
                  </a:cubicBezTo>
                  <a:cubicBezTo>
                    <a:pt x="58" y="129"/>
                    <a:pt x="88" y="71"/>
                    <a:pt x="88" y="41"/>
                  </a:cubicBezTo>
                  <a:cubicBezTo>
                    <a:pt x="88" y="21"/>
                    <a:pt x="73" y="1"/>
                    <a:pt x="6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8089394" y="3513370"/>
              <a:ext cx="7052" cy="14882"/>
            </a:xfrm>
            <a:custGeom>
              <a:avLst/>
              <a:gdLst/>
              <a:ahLst/>
              <a:cxnLst/>
              <a:rect l="l" t="t" r="r" b="b"/>
              <a:pathLst>
                <a:path w="145" h="306" extrusionOk="0">
                  <a:moveTo>
                    <a:pt x="131" y="0"/>
                  </a:moveTo>
                  <a:cubicBezTo>
                    <a:pt x="124" y="0"/>
                    <a:pt x="117" y="8"/>
                    <a:pt x="117" y="23"/>
                  </a:cubicBezTo>
                  <a:cubicBezTo>
                    <a:pt x="59" y="109"/>
                    <a:pt x="29" y="197"/>
                    <a:pt x="1" y="283"/>
                  </a:cubicBezTo>
                  <a:cubicBezTo>
                    <a:pt x="1" y="298"/>
                    <a:pt x="15" y="306"/>
                    <a:pt x="30" y="306"/>
                  </a:cubicBezTo>
                  <a:cubicBezTo>
                    <a:pt x="44" y="306"/>
                    <a:pt x="59" y="298"/>
                    <a:pt x="59" y="283"/>
                  </a:cubicBezTo>
                  <a:lnTo>
                    <a:pt x="145" y="23"/>
                  </a:lnTo>
                  <a:cubicBezTo>
                    <a:pt x="145" y="8"/>
                    <a:pt x="138" y="0"/>
                    <a:pt x="1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8109188" y="3507339"/>
              <a:ext cx="2869" cy="9630"/>
            </a:xfrm>
            <a:custGeom>
              <a:avLst/>
              <a:gdLst/>
              <a:ahLst/>
              <a:cxnLst/>
              <a:rect l="l" t="t" r="r" b="b"/>
              <a:pathLst>
                <a:path w="59" h="198" extrusionOk="0">
                  <a:moveTo>
                    <a:pt x="28" y="0"/>
                  </a:moveTo>
                  <a:cubicBezTo>
                    <a:pt x="0" y="59"/>
                    <a:pt x="0" y="117"/>
                    <a:pt x="0" y="175"/>
                  </a:cubicBezTo>
                  <a:cubicBezTo>
                    <a:pt x="0" y="190"/>
                    <a:pt x="7" y="197"/>
                    <a:pt x="14" y="197"/>
                  </a:cubicBezTo>
                  <a:cubicBezTo>
                    <a:pt x="21" y="197"/>
                    <a:pt x="28" y="190"/>
                    <a:pt x="28" y="175"/>
                  </a:cubicBezTo>
                  <a:cubicBezTo>
                    <a:pt x="28" y="117"/>
                    <a:pt x="59" y="59"/>
                    <a:pt x="5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8123341" y="3495472"/>
              <a:ext cx="8073" cy="11575"/>
            </a:xfrm>
            <a:custGeom>
              <a:avLst/>
              <a:gdLst/>
              <a:ahLst/>
              <a:cxnLst/>
              <a:rect l="l" t="t" r="r" b="b"/>
              <a:pathLst>
                <a:path w="166" h="238" extrusionOk="0">
                  <a:moveTo>
                    <a:pt x="127" y="0"/>
                  </a:moveTo>
                  <a:cubicBezTo>
                    <a:pt x="121" y="0"/>
                    <a:pt x="116" y="4"/>
                    <a:pt x="116" y="12"/>
                  </a:cubicBezTo>
                  <a:cubicBezTo>
                    <a:pt x="58" y="70"/>
                    <a:pt x="28" y="128"/>
                    <a:pt x="0" y="217"/>
                  </a:cubicBezTo>
                  <a:cubicBezTo>
                    <a:pt x="0" y="230"/>
                    <a:pt x="15" y="237"/>
                    <a:pt x="29" y="237"/>
                  </a:cubicBezTo>
                  <a:cubicBezTo>
                    <a:pt x="44" y="237"/>
                    <a:pt x="58" y="230"/>
                    <a:pt x="58" y="217"/>
                  </a:cubicBezTo>
                  <a:cubicBezTo>
                    <a:pt x="58" y="158"/>
                    <a:pt x="86" y="100"/>
                    <a:pt x="144" y="42"/>
                  </a:cubicBezTo>
                  <a:cubicBezTo>
                    <a:pt x="166" y="21"/>
                    <a:pt x="143" y="0"/>
                    <a:pt x="12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8135986" y="3490365"/>
              <a:ext cx="5690" cy="12451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58" y="1"/>
                  </a:moveTo>
                  <a:cubicBezTo>
                    <a:pt x="58" y="89"/>
                    <a:pt x="31" y="147"/>
                    <a:pt x="0" y="233"/>
                  </a:cubicBezTo>
                  <a:cubicBezTo>
                    <a:pt x="0" y="248"/>
                    <a:pt x="15" y="256"/>
                    <a:pt x="29" y="256"/>
                  </a:cubicBezTo>
                  <a:cubicBezTo>
                    <a:pt x="44" y="256"/>
                    <a:pt x="58" y="248"/>
                    <a:pt x="58" y="233"/>
                  </a:cubicBezTo>
                  <a:cubicBezTo>
                    <a:pt x="89" y="175"/>
                    <a:pt x="89" y="89"/>
                    <a:pt x="117" y="31"/>
                  </a:cubicBezTo>
                  <a:cubicBezTo>
                    <a:pt x="117" y="1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8152960" y="3483362"/>
              <a:ext cx="5690" cy="10554"/>
            </a:xfrm>
            <a:custGeom>
              <a:avLst/>
              <a:gdLst/>
              <a:ahLst/>
              <a:cxnLst/>
              <a:rect l="l" t="t" r="r" b="b"/>
              <a:pathLst>
                <a:path w="117" h="217" extrusionOk="0">
                  <a:moveTo>
                    <a:pt x="58" y="1"/>
                  </a:moveTo>
                  <a:cubicBezTo>
                    <a:pt x="30" y="59"/>
                    <a:pt x="0" y="117"/>
                    <a:pt x="0" y="203"/>
                  </a:cubicBezTo>
                  <a:cubicBezTo>
                    <a:pt x="0" y="203"/>
                    <a:pt x="13" y="216"/>
                    <a:pt x="22" y="216"/>
                  </a:cubicBezTo>
                  <a:cubicBezTo>
                    <a:pt x="27" y="216"/>
                    <a:pt x="30" y="213"/>
                    <a:pt x="30" y="203"/>
                  </a:cubicBezTo>
                  <a:cubicBezTo>
                    <a:pt x="58" y="145"/>
                    <a:pt x="58" y="87"/>
                    <a:pt x="88" y="29"/>
                  </a:cubicBezTo>
                  <a:cubicBezTo>
                    <a:pt x="116" y="1"/>
                    <a:pt x="88" y="1"/>
                    <a:pt x="5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8165702" y="3479909"/>
              <a:ext cx="3842" cy="5496"/>
            </a:xfrm>
            <a:custGeom>
              <a:avLst/>
              <a:gdLst/>
              <a:ahLst/>
              <a:cxnLst/>
              <a:rect l="l" t="t" r="r" b="b"/>
              <a:pathLst>
                <a:path w="79" h="113" extrusionOk="0">
                  <a:moveTo>
                    <a:pt x="40" y="1"/>
                  </a:moveTo>
                  <a:cubicBezTo>
                    <a:pt x="34" y="1"/>
                    <a:pt x="29" y="5"/>
                    <a:pt x="29" y="14"/>
                  </a:cubicBezTo>
                  <a:cubicBezTo>
                    <a:pt x="29" y="41"/>
                    <a:pt x="29" y="72"/>
                    <a:pt x="1" y="72"/>
                  </a:cubicBezTo>
                  <a:cubicBezTo>
                    <a:pt x="1" y="91"/>
                    <a:pt x="15" y="112"/>
                    <a:pt x="33" y="112"/>
                  </a:cubicBezTo>
                  <a:cubicBezTo>
                    <a:pt x="41" y="112"/>
                    <a:pt x="50" y="108"/>
                    <a:pt x="59" y="100"/>
                  </a:cubicBezTo>
                  <a:lnTo>
                    <a:pt x="59" y="41"/>
                  </a:lnTo>
                  <a:cubicBezTo>
                    <a:pt x="78" y="22"/>
                    <a:pt x="55" y="1"/>
                    <a:pt x="4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7771368" y="3772984"/>
              <a:ext cx="2918" cy="12840"/>
            </a:xfrm>
            <a:custGeom>
              <a:avLst/>
              <a:gdLst/>
              <a:ahLst/>
              <a:cxnLst/>
              <a:rect l="l" t="t" r="r" b="b"/>
              <a:pathLst>
                <a:path w="60" h="264" extrusionOk="0">
                  <a:moveTo>
                    <a:pt x="31" y="1"/>
                  </a:moveTo>
                  <a:cubicBezTo>
                    <a:pt x="31" y="89"/>
                    <a:pt x="31" y="175"/>
                    <a:pt x="1" y="264"/>
                  </a:cubicBezTo>
                  <a:cubicBezTo>
                    <a:pt x="31" y="175"/>
                    <a:pt x="59" y="89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7753081" y="3753238"/>
              <a:ext cx="9873" cy="5690"/>
            </a:xfrm>
            <a:custGeom>
              <a:avLst/>
              <a:gdLst/>
              <a:ahLst/>
              <a:cxnLst/>
              <a:rect l="l" t="t" r="r" b="b"/>
              <a:pathLst>
                <a:path w="203" h="117" extrusionOk="0">
                  <a:moveTo>
                    <a:pt x="0" y="0"/>
                  </a:moveTo>
                  <a:lnTo>
                    <a:pt x="0" y="30"/>
                  </a:lnTo>
                  <a:lnTo>
                    <a:pt x="175" y="116"/>
                  </a:lnTo>
                  <a:cubicBezTo>
                    <a:pt x="203" y="116"/>
                    <a:pt x="203" y="88"/>
                    <a:pt x="203" y="88"/>
                  </a:cubicBezTo>
                  <a:cubicBezTo>
                    <a:pt x="144" y="58"/>
                    <a:pt x="86" y="30"/>
                    <a:pt x="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7719182" y="3780473"/>
              <a:ext cx="18335" cy="25144"/>
            </a:xfrm>
            <a:custGeom>
              <a:avLst/>
              <a:gdLst/>
              <a:ahLst/>
              <a:cxnLst/>
              <a:rect l="l" t="t" r="r" b="b"/>
              <a:pathLst>
                <a:path w="377" h="517" extrusionOk="0">
                  <a:moveTo>
                    <a:pt x="43" y="0"/>
                  </a:moveTo>
                  <a:cubicBezTo>
                    <a:pt x="35" y="0"/>
                    <a:pt x="28" y="7"/>
                    <a:pt x="28" y="21"/>
                  </a:cubicBezTo>
                  <a:cubicBezTo>
                    <a:pt x="0" y="226"/>
                    <a:pt x="116" y="516"/>
                    <a:pt x="377" y="516"/>
                  </a:cubicBezTo>
                  <a:lnTo>
                    <a:pt x="377" y="486"/>
                  </a:lnTo>
                  <a:cubicBezTo>
                    <a:pt x="116" y="486"/>
                    <a:pt x="28" y="226"/>
                    <a:pt x="58" y="21"/>
                  </a:cubicBezTo>
                  <a:cubicBezTo>
                    <a:pt x="58" y="7"/>
                    <a:pt x="51" y="0"/>
                    <a:pt x="4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7897236" y="3654314"/>
              <a:ext cx="16974" cy="16244"/>
            </a:xfrm>
            <a:custGeom>
              <a:avLst/>
              <a:gdLst/>
              <a:ahLst/>
              <a:cxnLst/>
              <a:rect l="l" t="t" r="r" b="b"/>
              <a:pathLst>
                <a:path w="349" h="334" extrusionOk="0">
                  <a:moveTo>
                    <a:pt x="319" y="0"/>
                  </a:moveTo>
                  <a:cubicBezTo>
                    <a:pt x="174" y="58"/>
                    <a:pt x="58" y="175"/>
                    <a:pt x="0" y="321"/>
                  </a:cubicBezTo>
                  <a:cubicBezTo>
                    <a:pt x="0" y="321"/>
                    <a:pt x="12" y="333"/>
                    <a:pt x="21" y="333"/>
                  </a:cubicBezTo>
                  <a:cubicBezTo>
                    <a:pt x="25" y="333"/>
                    <a:pt x="28" y="330"/>
                    <a:pt x="28" y="321"/>
                  </a:cubicBezTo>
                  <a:cubicBezTo>
                    <a:pt x="86" y="175"/>
                    <a:pt x="174" y="89"/>
                    <a:pt x="319" y="30"/>
                  </a:cubicBezTo>
                  <a:cubicBezTo>
                    <a:pt x="349" y="30"/>
                    <a:pt x="319" y="0"/>
                    <a:pt x="31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7936825" y="3662825"/>
              <a:ext cx="9824" cy="24074"/>
            </a:xfrm>
            <a:custGeom>
              <a:avLst/>
              <a:gdLst/>
              <a:ahLst/>
              <a:cxnLst/>
              <a:rect l="l" t="t" r="r" b="b"/>
              <a:pathLst>
                <a:path w="202" h="495" extrusionOk="0">
                  <a:moveTo>
                    <a:pt x="0" y="0"/>
                  </a:moveTo>
                  <a:lnTo>
                    <a:pt x="0" y="0"/>
                  </a:lnTo>
                  <a:cubicBezTo>
                    <a:pt x="116" y="146"/>
                    <a:pt x="174" y="290"/>
                    <a:pt x="116" y="464"/>
                  </a:cubicBezTo>
                  <a:lnTo>
                    <a:pt x="116" y="495"/>
                  </a:lnTo>
                  <a:cubicBezTo>
                    <a:pt x="202" y="321"/>
                    <a:pt x="116" y="147"/>
                    <a:pt x="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7864650" y="3709466"/>
              <a:ext cx="53742" cy="31126"/>
            </a:xfrm>
            <a:custGeom>
              <a:avLst/>
              <a:gdLst/>
              <a:ahLst/>
              <a:cxnLst/>
              <a:rect l="l" t="t" r="r" b="b"/>
              <a:pathLst>
                <a:path w="1105" h="640" extrusionOk="0">
                  <a:moveTo>
                    <a:pt x="1077" y="1"/>
                  </a:moveTo>
                  <a:cubicBezTo>
                    <a:pt x="989" y="28"/>
                    <a:pt x="903" y="87"/>
                    <a:pt x="844" y="145"/>
                  </a:cubicBezTo>
                  <a:cubicBezTo>
                    <a:pt x="728" y="203"/>
                    <a:pt x="640" y="349"/>
                    <a:pt x="524" y="377"/>
                  </a:cubicBezTo>
                  <a:cubicBezTo>
                    <a:pt x="438" y="407"/>
                    <a:pt x="349" y="407"/>
                    <a:pt x="263" y="465"/>
                  </a:cubicBezTo>
                  <a:cubicBezTo>
                    <a:pt x="175" y="493"/>
                    <a:pt x="89" y="551"/>
                    <a:pt x="1" y="610"/>
                  </a:cubicBezTo>
                  <a:cubicBezTo>
                    <a:pt x="1" y="640"/>
                    <a:pt x="1" y="640"/>
                    <a:pt x="31" y="640"/>
                  </a:cubicBezTo>
                  <a:cubicBezTo>
                    <a:pt x="117" y="551"/>
                    <a:pt x="233" y="493"/>
                    <a:pt x="321" y="465"/>
                  </a:cubicBezTo>
                  <a:cubicBezTo>
                    <a:pt x="407" y="407"/>
                    <a:pt x="524" y="407"/>
                    <a:pt x="612" y="377"/>
                  </a:cubicBezTo>
                  <a:cubicBezTo>
                    <a:pt x="670" y="349"/>
                    <a:pt x="728" y="261"/>
                    <a:pt x="786" y="203"/>
                  </a:cubicBezTo>
                  <a:cubicBezTo>
                    <a:pt x="872" y="145"/>
                    <a:pt x="961" y="87"/>
                    <a:pt x="1077" y="28"/>
                  </a:cubicBezTo>
                  <a:cubicBezTo>
                    <a:pt x="1105" y="28"/>
                    <a:pt x="1077" y="1"/>
                    <a:pt x="107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8022909" y="3624695"/>
              <a:ext cx="31175" cy="19794"/>
            </a:xfrm>
            <a:custGeom>
              <a:avLst/>
              <a:gdLst/>
              <a:ahLst/>
              <a:cxnLst/>
              <a:rect l="l" t="t" r="r" b="b"/>
              <a:pathLst>
                <a:path w="641" h="407" extrusionOk="0">
                  <a:moveTo>
                    <a:pt x="1" y="407"/>
                  </a:moveTo>
                  <a:cubicBezTo>
                    <a:pt x="233" y="291"/>
                    <a:pt x="438" y="144"/>
                    <a:pt x="640" y="0"/>
                  </a:cubicBezTo>
                  <a:lnTo>
                    <a:pt x="640" y="0"/>
                  </a:lnTo>
                  <a:cubicBezTo>
                    <a:pt x="438" y="144"/>
                    <a:pt x="233" y="291"/>
                    <a:pt x="1" y="407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8120472" y="3556850"/>
              <a:ext cx="14201" cy="31126"/>
            </a:xfrm>
            <a:custGeom>
              <a:avLst/>
              <a:gdLst/>
              <a:ahLst/>
              <a:cxnLst/>
              <a:rect l="l" t="t" r="r" b="b"/>
              <a:pathLst>
                <a:path w="292" h="640" extrusionOk="0">
                  <a:moveTo>
                    <a:pt x="175" y="1"/>
                  </a:moveTo>
                  <a:lnTo>
                    <a:pt x="175" y="1"/>
                  </a:lnTo>
                  <a:cubicBezTo>
                    <a:pt x="203" y="117"/>
                    <a:pt x="233" y="203"/>
                    <a:pt x="233" y="319"/>
                  </a:cubicBezTo>
                  <a:cubicBezTo>
                    <a:pt x="203" y="465"/>
                    <a:pt x="117" y="551"/>
                    <a:pt x="29" y="610"/>
                  </a:cubicBezTo>
                  <a:cubicBezTo>
                    <a:pt x="1" y="640"/>
                    <a:pt x="29" y="640"/>
                    <a:pt x="29" y="640"/>
                  </a:cubicBezTo>
                  <a:cubicBezTo>
                    <a:pt x="261" y="465"/>
                    <a:pt x="291" y="261"/>
                    <a:pt x="17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8164730" y="3541238"/>
              <a:ext cx="15174" cy="16682"/>
            </a:xfrm>
            <a:custGeom>
              <a:avLst/>
              <a:gdLst/>
              <a:ahLst/>
              <a:cxnLst/>
              <a:rect l="l" t="t" r="r" b="b"/>
              <a:pathLst>
                <a:path w="312" h="343" extrusionOk="0">
                  <a:moveTo>
                    <a:pt x="14" y="192"/>
                  </a:moveTo>
                  <a:cubicBezTo>
                    <a:pt x="7" y="192"/>
                    <a:pt x="1" y="205"/>
                    <a:pt x="21" y="205"/>
                  </a:cubicBezTo>
                  <a:cubicBezTo>
                    <a:pt x="21" y="195"/>
                    <a:pt x="17" y="192"/>
                    <a:pt x="14" y="192"/>
                  </a:cubicBezTo>
                  <a:close/>
                  <a:moveTo>
                    <a:pt x="311" y="1"/>
                  </a:moveTo>
                  <a:lnTo>
                    <a:pt x="311" y="1"/>
                  </a:lnTo>
                  <a:cubicBezTo>
                    <a:pt x="253" y="31"/>
                    <a:pt x="195" y="89"/>
                    <a:pt x="195" y="147"/>
                  </a:cubicBezTo>
                  <a:cubicBezTo>
                    <a:pt x="195" y="172"/>
                    <a:pt x="243" y="295"/>
                    <a:pt x="165" y="295"/>
                  </a:cubicBezTo>
                  <a:cubicBezTo>
                    <a:pt x="157" y="295"/>
                    <a:pt x="148" y="294"/>
                    <a:pt x="137" y="291"/>
                  </a:cubicBezTo>
                  <a:lnTo>
                    <a:pt x="107" y="263"/>
                  </a:lnTo>
                  <a:cubicBezTo>
                    <a:pt x="79" y="233"/>
                    <a:pt x="49" y="205"/>
                    <a:pt x="21" y="205"/>
                  </a:cubicBezTo>
                  <a:cubicBezTo>
                    <a:pt x="49" y="233"/>
                    <a:pt x="79" y="291"/>
                    <a:pt x="137" y="322"/>
                  </a:cubicBezTo>
                  <a:cubicBezTo>
                    <a:pt x="151" y="335"/>
                    <a:pt x="165" y="342"/>
                    <a:pt x="180" y="342"/>
                  </a:cubicBezTo>
                  <a:cubicBezTo>
                    <a:pt x="194" y="342"/>
                    <a:pt x="209" y="335"/>
                    <a:pt x="223" y="322"/>
                  </a:cubicBezTo>
                  <a:lnTo>
                    <a:pt x="223" y="233"/>
                  </a:lnTo>
                  <a:cubicBezTo>
                    <a:pt x="223" y="147"/>
                    <a:pt x="223" y="59"/>
                    <a:pt x="31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7449208" y="4028853"/>
              <a:ext cx="103252" cy="57924"/>
            </a:xfrm>
            <a:custGeom>
              <a:avLst/>
              <a:gdLst/>
              <a:ahLst/>
              <a:cxnLst/>
              <a:rect l="l" t="t" r="r" b="b"/>
              <a:pathLst>
                <a:path w="2123" h="1191" extrusionOk="0">
                  <a:moveTo>
                    <a:pt x="2092" y="0"/>
                  </a:moveTo>
                  <a:cubicBezTo>
                    <a:pt x="1395" y="377"/>
                    <a:pt x="698" y="783"/>
                    <a:pt x="0" y="1190"/>
                  </a:cubicBezTo>
                  <a:cubicBezTo>
                    <a:pt x="698" y="814"/>
                    <a:pt x="1395" y="435"/>
                    <a:pt x="2122" y="28"/>
                  </a:cubicBezTo>
                  <a:cubicBezTo>
                    <a:pt x="2122" y="28"/>
                    <a:pt x="2122" y="0"/>
                    <a:pt x="209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21"/>
          <p:cNvGrpSpPr/>
          <p:nvPr/>
        </p:nvGrpSpPr>
        <p:grpSpPr>
          <a:xfrm rot="3013727">
            <a:off x="489646" y="2045333"/>
            <a:ext cx="1965594" cy="1719295"/>
            <a:chOff x="4991816" y="3576498"/>
            <a:chExt cx="1334009" cy="1166851"/>
          </a:xfrm>
        </p:grpSpPr>
        <p:sp>
          <p:nvSpPr>
            <p:cNvPr id="1074" name="Google Shape;1074;p21"/>
            <p:cNvSpPr/>
            <p:nvPr/>
          </p:nvSpPr>
          <p:spPr>
            <a:xfrm>
              <a:off x="4991816" y="3576498"/>
              <a:ext cx="1334009" cy="1166851"/>
            </a:xfrm>
            <a:custGeom>
              <a:avLst/>
              <a:gdLst/>
              <a:ahLst/>
              <a:cxnLst/>
              <a:rect l="l" t="t" r="r" b="b"/>
              <a:pathLst>
                <a:path w="27429" h="23992" extrusionOk="0">
                  <a:moveTo>
                    <a:pt x="4876" y="145"/>
                  </a:moveTo>
                  <a:cubicBezTo>
                    <a:pt x="5354" y="145"/>
                    <a:pt x="5848" y="455"/>
                    <a:pt x="6218" y="701"/>
                  </a:cubicBezTo>
                  <a:cubicBezTo>
                    <a:pt x="6711" y="1049"/>
                    <a:pt x="7148" y="1484"/>
                    <a:pt x="7613" y="1891"/>
                  </a:cubicBezTo>
                  <a:cubicBezTo>
                    <a:pt x="8078" y="2328"/>
                    <a:pt x="8543" y="2735"/>
                    <a:pt x="9007" y="3169"/>
                  </a:cubicBezTo>
                  <a:cubicBezTo>
                    <a:pt x="9500" y="3606"/>
                    <a:pt x="9965" y="4071"/>
                    <a:pt x="10460" y="4478"/>
                  </a:cubicBezTo>
                  <a:cubicBezTo>
                    <a:pt x="10939" y="4873"/>
                    <a:pt x="11446" y="5213"/>
                    <a:pt x="11609" y="5844"/>
                  </a:cubicBezTo>
                  <a:lnTo>
                    <a:pt x="11609" y="5844"/>
                  </a:lnTo>
                  <a:cubicBezTo>
                    <a:pt x="11592" y="5853"/>
                    <a:pt x="11583" y="5872"/>
                    <a:pt x="11592" y="5900"/>
                  </a:cubicBezTo>
                  <a:cubicBezTo>
                    <a:pt x="11739" y="6888"/>
                    <a:pt x="11158" y="7848"/>
                    <a:pt x="11564" y="8778"/>
                  </a:cubicBezTo>
                  <a:cubicBezTo>
                    <a:pt x="11941" y="9650"/>
                    <a:pt x="12785" y="10347"/>
                    <a:pt x="13482" y="10986"/>
                  </a:cubicBezTo>
                  <a:cubicBezTo>
                    <a:pt x="14440" y="11858"/>
                    <a:pt x="15486" y="12672"/>
                    <a:pt x="16532" y="13455"/>
                  </a:cubicBezTo>
                  <a:cubicBezTo>
                    <a:pt x="17578" y="14268"/>
                    <a:pt x="18596" y="15112"/>
                    <a:pt x="19612" y="15926"/>
                  </a:cubicBezTo>
                  <a:cubicBezTo>
                    <a:pt x="21646" y="17581"/>
                    <a:pt x="23621" y="19266"/>
                    <a:pt x="25655" y="20923"/>
                  </a:cubicBezTo>
                  <a:cubicBezTo>
                    <a:pt x="26092" y="21272"/>
                    <a:pt x="26673" y="21707"/>
                    <a:pt x="26848" y="22260"/>
                  </a:cubicBezTo>
                  <a:cubicBezTo>
                    <a:pt x="27022" y="22841"/>
                    <a:pt x="26759" y="23450"/>
                    <a:pt x="26236" y="23713"/>
                  </a:cubicBezTo>
                  <a:cubicBezTo>
                    <a:pt x="26055" y="23807"/>
                    <a:pt x="25877" y="23848"/>
                    <a:pt x="25703" y="23848"/>
                  </a:cubicBezTo>
                  <a:cubicBezTo>
                    <a:pt x="25292" y="23848"/>
                    <a:pt x="24908" y="23620"/>
                    <a:pt x="24581" y="23334"/>
                  </a:cubicBezTo>
                  <a:cubicBezTo>
                    <a:pt x="24086" y="22899"/>
                    <a:pt x="23621" y="22462"/>
                    <a:pt x="23129" y="22055"/>
                  </a:cubicBezTo>
                  <a:cubicBezTo>
                    <a:pt x="21181" y="20284"/>
                    <a:pt x="19235" y="18511"/>
                    <a:pt x="17345" y="16709"/>
                  </a:cubicBezTo>
                  <a:cubicBezTo>
                    <a:pt x="16388" y="15779"/>
                    <a:pt x="15458" y="14880"/>
                    <a:pt x="14470" y="13978"/>
                  </a:cubicBezTo>
                  <a:cubicBezTo>
                    <a:pt x="13540" y="13136"/>
                    <a:pt x="12580" y="12293"/>
                    <a:pt x="11564" y="11567"/>
                  </a:cubicBezTo>
                  <a:cubicBezTo>
                    <a:pt x="10913" y="11099"/>
                    <a:pt x="10124" y="10678"/>
                    <a:pt x="9299" y="10678"/>
                  </a:cubicBezTo>
                  <a:cubicBezTo>
                    <a:pt x="9202" y="10678"/>
                    <a:pt x="9105" y="10684"/>
                    <a:pt x="9007" y="10696"/>
                  </a:cubicBezTo>
                  <a:cubicBezTo>
                    <a:pt x="8484" y="10782"/>
                    <a:pt x="7989" y="11044"/>
                    <a:pt x="7466" y="11072"/>
                  </a:cubicBezTo>
                  <a:cubicBezTo>
                    <a:pt x="7441" y="11074"/>
                    <a:pt x="7417" y="11074"/>
                    <a:pt x="7392" y="11074"/>
                  </a:cubicBezTo>
                  <a:cubicBezTo>
                    <a:pt x="6812" y="11074"/>
                    <a:pt x="6284" y="10741"/>
                    <a:pt x="5811" y="10433"/>
                  </a:cubicBezTo>
                  <a:cubicBezTo>
                    <a:pt x="4735" y="9708"/>
                    <a:pt x="3805" y="8836"/>
                    <a:pt x="2848" y="7992"/>
                  </a:cubicBezTo>
                  <a:cubicBezTo>
                    <a:pt x="2352" y="7586"/>
                    <a:pt x="1860" y="7151"/>
                    <a:pt x="1395" y="6714"/>
                  </a:cubicBezTo>
                  <a:cubicBezTo>
                    <a:pt x="988" y="6307"/>
                    <a:pt x="551" y="5900"/>
                    <a:pt x="493" y="5291"/>
                  </a:cubicBezTo>
                  <a:cubicBezTo>
                    <a:pt x="435" y="4680"/>
                    <a:pt x="814" y="4157"/>
                    <a:pt x="1162" y="3722"/>
                  </a:cubicBezTo>
                  <a:cubicBezTo>
                    <a:pt x="1597" y="3199"/>
                    <a:pt x="2004" y="2676"/>
                    <a:pt x="2469" y="2181"/>
                  </a:cubicBezTo>
                  <a:cubicBezTo>
                    <a:pt x="2817" y="1775"/>
                    <a:pt x="3196" y="1398"/>
                    <a:pt x="3573" y="991"/>
                  </a:cubicBezTo>
                  <a:cubicBezTo>
                    <a:pt x="3863" y="670"/>
                    <a:pt x="4184" y="294"/>
                    <a:pt x="4619" y="178"/>
                  </a:cubicBezTo>
                  <a:cubicBezTo>
                    <a:pt x="4703" y="155"/>
                    <a:pt x="4789" y="145"/>
                    <a:pt x="4876" y="145"/>
                  </a:cubicBezTo>
                  <a:close/>
                  <a:moveTo>
                    <a:pt x="4835" y="0"/>
                  </a:moveTo>
                  <a:cubicBezTo>
                    <a:pt x="4490" y="0"/>
                    <a:pt x="4193" y="193"/>
                    <a:pt x="3921" y="410"/>
                  </a:cubicBezTo>
                  <a:cubicBezTo>
                    <a:pt x="3573" y="729"/>
                    <a:pt x="3254" y="1107"/>
                    <a:pt x="2934" y="1456"/>
                  </a:cubicBezTo>
                  <a:cubicBezTo>
                    <a:pt x="2441" y="1949"/>
                    <a:pt x="2004" y="2472"/>
                    <a:pt x="1569" y="2995"/>
                  </a:cubicBezTo>
                  <a:cubicBezTo>
                    <a:pt x="930" y="3781"/>
                    <a:pt x="0" y="4710"/>
                    <a:pt x="465" y="5784"/>
                  </a:cubicBezTo>
                  <a:cubicBezTo>
                    <a:pt x="697" y="6279"/>
                    <a:pt x="1104" y="6628"/>
                    <a:pt x="1481" y="7005"/>
                  </a:cubicBezTo>
                  <a:cubicBezTo>
                    <a:pt x="1976" y="7469"/>
                    <a:pt x="2499" y="7906"/>
                    <a:pt x="3022" y="8341"/>
                  </a:cubicBezTo>
                  <a:cubicBezTo>
                    <a:pt x="4010" y="9185"/>
                    <a:pt x="4998" y="10084"/>
                    <a:pt x="6102" y="10782"/>
                  </a:cubicBezTo>
                  <a:cubicBezTo>
                    <a:pt x="6510" y="11028"/>
                    <a:pt x="6970" y="11221"/>
                    <a:pt x="7458" y="11221"/>
                  </a:cubicBezTo>
                  <a:cubicBezTo>
                    <a:pt x="7490" y="11221"/>
                    <a:pt x="7522" y="11220"/>
                    <a:pt x="7555" y="11219"/>
                  </a:cubicBezTo>
                  <a:cubicBezTo>
                    <a:pt x="8136" y="11161"/>
                    <a:pt x="8659" y="10840"/>
                    <a:pt x="9210" y="10812"/>
                  </a:cubicBezTo>
                  <a:cubicBezTo>
                    <a:pt x="9231" y="10811"/>
                    <a:pt x="9253" y="10811"/>
                    <a:pt x="9275" y="10811"/>
                  </a:cubicBezTo>
                  <a:cubicBezTo>
                    <a:pt x="10410" y="10811"/>
                    <a:pt x="11406" y="11580"/>
                    <a:pt x="12231" y="12265"/>
                  </a:cubicBezTo>
                  <a:cubicBezTo>
                    <a:pt x="13336" y="13136"/>
                    <a:pt x="14382" y="14066"/>
                    <a:pt x="15400" y="15024"/>
                  </a:cubicBezTo>
                  <a:cubicBezTo>
                    <a:pt x="17434" y="16942"/>
                    <a:pt x="19437" y="18889"/>
                    <a:pt x="21501" y="20749"/>
                  </a:cubicBezTo>
                  <a:cubicBezTo>
                    <a:pt x="22024" y="21242"/>
                    <a:pt x="22547" y="21707"/>
                    <a:pt x="23070" y="22172"/>
                  </a:cubicBezTo>
                  <a:cubicBezTo>
                    <a:pt x="23593" y="22636"/>
                    <a:pt x="24058" y="23101"/>
                    <a:pt x="24581" y="23508"/>
                  </a:cubicBezTo>
                  <a:cubicBezTo>
                    <a:pt x="24903" y="23782"/>
                    <a:pt x="25269" y="23992"/>
                    <a:pt x="25676" y="23992"/>
                  </a:cubicBezTo>
                  <a:cubicBezTo>
                    <a:pt x="25746" y="23992"/>
                    <a:pt x="25816" y="23986"/>
                    <a:pt x="25888" y="23973"/>
                  </a:cubicBezTo>
                  <a:cubicBezTo>
                    <a:pt x="26325" y="23915"/>
                    <a:pt x="26732" y="23624"/>
                    <a:pt x="26906" y="23248"/>
                  </a:cubicBezTo>
                  <a:cubicBezTo>
                    <a:pt x="27429" y="22202"/>
                    <a:pt x="26441" y="21358"/>
                    <a:pt x="25713" y="20777"/>
                  </a:cubicBezTo>
                  <a:cubicBezTo>
                    <a:pt x="24667" y="19935"/>
                    <a:pt x="23652" y="19064"/>
                    <a:pt x="22633" y="18220"/>
                  </a:cubicBezTo>
                  <a:cubicBezTo>
                    <a:pt x="20455" y="16419"/>
                    <a:pt x="18247" y="14617"/>
                    <a:pt x="16009" y="12904"/>
                  </a:cubicBezTo>
                  <a:cubicBezTo>
                    <a:pt x="14935" y="12060"/>
                    <a:pt x="13831" y="11189"/>
                    <a:pt x="12871" y="10231"/>
                  </a:cubicBezTo>
                  <a:cubicBezTo>
                    <a:pt x="12494" y="9852"/>
                    <a:pt x="12115" y="9475"/>
                    <a:pt x="11855" y="9038"/>
                  </a:cubicBezTo>
                  <a:cubicBezTo>
                    <a:pt x="11534" y="8515"/>
                    <a:pt x="11506" y="8023"/>
                    <a:pt x="11622" y="7411"/>
                  </a:cubicBezTo>
                  <a:cubicBezTo>
                    <a:pt x="11708" y="6919"/>
                    <a:pt x="11797" y="6423"/>
                    <a:pt x="11708" y="5900"/>
                  </a:cubicBezTo>
                  <a:cubicBezTo>
                    <a:pt x="11708" y="5871"/>
                    <a:pt x="11692" y="5852"/>
                    <a:pt x="11671" y="5842"/>
                  </a:cubicBezTo>
                  <a:lnTo>
                    <a:pt x="11671" y="5842"/>
                  </a:lnTo>
                  <a:cubicBezTo>
                    <a:pt x="11569" y="5294"/>
                    <a:pt x="11228" y="4931"/>
                    <a:pt x="10779" y="4594"/>
                  </a:cubicBezTo>
                  <a:cubicBezTo>
                    <a:pt x="10256" y="4187"/>
                    <a:pt x="9791" y="3692"/>
                    <a:pt x="9298" y="3227"/>
                  </a:cubicBezTo>
                  <a:cubicBezTo>
                    <a:pt x="8775" y="2762"/>
                    <a:pt x="8280" y="2328"/>
                    <a:pt x="7787" y="1863"/>
                  </a:cubicBezTo>
                  <a:cubicBezTo>
                    <a:pt x="7292" y="1426"/>
                    <a:pt x="6827" y="961"/>
                    <a:pt x="6304" y="612"/>
                  </a:cubicBezTo>
                  <a:cubicBezTo>
                    <a:pt x="5897" y="322"/>
                    <a:pt x="5404" y="31"/>
                    <a:pt x="4909" y="3"/>
                  </a:cubicBezTo>
                  <a:cubicBezTo>
                    <a:pt x="4884" y="1"/>
                    <a:pt x="4860" y="0"/>
                    <a:pt x="483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5219234" y="3639529"/>
              <a:ext cx="258738" cy="220657"/>
            </a:xfrm>
            <a:custGeom>
              <a:avLst/>
              <a:gdLst/>
              <a:ahLst/>
              <a:cxnLst/>
              <a:rect l="l" t="t" r="r" b="b"/>
              <a:pathLst>
                <a:path w="5320" h="4537" extrusionOk="0">
                  <a:moveTo>
                    <a:pt x="366" y="126"/>
                  </a:moveTo>
                  <a:cubicBezTo>
                    <a:pt x="379" y="126"/>
                    <a:pt x="393" y="127"/>
                    <a:pt x="408" y="130"/>
                  </a:cubicBezTo>
                  <a:cubicBezTo>
                    <a:pt x="524" y="130"/>
                    <a:pt x="670" y="276"/>
                    <a:pt x="756" y="362"/>
                  </a:cubicBezTo>
                  <a:cubicBezTo>
                    <a:pt x="1426" y="943"/>
                    <a:pt x="2123" y="1555"/>
                    <a:pt x="2821" y="2136"/>
                  </a:cubicBezTo>
                  <a:cubicBezTo>
                    <a:pt x="3488" y="2717"/>
                    <a:pt x="4243" y="3298"/>
                    <a:pt x="4913" y="3879"/>
                  </a:cubicBezTo>
                  <a:cubicBezTo>
                    <a:pt x="4971" y="3937"/>
                    <a:pt x="5029" y="3995"/>
                    <a:pt x="5087" y="4081"/>
                  </a:cubicBezTo>
                  <a:cubicBezTo>
                    <a:pt x="5115" y="4112"/>
                    <a:pt x="5115" y="4140"/>
                    <a:pt x="5145" y="4170"/>
                  </a:cubicBezTo>
                  <a:cubicBezTo>
                    <a:pt x="5145" y="4277"/>
                    <a:pt x="5046" y="4434"/>
                    <a:pt x="4940" y="4434"/>
                  </a:cubicBezTo>
                  <a:cubicBezTo>
                    <a:pt x="4931" y="4434"/>
                    <a:pt x="4922" y="4432"/>
                    <a:pt x="4913" y="4430"/>
                  </a:cubicBezTo>
                  <a:cubicBezTo>
                    <a:pt x="4738" y="4430"/>
                    <a:pt x="4564" y="4198"/>
                    <a:pt x="4448" y="4081"/>
                  </a:cubicBezTo>
                  <a:cubicBezTo>
                    <a:pt x="4069" y="3705"/>
                    <a:pt x="3634" y="3384"/>
                    <a:pt x="3227" y="3066"/>
                  </a:cubicBezTo>
                  <a:cubicBezTo>
                    <a:pt x="3227" y="3066"/>
                    <a:pt x="3227" y="3065"/>
                    <a:pt x="3227" y="3065"/>
                  </a:cubicBezTo>
                  <a:lnTo>
                    <a:pt x="3227" y="3065"/>
                  </a:lnTo>
                  <a:cubicBezTo>
                    <a:pt x="2922" y="2764"/>
                    <a:pt x="2595" y="2467"/>
                    <a:pt x="2267" y="2194"/>
                  </a:cubicBezTo>
                  <a:cubicBezTo>
                    <a:pt x="1891" y="1873"/>
                    <a:pt x="1542" y="1555"/>
                    <a:pt x="1163" y="1234"/>
                  </a:cubicBezTo>
                  <a:cubicBezTo>
                    <a:pt x="903" y="1002"/>
                    <a:pt x="612" y="799"/>
                    <a:pt x="380" y="537"/>
                  </a:cubicBezTo>
                  <a:cubicBezTo>
                    <a:pt x="322" y="479"/>
                    <a:pt x="291" y="420"/>
                    <a:pt x="233" y="362"/>
                  </a:cubicBezTo>
                  <a:cubicBezTo>
                    <a:pt x="181" y="233"/>
                    <a:pt x="247" y="126"/>
                    <a:pt x="366" y="126"/>
                  </a:cubicBezTo>
                  <a:close/>
                  <a:moveTo>
                    <a:pt x="327" y="1"/>
                  </a:moveTo>
                  <a:cubicBezTo>
                    <a:pt x="283" y="1"/>
                    <a:pt x="242" y="13"/>
                    <a:pt x="205" y="44"/>
                  </a:cubicBezTo>
                  <a:cubicBezTo>
                    <a:pt x="1" y="188"/>
                    <a:pt x="205" y="451"/>
                    <a:pt x="322" y="567"/>
                  </a:cubicBezTo>
                  <a:cubicBezTo>
                    <a:pt x="698" y="1002"/>
                    <a:pt x="1163" y="1350"/>
                    <a:pt x="1600" y="1729"/>
                  </a:cubicBezTo>
                  <a:cubicBezTo>
                    <a:pt x="2114" y="2163"/>
                    <a:pt x="2630" y="2647"/>
                    <a:pt x="3168" y="3063"/>
                  </a:cubicBezTo>
                  <a:lnTo>
                    <a:pt x="3168" y="3063"/>
                  </a:lnTo>
                  <a:cubicBezTo>
                    <a:pt x="3142" y="3075"/>
                    <a:pt x="3133" y="3105"/>
                    <a:pt x="3169" y="3124"/>
                  </a:cubicBezTo>
                  <a:cubicBezTo>
                    <a:pt x="3662" y="3500"/>
                    <a:pt x="4127" y="3907"/>
                    <a:pt x="4564" y="4344"/>
                  </a:cubicBezTo>
                  <a:cubicBezTo>
                    <a:pt x="4673" y="4434"/>
                    <a:pt x="4827" y="4536"/>
                    <a:pt x="4971" y="4536"/>
                  </a:cubicBezTo>
                  <a:cubicBezTo>
                    <a:pt x="5056" y="4536"/>
                    <a:pt x="5138" y="4500"/>
                    <a:pt x="5203" y="4402"/>
                  </a:cubicBezTo>
                  <a:cubicBezTo>
                    <a:pt x="5319" y="4198"/>
                    <a:pt x="5145" y="3965"/>
                    <a:pt x="4999" y="3821"/>
                  </a:cubicBezTo>
                  <a:cubicBezTo>
                    <a:pt x="4534" y="3414"/>
                    <a:pt x="4041" y="3035"/>
                    <a:pt x="3576" y="2659"/>
                  </a:cubicBezTo>
                  <a:cubicBezTo>
                    <a:pt x="2646" y="1873"/>
                    <a:pt x="1716" y="1060"/>
                    <a:pt x="787" y="276"/>
                  </a:cubicBezTo>
                  <a:cubicBezTo>
                    <a:pt x="695" y="184"/>
                    <a:pt x="493" y="1"/>
                    <a:pt x="32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5167049" y="3693514"/>
              <a:ext cx="296771" cy="249887"/>
            </a:xfrm>
            <a:custGeom>
              <a:avLst/>
              <a:gdLst/>
              <a:ahLst/>
              <a:cxnLst/>
              <a:rect l="l" t="t" r="r" b="b"/>
              <a:pathLst>
                <a:path w="6102" h="5138" extrusionOk="0">
                  <a:moveTo>
                    <a:pt x="376" y="98"/>
                  </a:moveTo>
                  <a:cubicBezTo>
                    <a:pt x="406" y="98"/>
                    <a:pt x="441" y="111"/>
                    <a:pt x="493" y="124"/>
                  </a:cubicBezTo>
                  <a:cubicBezTo>
                    <a:pt x="783" y="270"/>
                    <a:pt x="1074" y="561"/>
                    <a:pt x="1306" y="763"/>
                  </a:cubicBezTo>
                  <a:cubicBezTo>
                    <a:pt x="1771" y="1170"/>
                    <a:pt x="2208" y="1577"/>
                    <a:pt x="2673" y="1956"/>
                  </a:cubicBezTo>
                  <a:cubicBezTo>
                    <a:pt x="3138" y="2362"/>
                    <a:pt x="3603" y="2797"/>
                    <a:pt x="4096" y="3176"/>
                  </a:cubicBezTo>
                  <a:cubicBezTo>
                    <a:pt x="4096" y="3176"/>
                    <a:pt x="4096" y="3176"/>
                    <a:pt x="4097" y="3175"/>
                  </a:cubicBezTo>
                  <a:lnTo>
                    <a:pt x="4097" y="3175"/>
                  </a:lnTo>
                  <a:cubicBezTo>
                    <a:pt x="4445" y="3520"/>
                    <a:pt x="4797" y="3842"/>
                    <a:pt x="5172" y="4164"/>
                  </a:cubicBezTo>
                  <a:cubicBezTo>
                    <a:pt x="5346" y="4308"/>
                    <a:pt x="5521" y="4424"/>
                    <a:pt x="5665" y="4571"/>
                  </a:cubicBezTo>
                  <a:cubicBezTo>
                    <a:pt x="5753" y="4629"/>
                    <a:pt x="5811" y="4715"/>
                    <a:pt x="5839" y="4803"/>
                  </a:cubicBezTo>
                  <a:cubicBezTo>
                    <a:pt x="5869" y="4861"/>
                    <a:pt x="5781" y="5036"/>
                    <a:pt x="5695" y="5063"/>
                  </a:cubicBezTo>
                  <a:cubicBezTo>
                    <a:pt x="5637" y="5063"/>
                    <a:pt x="5549" y="5005"/>
                    <a:pt x="5490" y="4977"/>
                  </a:cubicBezTo>
                  <a:cubicBezTo>
                    <a:pt x="5316" y="4919"/>
                    <a:pt x="5200" y="4745"/>
                    <a:pt x="5056" y="4629"/>
                  </a:cubicBezTo>
                  <a:cubicBezTo>
                    <a:pt x="4851" y="4454"/>
                    <a:pt x="4619" y="4250"/>
                    <a:pt x="4417" y="4048"/>
                  </a:cubicBezTo>
                  <a:cubicBezTo>
                    <a:pt x="4010" y="3699"/>
                    <a:pt x="3631" y="3320"/>
                    <a:pt x="3224" y="2971"/>
                  </a:cubicBezTo>
                  <a:cubicBezTo>
                    <a:pt x="2383" y="2216"/>
                    <a:pt x="1569" y="1491"/>
                    <a:pt x="725" y="793"/>
                  </a:cubicBezTo>
                  <a:cubicBezTo>
                    <a:pt x="609" y="705"/>
                    <a:pt x="523" y="619"/>
                    <a:pt x="435" y="531"/>
                  </a:cubicBezTo>
                  <a:cubicBezTo>
                    <a:pt x="377" y="473"/>
                    <a:pt x="291" y="415"/>
                    <a:pt x="260" y="329"/>
                  </a:cubicBezTo>
                  <a:cubicBezTo>
                    <a:pt x="232" y="240"/>
                    <a:pt x="202" y="298"/>
                    <a:pt x="260" y="182"/>
                  </a:cubicBezTo>
                  <a:cubicBezTo>
                    <a:pt x="309" y="118"/>
                    <a:pt x="339" y="98"/>
                    <a:pt x="376" y="98"/>
                  </a:cubicBezTo>
                  <a:close/>
                  <a:moveTo>
                    <a:pt x="331" y="0"/>
                  </a:moveTo>
                  <a:cubicBezTo>
                    <a:pt x="307" y="0"/>
                    <a:pt x="284" y="3"/>
                    <a:pt x="260" y="8"/>
                  </a:cubicBezTo>
                  <a:cubicBezTo>
                    <a:pt x="0" y="96"/>
                    <a:pt x="174" y="387"/>
                    <a:pt x="291" y="503"/>
                  </a:cubicBezTo>
                  <a:cubicBezTo>
                    <a:pt x="667" y="938"/>
                    <a:pt x="1132" y="1258"/>
                    <a:pt x="1539" y="1635"/>
                  </a:cubicBezTo>
                  <a:cubicBezTo>
                    <a:pt x="2092" y="2100"/>
                    <a:pt x="2615" y="2565"/>
                    <a:pt x="3138" y="3060"/>
                  </a:cubicBezTo>
                  <a:cubicBezTo>
                    <a:pt x="3689" y="3525"/>
                    <a:pt x="4212" y="4017"/>
                    <a:pt x="4735" y="4482"/>
                  </a:cubicBezTo>
                  <a:cubicBezTo>
                    <a:pt x="4946" y="4668"/>
                    <a:pt x="5299" y="5137"/>
                    <a:pt x="5646" y="5137"/>
                  </a:cubicBezTo>
                  <a:cubicBezTo>
                    <a:pt x="5682" y="5137"/>
                    <a:pt x="5718" y="5132"/>
                    <a:pt x="5753" y="5122"/>
                  </a:cubicBezTo>
                  <a:cubicBezTo>
                    <a:pt x="6102" y="5036"/>
                    <a:pt x="5897" y="4657"/>
                    <a:pt x="5723" y="4482"/>
                  </a:cubicBezTo>
                  <a:cubicBezTo>
                    <a:pt x="5490" y="4280"/>
                    <a:pt x="5200" y="4076"/>
                    <a:pt x="4967" y="3873"/>
                  </a:cubicBezTo>
                  <a:cubicBezTo>
                    <a:pt x="4649" y="3583"/>
                    <a:pt x="4358" y="3320"/>
                    <a:pt x="4068" y="3030"/>
                  </a:cubicBezTo>
                  <a:cubicBezTo>
                    <a:pt x="4061" y="3016"/>
                    <a:pt x="4052" y="3010"/>
                    <a:pt x="4043" y="3010"/>
                  </a:cubicBezTo>
                  <a:cubicBezTo>
                    <a:pt x="4025" y="3010"/>
                    <a:pt x="4008" y="3032"/>
                    <a:pt x="4003" y="3054"/>
                  </a:cubicBezTo>
                  <a:lnTo>
                    <a:pt x="4003" y="3054"/>
                  </a:lnTo>
                  <a:cubicBezTo>
                    <a:pt x="3534" y="2595"/>
                    <a:pt x="3017" y="2159"/>
                    <a:pt x="2527" y="1723"/>
                  </a:cubicBezTo>
                  <a:cubicBezTo>
                    <a:pt x="2034" y="1286"/>
                    <a:pt x="1511" y="821"/>
                    <a:pt x="988" y="387"/>
                  </a:cubicBezTo>
                  <a:cubicBezTo>
                    <a:pt x="829" y="253"/>
                    <a:pt x="574" y="0"/>
                    <a:pt x="3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5065255" y="3816804"/>
              <a:ext cx="258641" cy="221192"/>
            </a:xfrm>
            <a:custGeom>
              <a:avLst/>
              <a:gdLst/>
              <a:ahLst/>
              <a:cxnLst/>
              <a:rect l="l" t="t" r="r" b="b"/>
              <a:pathLst>
                <a:path w="5318" h="4548" extrusionOk="0">
                  <a:moveTo>
                    <a:pt x="346" y="115"/>
                  </a:moveTo>
                  <a:cubicBezTo>
                    <a:pt x="356" y="115"/>
                    <a:pt x="366" y="116"/>
                    <a:pt x="378" y="118"/>
                  </a:cubicBezTo>
                  <a:cubicBezTo>
                    <a:pt x="640" y="146"/>
                    <a:pt x="989" y="525"/>
                    <a:pt x="1163" y="669"/>
                  </a:cubicBezTo>
                  <a:cubicBezTo>
                    <a:pt x="1570" y="1018"/>
                    <a:pt x="1977" y="1366"/>
                    <a:pt x="2353" y="1745"/>
                  </a:cubicBezTo>
                  <a:cubicBezTo>
                    <a:pt x="2731" y="2068"/>
                    <a:pt x="3108" y="2392"/>
                    <a:pt x="3509" y="2691"/>
                  </a:cubicBezTo>
                  <a:lnTo>
                    <a:pt x="3509" y="2691"/>
                  </a:lnTo>
                  <a:cubicBezTo>
                    <a:pt x="3510" y="2696"/>
                    <a:pt x="3512" y="2700"/>
                    <a:pt x="3516" y="2703"/>
                  </a:cubicBezTo>
                  <a:cubicBezTo>
                    <a:pt x="3864" y="3024"/>
                    <a:pt x="4185" y="3342"/>
                    <a:pt x="4534" y="3633"/>
                  </a:cubicBezTo>
                  <a:lnTo>
                    <a:pt x="4968" y="3981"/>
                  </a:lnTo>
                  <a:cubicBezTo>
                    <a:pt x="5026" y="4039"/>
                    <a:pt x="5085" y="4097"/>
                    <a:pt x="5115" y="4186"/>
                  </a:cubicBezTo>
                  <a:cubicBezTo>
                    <a:pt x="5143" y="4272"/>
                    <a:pt x="5057" y="4418"/>
                    <a:pt x="4940" y="4446"/>
                  </a:cubicBezTo>
                  <a:cubicBezTo>
                    <a:pt x="4935" y="4452"/>
                    <a:pt x="4925" y="4455"/>
                    <a:pt x="4914" y="4455"/>
                  </a:cubicBezTo>
                  <a:cubicBezTo>
                    <a:pt x="4868" y="4455"/>
                    <a:pt x="4789" y="4412"/>
                    <a:pt x="4766" y="4388"/>
                  </a:cubicBezTo>
                  <a:cubicBezTo>
                    <a:pt x="4620" y="4330"/>
                    <a:pt x="4534" y="4214"/>
                    <a:pt x="4417" y="4128"/>
                  </a:cubicBezTo>
                  <a:cubicBezTo>
                    <a:pt x="4243" y="3953"/>
                    <a:pt x="4039" y="3779"/>
                    <a:pt x="3864" y="3605"/>
                  </a:cubicBezTo>
                  <a:cubicBezTo>
                    <a:pt x="3516" y="3314"/>
                    <a:pt x="3167" y="2993"/>
                    <a:pt x="2848" y="2675"/>
                  </a:cubicBezTo>
                  <a:cubicBezTo>
                    <a:pt x="2151" y="2036"/>
                    <a:pt x="1424" y="1424"/>
                    <a:pt x="698" y="815"/>
                  </a:cubicBezTo>
                  <a:cubicBezTo>
                    <a:pt x="610" y="727"/>
                    <a:pt x="494" y="641"/>
                    <a:pt x="408" y="553"/>
                  </a:cubicBezTo>
                  <a:cubicBezTo>
                    <a:pt x="350" y="495"/>
                    <a:pt x="292" y="436"/>
                    <a:pt x="261" y="378"/>
                  </a:cubicBezTo>
                  <a:cubicBezTo>
                    <a:pt x="182" y="271"/>
                    <a:pt x="225" y="115"/>
                    <a:pt x="346" y="115"/>
                  </a:cubicBezTo>
                  <a:close/>
                  <a:moveTo>
                    <a:pt x="317" y="1"/>
                  </a:moveTo>
                  <a:cubicBezTo>
                    <a:pt x="277" y="1"/>
                    <a:pt x="239" y="9"/>
                    <a:pt x="203" y="30"/>
                  </a:cubicBezTo>
                  <a:cubicBezTo>
                    <a:pt x="1" y="146"/>
                    <a:pt x="145" y="409"/>
                    <a:pt x="261" y="525"/>
                  </a:cubicBezTo>
                  <a:cubicBezTo>
                    <a:pt x="582" y="873"/>
                    <a:pt x="989" y="1192"/>
                    <a:pt x="1365" y="1513"/>
                  </a:cubicBezTo>
                  <a:cubicBezTo>
                    <a:pt x="1861" y="1947"/>
                    <a:pt x="2325" y="2354"/>
                    <a:pt x="2818" y="2791"/>
                  </a:cubicBezTo>
                  <a:cubicBezTo>
                    <a:pt x="3283" y="3226"/>
                    <a:pt x="3748" y="3663"/>
                    <a:pt x="4243" y="4097"/>
                  </a:cubicBezTo>
                  <a:cubicBezTo>
                    <a:pt x="4400" y="4229"/>
                    <a:pt x="4651" y="4547"/>
                    <a:pt x="4911" y="4547"/>
                  </a:cubicBezTo>
                  <a:cubicBezTo>
                    <a:pt x="4940" y="4547"/>
                    <a:pt x="4969" y="4543"/>
                    <a:pt x="4999" y="4534"/>
                  </a:cubicBezTo>
                  <a:cubicBezTo>
                    <a:pt x="5317" y="4446"/>
                    <a:pt x="5231" y="4128"/>
                    <a:pt x="5057" y="3953"/>
                  </a:cubicBezTo>
                  <a:cubicBezTo>
                    <a:pt x="4852" y="3749"/>
                    <a:pt x="4620" y="3605"/>
                    <a:pt x="4387" y="3400"/>
                  </a:cubicBezTo>
                  <a:cubicBezTo>
                    <a:pt x="4127" y="3168"/>
                    <a:pt x="3864" y="2907"/>
                    <a:pt x="3574" y="2645"/>
                  </a:cubicBezTo>
                  <a:cubicBezTo>
                    <a:pt x="3567" y="2631"/>
                    <a:pt x="3559" y="2625"/>
                    <a:pt x="3550" y="2625"/>
                  </a:cubicBezTo>
                  <a:cubicBezTo>
                    <a:pt x="3534" y="2625"/>
                    <a:pt x="3518" y="2644"/>
                    <a:pt x="3512" y="2664"/>
                  </a:cubicBezTo>
                  <a:lnTo>
                    <a:pt x="3512" y="2664"/>
                  </a:lnTo>
                  <a:cubicBezTo>
                    <a:pt x="3098" y="2235"/>
                    <a:pt x="2640" y="1833"/>
                    <a:pt x="2179" y="1455"/>
                  </a:cubicBezTo>
                  <a:cubicBezTo>
                    <a:pt x="1744" y="1076"/>
                    <a:pt x="1307" y="669"/>
                    <a:pt x="842" y="292"/>
                  </a:cubicBezTo>
                  <a:cubicBezTo>
                    <a:pt x="723" y="196"/>
                    <a:pt x="505" y="1"/>
                    <a:pt x="31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5109027" y="3759074"/>
              <a:ext cx="296819" cy="250373"/>
            </a:xfrm>
            <a:custGeom>
              <a:avLst/>
              <a:gdLst/>
              <a:ahLst/>
              <a:cxnLst/>
              <a:rect l="l" t="t" r="r" b="b"/>
              <a:pathLst>
                <a:path w="6103" h="5148" extrusionOk="0">
                  <a:moveTo>
                    <a:pt x="379" y="85"/>
                  </a:moveTo>
                  <a:cubicBezTo>
                    <a:pt x="524" y="85"/>
                    <a:pt x="698" y="287"/>
                    <a:pt x="814" y="345"/>
                  </a:cubicBezTo>
                  <a:cubicBezTo>
                    <a:pt x="1600" y="1042"/>
                    <a:pt x="2355" y="1740"/>
                    <a:pt x="3169" y="2409"/>
                  </a:cubicBezTo>
                  <a:cubicBezTo>
                    <a:pt x="3952" y="3106"/>
                    <a:pt x="4796" y="3746"/>
                    <a:pt x="5579" y="4443"/>
                  </a:cubicBezTo>
                  <a:cubicBezTo>
                    <a:pt x="5668" y="4501"/>
                    <a:pt x="5754" y="4587"/>
                    <a:pt x="5784" y="4645"/>
                  </a:cubicBezTo>
                  <a:cubicBezTo>
                    <a:pt x="5842" y="4703"/>
                    <a:pt x="5870" y="4734"/>
                    <a:pt x="5870" y="4792"/>
                  </a:cubicBezTo>
                  <a:cubicBezTo>
                    <a:pt x="5895" y="4914"/>
                    <a:pt x="5795" y="5037"/>
                    <a:pt x="5657" y="5037"/>
                  </a:cubicBezTo>
                  <a:cubicBezTo>
                    <a:pt x="5632" y="5037"/>
                    <a:pt x="5606" y="5033"/>
                    <a:pt x="5579" y="5024"/>
                  </a:cubicBezTo>
                  <a:cubicBezTo>
                    <a:pt x="5405" y="4936"/>
                    <a:pt x="5231" y="4734"/>
                    <a:pt x="5087" y="4617"/>
                  </a:cubicBezTo>
                  <a:cubicBezTo>
                    <a:pt x="4677" y="4207"/>
                    <a:pt x="4242" y="3875"/>
                    <a:pt x="3806" y="3525"/>
                  </a:cubicBezTo>
                  <a:lnTo>
                    <a:pt x="3806" y="3525"/>
                  </a:lnTo>
                  <a:cubicBezTo>
                    <a:pt x="3807" y="3521"/>
                    <a:pt x="3808" y="3518"/>
                    <a:pt x="3808" y="3513"/>
                  </a:cubicBezTo>
                  <a:cubicBezTo>
                    <a:pt x="3401" y="3134"/>
                    <a:pt x="2994" y="2786"/>
                    <a:pt x="2588" y="2437"/>
                  </a:cubicBezTo>
                  <a:cubicBezTo>
                    <a:pt x="2181" y="2088"/>
                    <a:pt x="1774" y="1740"/>
                    <a:pt x="1395" y="1391"/>
                  </a:cubicBezTo>
                  <a:cubicBezTo>
                    <a:pt x="1077" y="1131"/>
                    <a:pt x="756" y="868"/>
                    <a:pt x="465" y="577"/>
                  </a:cubicBezTo>
                  <a:cubicBezTo>
                    <a:pt x="407" y="519"/>
                    <a:pt x="349" y="461"/>
                    <a:pt x="321" y="375"/>
                  </a:cubicBezTo>
                  <a:cubicBezTo>
                    <a:pt x="291" y="345"/>
                    <a:pt x="233" y="287"/>
                    <a:pt x="233" y="259"/>
                  </a:cubicBezTo>
                  <a:cubicBezTo>
                    <a:pt x="263" y="201"/>
                    <a:pt x="321" y="85"/>
                    <a:pt x="379" y="85"/>
                  </a:cubicBezTo>
                  <a:close/>
                  <a:moveTo>
                    <a:pt x="353" y="0"/>
                  </a:moveTo>
                  <a:cubicBezTo>
                    <a:pt x="300" y="0"/>
                    <a:pt x="250" y="16"/>
                    <a:pt x="205" y="54"/>
                  </a:cubicBezTo>
                  <a:cubicBezTo>
                    <a:pt x="1" y="229"/>
                    <a:pt x="321" y="550"/>
                    <a:pt x="465" y="694"/>
                  </a:cubicBezTo>
                  <a:cubicBezTo>
                    <a:pt x="902" y="1131"/>
                    <a:pt x="1425" y="1537"/>
                    <a:pt x="1918" y="1972"/>
                  </a:cubicBezTo>
                  <a:cubicBezTo>
                    <a:pt x="2493" y="2464"/>
                    <a:pt x="3065" y="2982"/>
                    <a:pt x="3663" y="3451"/>
                  </a:cubicBezTo>
                  <a:lnTo>
                    <a:pt x="3663" y="3451"/>
                  </a:lnTo>
                  <a:cubicBezTo>
                    <a:pt x="3635" y="3463"/>
                    <a:pt x="3624" y="3494"/>
                    <a:pt x="3662" y="3513"/>
                  </a:cubicBezTo>
                  <a:cubicBezTo>
                    <a:pt x="4185" y="3948"/>
                    <a:pt x="4708" y="4385"/>
                    <a:pt x="5231" y="4850"/>
                  </a:cubicBezTo>
                  <a:cubicBezTo>
                    <a:pt x="5332" y="4971"/>
                    <a:pt x="5531" y="5148"/>
                    <a:pt x="5711" y="5148"/>
                  </a:cubicBezTo>
                  <a:cubicBezTo>
                    <a:pt x="5790" y="5148"/>
                    <a:pt x="5866" y="5113"/>
                    <a:pt x="5928" y="5024"/>
                  </a:cubicBezTo>
                  <a:cubicBezTo>
                    <a:pt x="6102" y="4761"/>
                    <a:pt x="5784" y="4471"/>
                    <a:pt x="5610" y="4327"/>
                  </a:cubicBezTo>
                  <a:cubicBezTo>
                    <a:pt x="5087" y="3862"/>
                    <a:pt x="4505" y="3425"/>
                    <a:pt x="3952" y="2960"/>
                  </a:cubicBezTo>
                  <a:cubicBezTo>
                    <a:pt x="2936" y="2088"/>
                    <a:pt x="1890" y="1159"/>
                    <a:pt x="872" y="287"/>
                  </a:cubicBezTo>
                  <a:cubicBezTo>
                    <a:pt x="760" y="196"/>
                    <a:pt x="541" y="0"/>
                    <a:pt x="35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5209410" y="4016062"/>
              <a:ext cx="11381" cy="32780"/>
            </a:xfrm>
            <a:custGeom>
              <a:avLst/>
              <a:gdLst/>
              <a:ahLst/>
              <a:cxnLst/>
              <a:rect l="l" t="t" r="r" b="b"/>
              <a:pathLst>
                <a:path w="234" h="674" extrusionOk="0">
                  <a:moveTo>
                    <a:pt x="29" y="0"/>
                  </a:moveTo>
                  <a:cubicBezTo>
                    <a:pt x="29" y="0"/>
                    <a:pt x="1" y="0"/>
                    <a:pt x="1" y="31"/>
                  </a:cubicBezTo>
                  <a:cubicBezTo>
                    <a:pt x="29" y="233"/>
                    <a:pt x="87" y="437"/>
                    <a:pt x="175" y="640"/>
                  </a:cubicBezTo>
                  <a:cubicBezTo>
                    <a:pt x="175" y="664"/>
                    <a:pt x="186" y="674"/>
                    <a:pt x="198" y="674"/>
                  </a:cubicBezTo>
                  <a:cubicBezTo>
                    <a:pt x="214" y="674"/>
                    <a:pt x="233" y="657"/>
                    <a:pt x="233" y="640"/>
                  </a:cubicBezTo>
                  <a:cubicBezTo>
                    <a:pt x="145" y="437"/>
                    <a:pt x="87" y="233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5220742" y="4010760"/>
              <a:ext cx="10700" cy="45182"/>
            </a:xfrm>
            <a:custGeom>
              <a:avLst/>
              <a:gdLst/>
              <a:ahLst/>
              <a:cxnLst/>
              <a:rect l="l" t="t" r="r" b="b"/>
              <a:pathLst>
                <a:path w="220" h="929" extrusionOk="0">
                  <a:moveTo>
                    <a:pt x="14" y="1"/>
                  </a:moveTo>
                  <a:cubicBezTo>
                    <a:pt x="7" y="1"/>
                    <a:pt x="0" y="8"/>
                    <a:pt x="0" y="23"/>
                  </a:cubicBezTo>
                  <a:cubicBezTo>
                    <a:pt x="0" y="314"/>
                    <a:pt x="58" y="632"/>
                    <a:pt x="144" y="895"/>
                  </a:cubicBezTo>
                  <a:cubicBezTo>
                    <a:pt x="157" y="919"/>
                    <a:pt x="174" y="928"/>
                    <a:pt x="188" y="928"/>
                  </a:cubicBezTo>
                  <a:cubicBezTo>
                    <a:pt x="208" y="928"/>
                    <a:pt x="220" y="911"/>
                    <a:pt x="202" y="895"/>
                  </a:cubicBezTo>
                  <a:lnTo>
                    <a:pt x="28" y="23"/>
                  </a:ln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5229205" y="4003757"/>
              <a:ext cx="11332" cy="64198"/>
            </a:xfrm>
            <a:custGeom>
              <a:avLst/>
              <a:gdLst/>
              <a:ahLst/>
              <a:cxnLst/>
              <a:rect l="l" t="t" r="r" b="b"/>
              <a:pathLst>
                <a:path w="233" h="1320" extrusionOk="0">
                  <a:moveTo>
                    <a:pt x="18" y="0"/>
                  </a:moveTo>
                  <a:cubicBezTo>
                    <a:pt x="7" y="0"/>
                    <a:pt x="0" y="7"/>
                    <a:pt x="0" y="21"/>
                  </a:cubicBezTo>
                  <a:cubicBezTo>
                    <a:pt x="59" y="428"/>
                    <a:pt x="117" y="865"/>
                    <a:pt x="175" y="1299"/>
                  </a:cubicBezTo>
                  <a:cubicBezTo>
                    <a:pt x="175" y="1312"/>
                    <a:pt x="185" y="1319"/>
                    <a:pt x="197" y="1319"/>
                  </a:cubicBezTo>
                  <a:cubicBezTo>
                    <a:pt x="213" y="1319"/>
                    <a:pt x="233" y="1305"/>
                    <a:pt x="233" y="1272"/>
                  </a:cubicBezTo>
                  <a:cubicBezTo>
                    <a:pt x="175" y="865"/>
                    <a:pt x="117" y="428"/>
                    <a:pt x="59" y="21"/>
                  </a:cubicBezTo>
                  <a:cubicBezTo>
                    <a:pt x="43" y="7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5237667" y="3995246"/>
              <a:ext cx="12742" cy="75676"/>
            </a:xfrm>
            <a:custGeom>
              <a:avLst/>
              <a:gdLst/>
              <a:ahLst/>
              <a:cxnLst/>
              <a:rect l="l" t="t" r="r" b="b"/>
              <a:pathLst>
                <a:path w="262" h="1556" extrusionOk="0">
                  <a:moveTo>
                    <a:pt x="15" y="1"/>
                  </a:moveTo>
                  <a:cubicBezTo>
                    <a:pt x="8" y="1"/>
                    <a:pt x="1" y="8"/>
                    <a:pt x="1" y="22"/>
                  </a:cubicBezTo>
                  <a:cubicBezTo>
                    <a:pt x="29" y="517"/>
                    <a:pt x="87" y="1040"/>
                    <a:pt x="203" y="1533"/>
                  </a:cubicBezTo>
                  <a:cubicBezTo>
                    <a:pt x="203" y="1548"/>
                    <a:pt x="218" y="1555"/>
                    <a:pt x="232" y="1555"/>
                  </a:cubicBezTo>
                  <a:cubicBezTo>
                    <a:pt x="247" y="1555"/>
                    <a:pt x="261" y="1548"/>
                    <a:pt x="261" y="1533"/>
                  </a:cubicBezTo>
                  <a:cubicBezTo>
                    <a:pt x="175" y="1010"/>
                    <a:pt x="87" y="517"/>
                    <a:pt x="29" y="22"/>
                  </a:cubicBezTo>
                  <a:cubicBezTo>
                    <a:pt x="29" y="8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5247540" y="3995246"/>
              <a:ext cx="14153" cy="84139"/>
            </a:xfrm>
            <a:custGeom>
              <a:avLst/>
              <a:gdLst/>
              <a:ahLst/>
              <a:cxnLst/>
              <a:rect l="l" t="t" r="r" b="b"/>
              <a:pathLst>
                <a:path w="291" h="1730" extrusionOk="0">
                  <a:moveTo>
                    <a:pt x="15" y="1"/>
                  </a:moveTo>
                  <a:cubicBezTo>
                    <a:pt x="8" y="1"/>
                    <a:pt x="0" y="8"/>
                    <a:pt x="0" y="22"/>
                  </a:cubicBezTo>
                  <a:cubicBezTo>
                    <a:pt x="58" y="575"/>
                    <a:pt x="116" y="1156"/>
                    <a:pt x="232" y="1707"/>
                  </a:cubicBezTo>
                  <a:cubicBezTo>
                    <a:pt x="232" y="1722"/>
                    <a:pt x="247" y="1730"/>
                    <a:pt x="262" y="1730"/>
                  </a:cubicBezTo>
                  <a:cubicBezTo>
                    <a:pt x="276" y="1730"/>
                    <a:pt x="291" y="1722"/>
                    <a:pt x="291" y="1707"/>
                  </a:cubicBezTo>
                  <a:cubicBezTo>
                    <a:pt x="263" y="1126"/>
                    <a:pt x="174" y="545"/>
                    <a:pt x="30" y="22"/>
                  </a:cubicBezTo>
                  <a:cubicBezTo>
                    <a:pt x="30" y="8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5261644" y="4009399"/>
              <a:ext cx="8511" cy="72807"/>
            </a:xfrm>
            <a:custGeom>
              <a:avLst/>
              <a:gdLst/>
              <a:ahLst/>
              <a:cxnLst/>
              <a:rect l="l" t="t" r="r" b="b"/>
              <a:pathLst>
                <a:path w="175" h="1497" extrusionOk="0">
                  <a:moveTo>
                    <a:pt x="30" y="0"/>
                  </a:moveTo>
                  <a:cubicBezTo>
                    <a:pt x="15" y="0"/>
                    <a:pt x="1" y="7"/>
                    <a:pt x="1" y="21"/>
                  </a:cubicBezTo>
                  <a:cubicBezTo>
                    <a:pt x="31" y="516"/>
                    <a:pt x="59" y="981"/>
                    <a:pt x="117" y="1474"/>
                  </a:cubicBezTo>
                  <a:cubicBezTo>
                    <a:pt x="117" y="1489"/>
                    <a:pt x="131" y="1497"/>
                    <a:pt x="146" y="1497"/>
                  </a:cubicBezTo>
                  <a:cubicBezTo>
                    <a:pt x="160" y="1497"/>
                    <a:pt x="175" y="1489"/>
                    <a:pt x="175" y="1474"/>
                  </a:cubicBezTo>
                  <a:cubicBezTo>
                    <a:pt x="147" y="981"/>
                    <a:pt x="117" y="486"/>
                    <a:pt x="59" y="21"/>
                  </a:cubicBezTo>
                  <a:cubicBezTo>
                    <a:pt x="59" y="7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5268794" y="4017521"/>
              <a:ext cx="9873" cy="48732"/>
            </a:xfrm>
            <a:custGeom>
              <a:avLst/>
              <a:gdLst/>
              <a:ahLst/>
              <a:cxnLst/>
              <a:rect l="l" t="t" r="r" b="b"/>
              <a:pathLst>
                <a:path w="203" h="1002" extrusionOk="0">
                  <a:moveTo>
                    <a:pt x="116" y="1"/>
                  </a:moveTo>
                  <a:cubicBezTo>
                    <a:pt x="0" y="1"/>
                    <a:pt x="58" y="203"/>
                    <a:pt x="58" y="261"/>
                  </a:cubicBezTo>
                  <a:cubicBezTo>
                    <a:pt x="86" y="493"/>
                    <a:pt x="86" y="726"/>
                    <a:pt x="144" y="958"/>
                  </a:cubicBezTo>
                  <a:cubicBezTo>
                    <a:pt x="144" y="987"/>
                    <a:pt x="159" y="1002"/>
                    <a:pt x="173" y="1002"/>
                  </a:cubicBezTo>
                  <a:cubicBezTo>
                    <a:pt x="188" y="1002"/>
                    <a:pt x="202" y="987"/>
                    <a:pt x="202" y="958"/>
                  </a:cubicBezTo>
                  <a:cubicBezTo>
                    <a:pt x="202" y="872"/>
                    <a:pt x="86" y="59"/>
                    <a:pt x="144" y="59"/>
                  </a:cubicBezTo>
                  <a:cubicBezTo>
                    <a:pt x="174" y="59"/>
                    <a:pt x="174" y="1"/>
                    <a:pt x="1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5281439" y="4027734"/>
              <a:ext cx="8511" cy="31856"/>
            </a:xfrm>
            <a:custGeom>
              <a:avLst/>
              <a:gdLst/>
              <a:ahLst/>
              <a:cxnLst/>
              <a:rect l="l" t="t" r="r" b="b"/>
              <a:pathLst>
                <a:path w="175" h="655" extrusionOk="0">
                  <a:moveTo>
                    <a:pt x="29" y="0"/>
                  </a:moveTo>
                  <a:cubicBezTo>
                    <a:pt x="15" y="0"/>
                    <a:pt x="0" y="8"/>
                    <a:pt x="0" y="23"/>
                  </a:cubicBezTo>
                  <a:cubicBezTo>
                    <a:pt x="31" y="225"/>
                    <a:pt x="58" y="458"/>
                    <a:pt x="147" y="632"/>
                  </a:cubicBezTo>
                  <a:cubicBezTo>
                    <a:pt x="147" y="647"/>
                    <a:pt x="154" y="655"/>
                    <a:pt x="161" y="655"/>
                  </a:cubicBezTo>
                  <a:cubicBezTo>
                    <a:pt x="168" y="655"/>
                    <a:pt x="175" y="647"/>
                    <a:pt x="175" y="632"/>
                  </a:cubicBezTo>
                  <a:cubicBezTo>
                    <a:pt x="147" y="430"/>
                    <a:pt x="89" y="225"/>
                    <a:pt x="58" y="23"/>
                  </a:cubicBezTo>
                  <a:cubicBezTo>
                    <a:pt x="58" y="8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5291360" y="4033035"/>
              <a:ext cx="7101" cy="19016"/>
            </a:xfrm>
            <a:custGeom>
              <a:avLst/>
              <a:gdLst/>
              <a:ahLst/>
              <a:cxnLst/>
              <a:rect l="l" t="t" r="r" b="b"/>
              <a:pathLst>
                <a:path w="146" h="391" extrusionOk="0">
                  <a:moveTo>
                    <a:pt x="29" y="0"/>
                  </a:moveTo>
                  <a:cubicBezTo>
                    <a:pt x="29" y="0"/>
                    <a:pt x="1" y="0"/>
                    <a:pt x="1" y="30"/>
                  </a:cubicBezTo>
                  <a:cubicBezTo>
                    <a:pt x="29" y="147"/>
                    <a:pt x="29" y="263"/>
                    <a:pt x="87" y="379"/>
                  </a:cubicBezTo>
                  <a:cubicBezTo>
                    <a:pt x="87" y="387"/>
                    <a:pt x="92" y="390"/>
                    <a:pt x="99" y="390"/>
                  </a:cubicBezTo>
                  <a:cubicBezTo>
                    <a:pt x="116" y="390"/>
                    <a:pt x="145" y="370"/>
                    <a:pt x="145" y="349"/>
                  </a:cubicBezTo>
                  <a:cubicBezTo>
                    <a:pt x="117" y="233"/>
                    <a:pt x="87" y="116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5262082" y="3949091"/>
              <a:ext cx="10262" cy="28549"/>
            </a:xfrm>
            <a:custGeom>
              <a:avLst/>
              <a:gdLst/>
              <a:ahLst/>
              <a:cxnLst/>
              <a:rect l="l" t="t" r="r" b="b"/>
              <a:pathLst>
                <a:path w="211" h="587" extrusionOk="0">
                  <a:moveTo>
                    <a:pt x="49" y="0"/>
                  </a:moveTo>
                  <a:cubicBezTo>
                    <a:pt x="23" y="0"/>
                    <a:pt x="1" y="21"/>
                    <a:pt x="22" y="41"/>
                  </a:cubicBezTo>
                  <a:cubicBezTo>
                    <a:pt x="50" y="215"/>
                    <a:pt x="80" y="390"/>
                    <a:pt x="138" y="564"/>
                  </a:cubicBezTo>
                  <a:cubicBezTo>
                    <a:pt x="138" y="579"/>
                    <a:pt x="160" y="587"/>
                    <a:pt x="178" y="587"/>
                  </a:cubicBezTo>
                  <a:cubicBezTo>
                    <a:pt x="196" y="587"/>
                    <a:pt x="210" y="579"/>
                    <a:pt x="196" y="564"/>
                  </a:cubicBezTo>
                  <a:cubicBezTo>
                    <a:pt x="166" y="362"/>
                    <a:pt x="108" y="187"/>
                    <a:pt x="80" y="13"/>
                  </a:cubicBezTo>
                  <a:cubicBezTo>
                    <a:pt x="71" y="4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5268794" y="3940094"/>
              <a:ext cx="15223" cy="48149"/>
            </a:xfrm>
            <a:custGeom>
              <a:avLst/>
              <a:gdLst/>
              <a:ahLst/>
              <a:cxnLst/>
              <a:rect l="l" t="t" r="r" b="b"/>
              <a:pathLst>
                <a:path w="313" h="990" extrusionOk="0">
                  <a:moveTo>
                    <a:pt x="14" y="1"/>
                  </a:moveTo>
                  <a:cubicBezTo>
                    <a:pt x="7" y="1"/>
                    <a:pt x="0" y="9"/>
                    <a:pt x="0" y="24"/>
                  </a:cubicBezTo>
                  <a:cubicBezTo>
                    <a:pt x="28" y="226"/>
                    <a:pt x="58" y="430"/>
                    <a:pt x="116" y="633"/>
                  </a:cubicBezTo>
                  <a:cubicBezTo>
                    <a:pt x="144" y="721"/>
                    <a:pt x="116" y="953"/>
                    <a:pt x="260" y="981"/>
                  </a:cubicBezTo>
                  <a:cubicBezTo>
                    <a:pt x="266" y="987"/>
                    <a:pt x="272" y="990"/>
                    <a:pt x="278" y="990"/>
                  </a:cubicBezTo>
                  <a:cubicBezTo>
                    <a:pt x="299" y="990"/>
                    <a:pt x="313" y="947"/>
                    <a:pt x="291" y="923"/>
                  </a:cubicBezTo>
                  <a:cubicBezTo>
                    <a:pt x="232" y="895"/>
                    <a:pt x="232" y="779"/>
                    <a:pt x="202" y="721"/>
                  </a:cubicBezTo>
                  <a:cubicBezTo>
                    <a:pt x="202" y="633"/>
                    <a:pt x="174" y="547"/>
                    <a:pt x="144" y="489"/>
                  </a:cubicBezTo>
                  <a:cubicBezTo>
                    <a:pt x="116" y="314"/>
                    <a:pt x="86" y="168"/>
                    <a:pt x="28" y="24"/>
                  </a:cubicBezTo>
                  <a:cubicBezTo>
                    <a:pt x="28" y="9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5278618" y="3931631"/>
              <a:ext cx="12256" cy="57778"/>
            </a:xfrm>
            <a:custGeom>
              <a:avLst/>
              <a:gdLst/>
              <a:ahLst/>
              <a:cxnLst/>
              <a:rect l="l" t="t" r="r" b="b"/>
              <a:pathLst>
                <a:path w="252" h="1188" extrusionOk="0">
                  <a:moveTo>
                    <a:pt x="29" y="1"/>
                  </a:moveTo>
                  <a:cubicBezTo>
                    <a:pt x="15" y="1"/>
                    <a:pt x="0" y="8"/>
                    <a:pt x="0" y="23"/>
                  </a:cubicBezTo>
                  <a:cubicBezTo>
                    <a:pt x="0" y="400"/>
                    <a:pt x="58" y="807"/>
                    <a:pt x="175" y="1155"/>
                  </a:cubicBezTo>
                  <a:cubicBezTo>
                    <a:pt x="175" y="1178"/>
                    <a:pt x="188" y="1187"/>
                    <a:pt x="202" y="1187"/>
                  </a:cubicBezTo>
                  <a:cubicBezTo>
                    <a:pt x="225" y="1187"/>
                    <a:pt x="251" y="1163"/>
                    <a:pt x="233" y="1127"/>
                  </a:cubicBezTo>
                  <a:cubicBezTo>
                    <a:pt x="175" y="749"/>
                    <a:pt x="89" y="400"/>
                    <a:pt x="58" y="23"/>
                  </a:cubicBezTo>
                  <a:cubicBezTo>
                    <a:pt x="58" y="8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5288540" y="3931631"/>
              <a:ext cx="12742" cy="65803"/>
            </a:xfrm>
            <a:custGeom>
              <a:avLst/>
              <a:gdLst/>
              <a:ahLst/>
              <a:cxnLst/>
              <a:rect l="l" t="t" r="r" b="b"/>
              <a:pathLst>
                <a:path w="262" h="1353" extrusionOk="0">
                  <a:moveTo>
                    <a:pt x="15" y="1"/>
                  </a:moveTo>
                  <a:cubicBezTo>
                    <a:pt x="8" y="1"/>
                    <a:pt x="1" y="8"/>
                    <a:pt x="1" y="23"/>
                  </a:cubicBezTo>
                  <a:cubicBezTo>
                    <a:pt x="29" y="458"/>
                    <a:pt x="87" y="923"/>
                    <a:pt x="203" y="1330"/>
                  </a:cubicBezTo>
                  <a:cubicBezTo>
                    <a:pt x="203" y="1345"/>
                    <a:pt x="218" y="1352"/>
                    <a:pt x="232" y="1352"/>
                  </a:cubicBezTo>
                  <a:cubicBezTo>
                    <a:pt x="247" y="1352"/>
                    <a:pt x="261" y="1345"/>
                    <a:pt x="261" y="1330"/>
                  </a:cubicBezTo>
                  <a:cubicBezTo>
                    <a:pt x="175" y="895"/>
                    <a:pt x="87" y="458"/>
                    <a:pt x="29" y="23"/>
                  </a:cubicBezTo>
                  <a:cubicBezTo>
                    <a:pt x="29" y="8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5302692" y="3951426"/>
              <a:ext cx="11332" cy="59627"/>
            </a:xfrm>
            <a:custGeom>
              <a:avLst/>
              <a:gdLst/>
              <a:ahLst/>
              <a:cxnLst/>
              <a:rect l="l" t="t" r="r" b="b"/>
              <a:pathLst>
                <a:path w="233" h="1226" extrusionOk="0">
                  <a:moveTo>
                    <a:pt x="14" y="0"/>
                  </a:moveTo>
                  <a:cubicBezTo>
                    <a:pt x="7" y="0"/>
                    <a:pt x="0" y="8"/>
                    <a:pt x="0" y="23"/>
                  </a:cubicBezTo>
                  <a:cubicBezTo>
                    <a:pt x="0" y="400"/>
                    <a:pt x="28" y="837"/>
                    <a:pt x="175" y="1213"/>
                  </a:cubicBezTo>
                  <a:cubicBezTo>
                    <a:pt x="175" y="1222"/>
                    <a:pt x="180" y="1226"/>
                    <a:pt x="187" y="1226"/>
                  </a:cubicBezTo>
                  <a:cubicBezTo>
                    <a:pt x="204" y="1226"/>
                    <a:pt x="233" y="1205"/>
                    <a:pt x="233" y="1185"/>
                  </a:cubicBezTo>
                  <a:cubicBezTo>
                    <a:pt x="144" y="779"/>
                    <a:pt x="58" y="400"/>
                    <a:pt x="28" y="23"/>
                  </a:cubicBezTo>
                  <a:cubicBezTo>
                    <a:pt x="28" y="8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5313976" y="3955706"/>
              <a:ext cx="9922" cy="62885"/>
            </a:xfrm>
            <a:custGeom>
              <a:avLst/>
              <a:gdLst/>
              <a:ahLst/>
              <a:cxnLst/>
              <a:rect l="l" t="t" r="r" b="b"/>
              <a:pathLst>
                <a:path w="204" h="1293" extrusionOk="0">
                  <a:moveTo>
                    <a:pt x="30" y="0"/>
                  </a:moveTo>
                  <a:cubicBezTo>
                    <a:pt x="15" y="0"/>
                    <a:pt x="1" y="7"/>
                    <a:pt x="1" y="21"/>
                  </a:cubicBezTo>
                  <a:cubicBezTo>
                    <a:pt x="1" y="428"/>
                    <a:pt x="29" y="893"/>
                    <a:pt x="145" y="1272"/>
                  </a:cubicBezTo>
                  <a:cubicBezTo>
                    <a:pt x="145" y="1286"/>
                    <a:pt x="159" y="1293"/>
                    <a:pt x="174" y="1293"/>
                  </a:cubicBezTo>
                  <a:cubicBezTo>
                    <a:pt x="189" y="1293"/>
                    <a:pt x="203" y="1286"/>
                    <a:pt x="203" y="1272"/>
                  </a:cubicBezTo>
                  <a:cubicBezTo>
                    <a:pt x="203" y="1067"/>
                    <a:pt x="145" y="865"/>
                    <a:pt x="117" y="632"/>
                  </a:cubicBezTo>
                  <a:cubicBezTo>
                    <a:pt x="87" y="428"/>
                    <a:pt x="87" y="226"/>
                    <a:pt x="59" y="21"/>
                  </a:cubicBezTo>
                  <a:cubicBezTo>
                    <a:pt x="59" y="7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5326670" y="3965530"/>
              <a:ext cx="6420" cy="38568"/>
            </a:xfrm>
            <a:custGeom>
              <a:avLst/>
              <a:gdLst/>
              <a:ahLst/>
              <a:cxnLst/>
              <a:rect l="l" t="t" r="r" b="b"/>
              <a:pathLst>
                <a:path w="132" h="793" extrusionOk="0">
                  <a:moveTo>
                    <a:pt x="15" y="1"/>
                  </a:moveTo>
                  <a:cubicBezTo>
                    <a:pt x="8" y="1"/>
                    <a:pt x="0" y="9"/>
                    <a:pt x="0" y="24"/>
                  </a:cubicBezTo>
                  <a:cubicBezTo>
                    <a:pt x="30" y="256"/>
                    <a:pt x="30" y="516"/>
                    <a:pt x="58" y="749"/>
                  </a:cubicBezTo>
                  <a:cubicBezTo>
                    <a:pt x="58" y="778"/>
                    <a:pt x="80" y="792"/>
                    <a:pt x="99" y="792"/>
                  </a:cubicBezTo>
                  <a:cubicBezTo>
                    <a:pt x="117" y="792"/>
                    <a:pt x="131" y="778"/>
                    <a:pt x="116" y="749"/>
                  </a:cubicBezTo>
                  <a:cubicBezTo>
                    <a:pt x="116" y="516"/>
                    <a:pt x="88" y="256"/>
                    <a:pt x="30" y="24"/>
                  </a:cubicBezTo>
                  <a:cubicBezTo>
                    <a:pt x="30" y="9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5333770" y="3969810"/>
              <a:ext cx="6517" cy="24658"/>
            </a:xfrm>
            <a:custGeom>
              <a:avLst/>
              <a:gdLst/>
              <a:ahLst/>
              <a:cxnLst/>
              <a:rect l="l" t="t" r="r" b="b"/>
              <a:pathLst>
                <a:path w="134" h="507" extrusionOk="0">
                  <a:moveTo>
                    <a:pt x="30" y="1"/>
                  </a:moveTo>
                  <a:cubicBezTo>
                    <a:pt x="15" y="1"/>
                    <a:pt x="1" y="8"/>
                    <a:pt x="1" y="22"/>
                  </a:cubicBezTo>
                  <a:cubicBezTo>
                    <a:pt x="1" y="196"/>
                    <a:pt x="29" y="342"/>
                    <a:pt x="59" y="487"/>
                  </a:cubicBezTo>
                  <a:cubicBezTo>
                    <a:pt x="70" y="499"/>
                    <a:pt x="87" y="507"/>
                    <a:pt x="101" y="507"/>
                  </a:cubicBezTo>
                  <a:cubicBezTo>
                    <a:pt x="120" y="507"/>
                    <a:pt x="133" y="492"/>
                    <a:pt x="117" y="459"/>
                  </a:cubicBezTo>
                  <a:cubicBezTo>
                    <a:pt x="87" y="312"/>
                    <a:pt x="59" y="168"/>
                    <a:pt x="59" y="22"/>
                  </a:cubicBezTo>
                  <a:cubicBezTo>
                    <a:pt x="59" y="8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5309696" y="3894912"/>
              <a:ext cx="7149" cy="22275"/>
            </a:xfrm>
            <a:custGeom>
              <a:avLst/>
              <a:gdLst/>
              <a:ahLst/>
              <a:cxnLst/>
              <a:rect l="l" t="t" r="r" b="b"/>
              <a:pathLst>
                <a:path w="147" h="458" extrusionOk="0">
                  <a:moveTo>
                    <a:pt x="16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31" y="167"/>
                    <a:pt x="59" y="313"/>
                    <a:pt x="117" y="458"/>
                  </a:cubicBezTo>
                  <a:cubicBezTo>
                    <a:pt x="117" y="458"/>
                    <a:pt x="147" y="458"/>
                    <a:pt x="147" y="430"/>
                  </a:cubicBezTo>
                  <a:cubicBezTo>
                    <a:pt x="117" y="283"/>
                    <a:pt x="59" y="139"/>
                    <a:pt x="31" y="23"/>
                  </a:cubicBezTo>
                  <a:cubicBezTo>
                    <a:pt x="31" y="8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5316797" y="3882364"/>
              <a:ext cx="9532" cy="39686"/>
            </a:xfrm>
            <a:custGeom>
              <a:avLst/>
              <a:gdLst/>
              <a:ahLst/>
              <a:cxnLst/>
              <a:rect l="l" t="t" r="r" b="b"/>
              <a:pathLst>
                <a:path w="196" h="816" extrusionOk="0">
                  <a:moveTo>
                    <a:pt x="38" y="0"/>
                  </a:moveTo>
                  <a:cubicBezTo>
                    <a:pt x="21" y="0"/>
                    <a:pt x="1" y="14"/>
                    <a:pt x="1" y="48"/>
                  </a:cubicBezTo>
                  <a:cubicBezTo>
                    <a:pt x="29" y="281"/>
                    <a:pt x="59" y="571"/>
                    <a:pt x="145" y="804"/>
                  </a:cubicBezTo>
                  <a:cubicBezTo>
                    <a:pt x="145" y="812"/>
                    <a:pt x="150" y="815"/>
                    <a:pt x="156" y="815"/>
                  </a:cubicBezTo>
                  <a:cubicBezTo>
                    <a:pt x="172" y="815"/>
                    <a:pt x="195" y="795"/>
                    <a:pt x="175" y="774"/>
                  </a:cubicBezTo>
                  <a:cubicBezTo>
                    <a:pt x="145" y="541"/>
                    <a:pt x="87" y="281"/>
                    <a:pt x="59" y="18"/>
                  </a:cubicBezTo>
                  <a:cubicBezTo>
                    <a:pt x="59" y="7"/>
                    <a:pt x="49" y="0"/>
                    <a:pt x="3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5326670" y="3870886"/>
              <a:ext cx="12791" cy="61037"/>
            </a:xfrm>
            <a:custGeom>
              <a:avLst/>
              <a:gdLst/>
              <a:ahLst/>
              <a:cxnLst/>
              <a:rect l="l" t="t" r="r" b="b"/>
              <a:pathLst>
                <a:path w="263" h="1255" extrusionOk="0">
                  <a:moveTo>
                    <a:pt x="29" y="1"/>
                  </a:moveTo>
                  <a:cubicBezTo>
                    <a:pt x="15" y="1"/>
                    <a:pt x="0" y="8"/>
                    <a:pt x="0" y="22"/>
                  </a:cubicBezTo>
                  <a:cubicBezTo>
                    <a:pt x="0" y="429"/>
                    <a:pt x="58" y="866"/>
                    <a:pt x="205" y="1242"/>
                  </a:cubicBezTo>
                  <a:cubicBezTo>
                    <a:pt x="213" y="1251"/>
                    <a:pt x="221" y="1255"/>
                    <a:pt x="229" y="1255"/>
                  </a:cubicBezTo>
                  <a:cubicBezTo>
                    <a:pt x="248" y="1255"/>
                    <a:pt x="263" y="1234"/>
                    <a:pt x="263" y="1214"/>
                  </a:cubicBezTo>
                  <a:cubicBezTo>
                    <a:pt x="147" y="807"/>
                    <a:pt x="58" y="429"/>
                    <a:pt x="58" y="22"/>
                  </a:cubicBezTo>
                  <a:cubicBezTo>
                    <a:pt x="58" y="8"/>
                    <a:pt x="44" y="1"/>
                    <a:pt x="2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5336591" y="3869476"/>
              <a:ext cx="12742" cy="72807"/>
            </a:xfrm>
            <a:custGeom>
              <a:avLst/>
              <a:gdLst/>
              <a:ahLst/>
              <a:cxnLst/>
              <a:rect l="l" t="t" r="r" b="b"/>
              <a:pathLst>
                <a:path w="262" h="1497" extrusionOk="0">
                  <a:moveTo>
                    <a:pt x="15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29" y="516"/>
                    <a:pt x="59" y="1011"/>
                    <a:pt x="203" y="1476"/>
                  </a:cubicBezTo>
                  <a:cubicBezTo>
                    <a:pt x="203" y="1490"/>
                    <a:pt x="217" y="1497"/>
                    <a:pt x="232" y="1497"/>
                  </a:cubicBezTo>
                  <a:cubicBezTo>
                    <a:pt x="247" y="1497"/>
                    <a:pt x="261" y="1490"/>
                    <a:pt x="261" y="1476"/>
                  </a:cubicBezTo>
                  <a:cubicBezTo>
                    <a:pt x="145" y="981"/>
                    <a:pt x="59" y="516"/>
                    <a:pt x="29" y="23"/>
                  </a:cubicBezTo>
                  <a:cubicBezTo>
                    <a:pt x="29" y="8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347923" y="3865682"/>
              <a:ext cx="11332" cy="76600"/>
            </a:xfrm>
            <a:custGeom>
              <a:avLst/>
              <a:gdLst/>
              <a:ahLst/>
              <a:cxnLst/>
              <a:rect l="l" t="t" r="r" b="b"/>
              <a:pathLst>
                <a:path w="233" h="1575" extrusionOk="0">
                  <a:moveTo>
                    <a:pt x="21" y="0"/>
                  </a:moveTo>
                  <a:cubicBezTo>
                    <a:pt x="13" y="0"/>
                    <a:pt x="0" y="13"/>
                    <a:pt x="0" y="13"/>
                  </a:cubicBezTo>
                  <a:cubicBezTo>
                    <a:pt x="0" y="536"/>
                    <a:pt x="58" y="1089"/>
                    <a:pt x="202" y="1554"/>
                  </a:cubicBezTo>
                  <a:cubicBezTo>
                    <a:pt x="202" y="1568"/>
                    <a:pt x="210" y="1575"/>
                    <a:pt x="218" y="1575"/>
                  </a:cubicBezTo>
                  <a:cubicBezTo>
                    <a:pt x="225" y="1575"/>
                    <a:pt x="233" y="1568"/>
                    <a:pt x="233" y="1554"/>
                  </a:cubicBezTo>
                  <a:cubicBezTo>
                    <a:pt x="175" y="1031"/>
                    <a:pt x="58" y="536"/>
                    <a:pt x="28" y="13"/>
                  </a:cubicBezTo>
                  <a:cubicBezTo>
                    <a:pt x="28" y="3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360568" y="3880418"/>
              <a:ext cx="10651" cy="81658"/>
            </a:xfrm>
            <a:custGeom>
              <a:avLst/>
              <a:gdLst/>
              <a:ahLst/>
              <a:cxnLst/>
              <a:rect l="l" t="t" r="r" b="b"/>
              <a:pathLst>
                <a:path w="219" h="1679" extrusionOk="0">
                  <a:moveTo>
                    <a:pt x="1" y="0"/>
                  </a:moveTo>
                  <a:cubicBezTo>
                    <a:pt x="31" y="553"/>
                    <a:pt x="117" y="1104"/>
                    <a:pt x="175" y="1657"/>
                  </a:cubicBezTo>
                  <a:cubicBezTo>
                    <a:pt x="175" y="1671"/>
                    <a:pt x="189" y="1678"/>
                    <a:pt x="200" y="1678"/>
                  </a:cubicBezTo>
                  <a:cubicBezTo>
                    <a:pt x="211" y="1678"/>
                    <a:pt x="219" y="1671"/>
                    <a:pt x="205" y="1657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5371852" y="3896322"/>
              <a:ext cx="8560" cy="57243"/>
            </a:xfrm>
            <a:custGeom>
              <a:avLst/>
              <a:gdLst/>
              <a:ahLst/>
              <a:cxnLst/>
              <a:rect l="l" t="t" r="r" b="b"/>
              <a:pathLst>
                <a:path w="176" h="1177" extrusionOk="0">
                  <a:moveTo>
                    <a:pt x="16" y="1"/>
                  </a:moveTo>
                  <a:cubicBezTo>
                    <a:pt x="9" y="1"/>
                    <a:pt x="1" y="8"/>
                    <a:pt x="1" y="22"/>
                  </a:cubicBezTo>
                  <a:cubicBezTo>
                    <a:pt x="59" y="401"/>
                    <a:pt x="89" y="777"/>
                    <a:pt x="147" y="1156"/>
                  </a:cubicBezTo>
                  <a:cubicBezTo>
                    <a:pt x="147" y="1170"/>
                    <a:pt x="154" y="1177"/>
                    <a:pt x="161" y="1177"/>
                  </a:cubicBezTo>
                  <a:cubicBezTo>
                    <a:pt x="168" y="1177"/>
                    <a:pt x="175" y="1170"/>
                    <a:pt x="175" y="1156"/>
                  </a:cubicBezTo>
                  <a:cubicBezTo>
                    <a:pt x="147" y="777"/>
                    <a:pt x="89" y="401"/>
                    <a:pt x="31" y="22"/>
                  </a:cubicBezTo>
                  <a:cubicBezTo>
                    <a:pt x="31" y="8"/>
                    <a:pt x="24" y="1"/>
                    <a:pt x="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5382503" y="3899143"/>
              <a:ext cx="7830" cy="43139"/>
            </a:xfrm>
            <a:custGeom>
              <a:avLst/>
              <a:gdLst/>
              <a:ahLst/>
              <a:cxnLst/>
              <a:rect l="l" t="t" r="r" b="b"/>
              <a:pathLst>
                <a:path w="161" h="887" extrusionOk="0">
                  <a:moveTo>
                    <a:pt x="4" y="1"/>
                  </a:moveTo>
                  <a:cubicBezTo>
                    <a:pt x="0" y="1"/>
                    <a:pt x="0" y="8"/>
                    <a:pt x="14" y="22"/>
                  </a:cubicBezTo>
                  <a:cubicBezTo>
                    <a:pt x="14" y="8"/>
                    <a:pt x="7" y="1"/>
                    <a:pt x="4" y="1"/>
                  </a:cubicBezTo>
                  <a:close/>
                  <a:moveTo>
                    <a:pt x="14" y="22"/>
                  </a:moveTo>
                  <a:cubicBezTo>
                    <a:pt x="14" y="312"/>
                    <a:pt x="73" y="603"/>
                    <a:pt x="131" y="866"/>
                  </a:cubicBezTo>
                  <a:cubicBezTo>
                    <a:pt x="131" y="880"/>
                    <a:pt x="138" y="887"/>
                    <a:pt x="146" y="887"/>
                  </a:cubicBezTo>
                  <a:cubicBezTo>
                    <a:pt x="153" y="887"/>
                    <a:pt x="161" y="880"/>
                    <a:pt x="161" y="866"/>
                  </a:cubicBezTo>
                  <a:cubicBezTo>
                    <a:pt x="103" y="575"/>
                    <a:pt x="45" y="312"/>
                    <a:pt x="14" y="2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5391646" y="3913296"/>
              <a:ext cx="2869" cy="13861"/>
            </a:xfrm>
            <a:custGeom>
              <a:avLst/>
              <a:gdLst/>
              <a:ahLst/>
              <a:cxnLst/>
              <a:rect l="l" t="t" r="r" b="b"/>
              <a:pathLst>
                <a:path w="59" h="285" extrusionOk="0">
                  <a:moveTo>
                    <a:pt x="41" y="1"/>
                  </a:moveTo>
                  <a:cubicBezTo>
                    <a:pt x="30" y="1"/>
                    <a:pt x="16" y="7"/>
                    <a:pt x="1" y="21"/>
                  </a:cubicBezTo>
                  <a:cubicBezTo>
                    <a:pt x="1" y="110"/>
                    <a:pt x="1" y="196"/>
                    <a:pt x="31" y="284"/>
                  </a:cubicBezTo>
                  <a:cubicBezTo>
                    <a:pt x="31" y="284"/>
                    <a:pt x="59" y="284"/>
                    <a:pt x="59" y="254"/>
                  </a:cubicBezTo>
                  <a:cubicBezTo>
                    <a:pt x="59" y="196"/>
                    <a:pt x="31" y="110"/>
                    <a:pt x="59" y="21"/>
                  </a:cubicBezTo>
                  <a:cubicBezTo>
                    <a:pt x="59" y="7"/>
                    <a:pt x="52" y="1"/>
                    <a:pt x="4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5367669" y="3832367"/>
              <a:ext cx="5739" cy="21886"/>
            </a:xfrm>
            <a:custGeom>
              <a:avLst/>
              <a:gdLst/>
              <a:ahLst/>
              <a:cxnLst/>
              <a:rect l="l" t="t" r="r" b="b"/>
              <a:pathLst>
                <a:path w="118" h="450" extrusionOk="0">
                  <a:moveTo>
                    <a:pt x="29" y="0"/>
                  </a:moveTo>
                  <a:cubicBezTo>
                    <a:pt x="1" y="147"/>
                    <a:pt x="29" y="321"/>
                    <a:pt x="87" y="437"/>
                  </a:cubicBezTo>
                  <a:cubicBezTo>
                    <a:pt x="97" y="446"/>
                    <a:pt x="104" y="450"/>
                    <a:pt x="108" y="450"/>
                  </a:cubicBezTo>
                  <a:cubicBezTo>
                    <a:pt x="117" y="450"/>
                    <a:pt x="117" y="437"/>
                    <a:pt x="117" y="437"/>
                  </a:cubicBezTo>
                  <a:cubicBezTo>
                    <a:pt x="87" y="349"/>
                    <a:pt x="87" y="291"/>
                    <a:pt x="59" y="233"/>
                  </a:cubicBezTo>
                  <a:cubicBezTo>
                    <a:pt x="59" y="175"/>
                    <a:pt x="29" y="89"/>
                    <a:pt x="29" y="3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5376180" y="3821035"/>
              <a:ext cx="5690" cy="38276"/>
            </a:xfrm>
            <a:custGeom>
              <a:avLst/>
              <a:gdLst/>
              <a:ahLst/>
              <a:cxnLst/>
              <a:rect l="l" t="t" r="r" b="b"/>
              <a:pathLst>
                <a:path w="117" h="787" extrusionOk="0">
                  <a:moveTo>
                    <a:pt x="0" y="1"/>
                  </a:moveTo>
                  <a:cubicBezTo>
                    <a:pt x="0" y="263"/>
                    <a:pt x="0" y="524"/>
                    <a:pt x="58" y="786"/>
                  </a:cubicBezTo>
                  <a:cubicBezTo>
                    <a:pt x="86" y="786"/>
                    <a:pt x="117" y="786"/>
                    <a:pt x="117" y="756"/>
                  </a:cubicBezTo>
                  <a:cubicBezTo>
                    <a:pt x="86" y="524"/>
                    <a:pt x="28" y="263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5384643" y="3814372"/>
              <a:ext cx="7052" cy="54423"/>
            </a:xfrm>
            <a:custGeom>
              <a:avLst/>
              <a:gdLst/>
              <a:ahLst/>
              <a:cxnLst/>
              <a:rect l="l" t="t" r="r" b="b"/>
              <a:pathLst>
                <a:path w="145" h="1119" extrusionOk="0">
                  <a:moveTo>
                    <a:pt x="4" y="1"/>
                  </a:moveTo>
                  <a:cubicBezTo>
                    <a:pt x="1" y="1"/>
                    <a:pt x="1" y="8"/>
                    <a:pt x="1" y="22"/>
                  </a:cubicBezTo>
                  <a:cubicBezTo>
                    <a:pt x="1" y="370"/>
                    <a:pt x="29" y="749"/>
                    <a:pt x="87" y="1098"/>
                  </a:cubicBezTo>
                  <a:cubicBezTo>
                    <a:pt x="102" y="1112"/>
                    <a:pt x="116" y="1119"/>
                    <a:pt x="127" y="1119"/>
                  </a:cubicBezTo>
                  <a:cubicBezTo>
                    <a:pt x="138" y="1119"/>
                    <a:pt x="145" y="1112"/>
                    <a:pt x="145" y="1098"/>
                  </a:cubicBezTo>
                  <a:cubicBezTo>
                    <a:pt x="87" y="749"/>
                    <a:pt x="59" y="370"/>
                    <a:pt x="29" y="22"/>
                  </a:cubicBezTo>
                  <a:cubicBezTo>
                    <a:pt x="15" y="8"/>
                    <a:pt x="8" y="1"/>
                    <a:pt x="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5393105" y="3814372"/>
              <a:ext cx="7101" cy="62496"/>
            </a:xfrm>
            <a:custGeom>
              <a:avLst/>
              <a:gdLst/>
              <a:ahLst/>
              <a:cxnLst/>
              <a:rect l="l" t="t" r="r" b="b"/>
              <a:pathLst>
                <a:path w="146" h="1285" extrusionOk="0">
                  <a:moveTo>
                    <a:pt x="15" y="1"/>
                  </a:moveTo>
                  <a:cubicBezTo>
                    <a:pt x="8" y="1"/>
                    <a:pt x="1" y="8"/>
                    <a:pt x="1" y="22"/>
                  </a:cubicBezTo>
                  <a:cubicBezTo>
                    <a:pt x="1" y="226"/>
                    <a:pt x="29" y="459"/>
                    <a:pt x="29" y="661"/>
                  </a:cubicBezTo>
                  <a:cubicBezTo>
                    <a:pt x="59" y="865"/>
                    <a:pt x="59" y="1068"/>
                    <a:pt x="117" y="1272"/>
                  </a:cubicBezTo>
                  <a:cubicBezTo>
                    <a:pt x="117" y="1281"/>
                    <a:pt x="120" y="1284"/>
                    <a:pt x="124" y="1284"/>
                  </a:cubicBezTo>
                  <a:cubicBezTo>
                    <a:pt x="133" y="1284"/>
                    <a:pt x="145" y="1272"/>
                    <a:pt x="145" y="1272"/>
                  </a:cubicBezTo>
                  <a:cubicBezTo>
                    <a:pt x="145" y="1068"/>
                    <a:pt x="87" y="835"/>
                    <a:pt x="87" y="633"/>
                  </a:cubicBezTo>
                  <a:cubicBezTo>
                    <a:pt x="59" y="428"/>
                    <a:pt x="29" y="226"/>
                    <a:pt x="29" y="22"/>
                  </a:cubicBezTo>
                  <a:cubicBezTo>
                    <a:pt x="29" y="8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5401617" y="3818603"/>
              <a:ext cx="8511" cy="68089"/>
            </a:xfrm>
            <a:custGeom>
              <a:avLst/>
              <a:gdLst/>
              <a:ahLst/>
              <a:cxnLst/>
              <a:rect l="l" t="t" r="r" b="b"/>
              <a:pathLst>
                <a:path w="175" h="1400" extrusionOk="0">
                  <a:moveTo>
                    <a:pt x="43" y="0"/>
                  </a:moveTo>
                  <a:cubicBezTo>
                    <a:pt x="36" y="0"/>
                    <a:pt x="28" y="8"/>
                    <a:pt x="28" y="23"/>
                  </a:cubicBezTo>
                  <a:cubicBezTo>
                    <a:pt x="0" y="458"/>
                    <a:pt x="28" y="953"/>
                    <a:pt x="117" y="1387"/>
                  </a:cubicBezTo>
                  <a:cubicBezTo>
                    <a:pt x="117" y="1396"/>
                    <a:pt x="122" y="1400"/>
                    <a:pt x="129" y="1400"/>
                  </a:cubicBezTo>
                  <a:cubicBezTo>
                    <a:pt x="146" y="1400"/>
                    <a:pt x="175" y="1379"/>
                    <a:pt x="175" y="1359"/>
                  </a:cubicBezTo>
                  <a:cubicBezTo>
                    <a:pt x="86" y="922"/>
                    <a:pt x="58" y="488"/>
                    <a:pt x="58" y="23"/>
                  </a:cubicBezTo>
                  <a:cubicBezTo>
                    <a:pt x="58" y="8"/>
                    <a:pt x="51" y="0"/>
                    <a:pt x="4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5410079" y="3821035"/>
              <a:ext cx="7052" cy="7183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29" y="1"/>
                  </a:moveTo>
                  <a:cubicBezTo>
                    <a:pt x="1" y="233"/>
                    <a:pt x="29" y="466"/>
                    <a:pt x="59" y="698"/>
                  </a:cubicBezTo>
                  <a:cubicBezTo>
                    <a:pt x="59" y="961"/>
                    <a:pt x="87" y="1193"/>
                    <a:pt x="117" y="1454"/>
                  </a:cubicBezTo>
                  <a:cubicBezTo>
                    <a:pt x="117" y="1469"/>
                    <a:pt x="124" y="1476"/>
                    <a:pt x="131" y="1476"/>
                  </a:cubicBezTo>
                  <a:cubicBezTo>
                    <a:pt x="138" y="1476"/>
                    <a:pt x="145" y="1469"/>
                    <a:pt x="145" y="1454"/>
                  </a:cubicBezTo>
                  <a:cubicBezTo>
                    <a:pt x="145" y="961"/>
                    <a:pt x="59" y="496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5419903" y="3829546"/>
              <a:ext cx="4377" cy="68964"/>
            </a:xfrm>
            <a:custGeom>
              <a:avLst/>
              <a:gdLst/>
              <a:ahLst/>
              <a:cxnLst/>
              <a:rect l="l" t="t" r="r" b="b"/>
              <a:pathLst>
                <a:path w="90" h="1418" extrusionOk="0">
                  <a:moveTo>
                    <a:pt x="31" y="0"/>
                  </a:moveTo>
                  <a:cubicBezTo>
                    <a:pt x="1" y="465"/>
                    <a:pt x="1" y="960"/>
                    <a:pt x="59" y="1395"/>
                  </a:cubicBezTo>
                  <a:cubicBezTo>
                    <a:pt x="59" y="1410"/>
                    <a:pt x="67" y="1417"/>
                    <a:pt x="74" y="1417"/>
                  </a:cubicBezTo>
                  <a:cubicBezTo>
                    <a:pt x="82" y="1417"/>
                    <a:pt x="89" y="1410"/>
                    <a:pt x="89" y="1395"/>
                  </a:cubicBezTo>
                  <a:cubicBezTo>
                    <a:pt x="89" y="930"/>
                    <a:pt x="59" y="465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5429874" y="3839468"/>
              <a:ext cx="4961" cy="42069"/>
            </a:xfrm>
            <a:custGeom>
              <a:avLst/>
              <a:gdLst/>
              <a:ahLst/>
              <a:cxnLst/>
              <a:rect l="l" t="t" r="r" b="b"/>
              <a:pathLst>
                <a:path w="102" h="865" extrusionOk="0">
                  <a:moveTo>
                    <a:pt x="0" y="1"/>
                  </a:moveTo>
                  <a:cubicBezTo>
                    <a:pt x="0" y="291"/>
                    <a:pt x="28" y="582"/>
                    <a:pt x="59" y="842"/>
                  </a:cubicBezTo>
                  <a:cubicBezTo>
                    <a:pt x="59" y="857"/>
                    <a:pt x="73" y="865"/>
                    <a:pt x="84" y="865"/>
                  </a:cubicBezTo>
                  <a:cubicBezTo>
                    <a:pt x="95" y="865"/>
                    <a:pt x="102" y="857"/>
                    <a:pt x="86" y="842"/>
                  </a:cubicBezTo>
                  <a:cubicBezTo>
                    <a:pt x="59" y="552"/>
                    <a:pt x="59" y="291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5436877" y="3849681"/>
              <a:ext cx="4329" cy="24755"/>
            </a:xfrm>
            <a:custGeom>
              <a:avLst/>
              <a:gdLst/>
              <a:ahLst/>
              <a:cxnLst/>
              <a:rect l="l" t="t" r="r" b="b"/>
              <a:pathLst>
                <a:path w="89" h="509" extrusionOk="0">
                  <a:moveTo>
                    <a:pt x="16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1" y="109"/>
                    <a:pt x="31" y="167"/>
                    <a:pt x="31" y="256"/>
                  </a:cubicBezTo>
                  <a:cubicBezTo>
                    <a:pt x="31" y="342"/>
                    <a:pt x="31" y="430"/>
                    <a:pt x="59" y="488"/>
                  </a:cubicBezTo>
                  <a:cubicBezTo>
                    <a:pt x="59" y="502"/>
                    <a:pt x="66" y="509"/>
                    <a:pt x="74" y="509"/>
                  </a:cubicBezTo>
                  <a:cubicBezTo>
                    <a:pt x="81" y="509"/>
                    <a:pt x="89" y="502"/>
                    <a:pt x="89" y="488"/>
                  </a:cubicBezTo>
                  <a:cubicBezTo>
                    <a:pt x="89" y="400"/>
                    <a:pt x="59" y="342"/>
                    <a:pt x="59" y="256"/>
                  </a:cubicBezTo>
                  <a:cubicBezTo>
                    <a:pt x="59" y="167"/>
                    <a:pt x="59" y="109"/>
                    <a:pt x="31" y="23"/>
                  </a:cubicBezTo>
                  <a:cubicBezTo>
                    <a:pt x="31" y="8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5443978" y="3853621"/>
              <a:ext cx="2918" cy="15174"/>
            </a:xfrm>
            <a:custGeom>
              <a:avLst/>
              <a:gdLst/>
              <a:ahLst/>
              <a:cxnLst/>
              <a:rect l="l" t="t" r="r" b="b"/>
              <a:pathLst>
                <a:path w="60" h="312" extrusionOk="0">
                  <a:moveTo>
                    <a:pt x="1" y="0"/>
                  </a:moveTo>
                  <a:cubicBezTo>
                    <a:pt x="1" y="116"/>
                    <a:pt x="29" y="202"/>
                    <a:pt x="1" y="291"/>
                  </a:cubicBezTo>
                  <a:cubicBezTo>
                    <a:pt x="1" y="305"/>
                    <a:pt x="15" y="312"/>
                    <a:pt x="30" y="312"/>
                  </a:cubicBezTo>
                  <a:cubicBezTo>
                    <a:pt x="45" y="312"/>
                    <a:pt x="59" y="305"/>
                    <a:pt x="59" y="291"/>
                  </a:cubicBezTo>
                  <a:cubicBezTo>
                    <a:pt x="59" y="202"/>
                    <a:pt x="59" y="86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5417083" y="3777312"/>
              <a:ext cx="4377" cy="15174"/>
            </a:xfrm>
            <a:custGeom>
              <a:avLst/>
              <a:gdLst/>
              <a:ahLst/>
              <a:cxnLst/>
              <a:rect l="l" t="t" r="r" b="b"/>
              <a:pathLst>
                <a:path w="90" h="312" extrusionOk="0">
                  <a:moveTo>
                    <a:pt x="1" y="0"/>
                  </a:moveTo>
                  <a:cubicBezTo>
                    <a:pt x="1" y="116"/>
                    <a:pt x="31" y="202"/>
                    <a:pt x="59" y="291"/>
                  </a:cubicBezTo>
                  <a:cubicBezTo>
                    <a:pt x="59" y="305"/>
                    <a:pt x="66" y="312"/>
                    <a:pt x="74" y="312"/>
                  </a:cubicBezTo>
                  <a:cubicBezTo>
                    <a:pt x="82" y="312"/>
                    <a:pt x="89" y="305"/>
                    <a:pt x="89" y="291"/>
                  </a:cubicBezTo>
                  <a:cubicBezTo>
                    <a:pt x="59" y="202"/>
                    <a:pt x="31" y="116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5424232" y="3770163"/>
              <a:ext cx="6371" cy="30786"/>
            </a:xfrm>
            <a:custGeom>
              <a:avLst/>
              <a:gdLst/>
              <a:ahLst/>
              <a:cxnLst/>
              <a:rect l="l" t="t" r="r" b="b"/>
              <a:pathLst>
                <a:path w="131" h="633" extrusionOk="0">
                  <a:moveTo>
                    <a:pt x="0" y="1"/>
                  </a:moveTo>
                  <a:cubicBezTo>
                    <a:pt x="0" y="205"/>
                    <a:pt x="28" y="438"/>
                    <a:pt x="116" y="612"/>
                  </a:cubicBezTo>
                  <a:cubicBezTo>
                    <a:pt x="86" y="408"/>
                    <a:pt x="28" y="205"/>
                    <a:pt x="28" y="1"/>
                  </a:cubicBezTo>
                  <a:close/>
                  <a:moveTo>
                    <a:pt x="116" y="612"/>
                  </a:moveTo>
                  <a:cubicBezTo>
                    <a:pt x="116" y="626"/>
                    <a:pt x="123" y="633"/>
                    <a:pt x="127" y="633"/>
                  </a:cubicBezTo>
                  <a:cubicBezTo>
                    <a:pt x="130" y="633"/>
                    <a:pt x="130" y="626"/>
                    <a:pt x="116" y="61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5428415" y="3764521"/>
              <a:ext cx="8511" cy="41680"/>
            </a:xfrm>
            <a:custGeom>
              <a:avLst/>
              <a:gdLst/>
              <a:ahLst/>
              <a:cxnLst/>
              <a:rect l="l" t="t" r="r" b="b"/>
              <a:pathLst>
                <a:path w="175" h="857" extrusionOk="0">
                  <a:moveTo>
                    <a:pt x="0" y="1"/>
                  </a:moveTo>
                  <a:cubicBezTo>
                    <a:pt x="0" y="291"/>
                    <a:pt x="30" y="582"/>
                    <a:pt x="116" y="844"/>
                  </a:cubicBezTo>
                  <a:cubicBezTo>
                    <a:pt x="126" y="854"/>
                    <a:pt x="136" y="857"/>
                    <a:pt x="145" y="857"/>
                  </a:cubicBezTo>
                  <a:cubicBezTo>
                    <a:pt x="162" y="857"/>
                    <a:pt x="175" y="844"/>
                    <a:pt x="175" y="844"/>
                  </a:cubicBezTo>
                  <a:cubicBezTo>
                    <a:pt x="116" y="554"/>
                    <a:pt x="58" y="291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5436877" y="3758880"/>
              <a:ext cx="5690" cy="52380"/>
            </a:xfrm>
            <a:custGeom>
              <a:avLst/>
              <a:gdLst/>
              <a:ahLst/>
              <a:cxnLst/>
              <a:rect l="l" t="t" r="r" b="b"/>
              <a:pathLst>
                <a:path w="117" h="1077" extrusionOk="0">
                  <a:moveTo>
                    <a:pt x="31" y="0"/>
                  </a:moveTo>
                  <a:cubicBezTo>
                    <a:pt x="1" y="233"/>
                    <a:pt x="1" y="437"/>
                    <a:pt x="31" y="640"/>
                  </a:cubicBezTo>
                  <a:cubicBezTo>
                    <a:pt x="31" y="728"/>
                    <a:pt x="31" y="844"/>
                    <a:pt x="59" y="930"/>
                  </a:cubicBezTo>
                  <a:cubicBezTo>
                    <a:pt x="59" y="960"/>
                    <a:pt x="31" y="1046"/>
                    <a:pt x="89" y="1077"/>
                  </a:cubicBezTo>
                  <a:lnTo>
                    <a:pt x="117" y="1077"/>
                  </a:lnTo>
                  <a:lnTo>
                    <a:pt x="117" y="1046"/>
                  </a:lnTo>
                  <a:lnTo>
                    <a:pt x="117" y="1018"/>
                  </a:lnTo>
                  <a:cubicBezTo>
                    <a:pt x="117" y="1018"/>
                    <a:pt x="89" y="1018"/>
                    <a:pt x="89" y="1046"/>
                  </a:cubicBezTo>
                  <a:lnTo>
                    <a:pt x="89" y="1046"/>
                  </a:lnTo>
                  <a:cubicBezTo>
                    <a:pt x="89" y="1018"/>
                    <a:pt x="117" y="1018"/>
                    <a:pt x="89" y="988"/>
                  </a:cubicBezTo>
                  <a:lnTo>
                    <a:pt x="89" y="930"/>
                  </a:lnTo>
                  <a:lnTo>
                    <a:pt x="89" y="814"/>
                  </a:lnTo>
                  <a:cubicBezTo>
                    <a:pt x="59" y="728"/>
                    <a:pt x="59" y="640"/>
                    <a:pt x="59" y="554"/>
                  </a:cubicBezTo>
                  <a:cubicBezTo>
                    <a:pt x="59" y="379"/>
                    <a:pt x="31" y="175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5443978" y="3751876"/>
              <a:ext cx="7101" cy="67068"/>
            </a:xfrm>
            <a:custGeom>
              <a:avLst/>
              <a:gdLst/>
              <a:ahLst/>
              <a:cxnLst/>
              <a:rect l="l" t="t" r="r" b="b"/>
              <a:pathLst>
                <a:path w="146" h="1379" extrusionOk="0">
                  <a:moveTo>
                    <a:pt x="1" y="0"/>
                  </a:moveTo>
                  <a:cubicBezTo>
                    <a:pt x="1" y="465"/>
                    <a:pt x="29" y="900"/>
                    <a:pt x="87" y="1365"/>
                  </a:cubicBezTo>
                  <a:cubicBezTo>
                    <a:pt x="87" y="1375"/>
                    <a:pt x="93" y="1378"/>
                    <a:pt x="102" y="1378"/>
                  </a:cubicBezTo>
                  <a:cubicBezTo>
                    <a:pt x="119" y="1378"/>
                    <a:pt x="145" y="1365"/>
                    <a:pt x="145" y="1365"/>
                  </a:cubicBezTo>
                  <a:cubicBezTo>
                    <a:pt x="117" y="900"/>
                    <a:pt x="59" y="465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5451030" y="3749055"/>
              <a:ext cx="7149" cy="67846"/>
            </a:xfrm>
            <a:custGeom>
              <a:avLst/>
              <a:gdLst/>
              <a:ahLst/>
              <a:cxnLst/>
              <a:rect l="l" t="t" r="r" b="b"/>
              <a:pathLst>
                <a:path w="147" h="1395" extrusionOk="0">
                  <a:moveTo>
                    <a:pt x="0" y="0"/>
                  </a:moveTo>
                  <a:cubicBezTo>
                    <a:pt x="0" y="86"/>
                    <a:pt x="0" y="202"/>
                    <a:pt x="30" y="291"/>
                  </a:cubicBezTo>
                  <a:cubicBezTo>
                    <a:pt x="30" y="407"/>
                    <a:pt x="30" y="523"/>
                    <a:pt x="58" y="667"/>
                  </a:cubicBezTo>
                  <a:cubicBezTo>
                    <a:pt x="58" y="900"/>
                    <a:pt x="88" y="1132"/>
                    <a:pt x="116" y="1395"/>
                  </a:cubicBezTo>
                  <a:lnTo>
                    <a:pt x="147" y="1395"/>
                  </a:lnTo>
                  <a:cubicBezTo>
                    <a:pt x="147" y="1162"/>
                    <a:pt x="116" y="930"/>
                    <a:pt x="88" y="697"/>
                  </a:cubicBezTo>
                  <a:cubicBezTo>
                    <a:pt x="88" y="609"/>
                    <a:pt x="88" y="493"/>
                    <a:pt x="58" y="377"/>
                  </a:cubicBezTo>
                  <a:cubicBezTo>
                    <a:pt x="58" y="260"/>
                    <a:pt x="30" y="116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5459492" y="3754697"/>
              <a:ext cx="5690" cy="65657"/>
            </a:xfrm>
            <a:custGeom>
              <a:avLst/>
              <a:gdLst/>
              <a:ahLst/>
              <a:cxnLst/>
              <a:rect l="l" t="t" r="r" b="b"/>
              <a:pathLst>
                <a:path w="117" h="1350" extrusionOk="0">
                  <a:moveTo>
                    <a:pt x="31" y="0"/>
                  </a:moveTo>
                  <a:cubicBezTo>
                    <a:pt x="0" y="86"/>
                    <a:pt x="31" y="144"/>
                    <a:pt x="31" y="233"/>
                  </a:cubicBezTo>
                  <a:lnTo>
                    <a:pt x="31" y="581"/>
                  </a:lnTo>
                  <a:cubicBezTo>
                    <a:pt x="59" y="842"/>
                    <a:pt x="59" y="1074"/>
                    <a:pt x="89" y="1337"/>
                  </a:cubicBezTo>
                  <a:cubicBezTo>
                    <a:pt x="89" y="1346"/>
                    <a:pt x="92" y="1349"/>
                    <a:pt x="96" y="1349"/>
                  </a:cubicBezTo>
                  <a:cubicBezTo>
                    <a:pt x="104" y="1349"/>
                    <a:pt x="117" y="1337"/>
                    <a:pt x="117" y="1337"/>
                  </a:cubicBezTo>
                  <a:cubicBezTo>
                    <a:pt x="117" y="1104"/>
                    <a:pt x="89" y="900"/>
                    <a:pt x="89" y="698"/>
                  </a:cubicBezTo>
                  <a:cubicBezTo>
                    <a:pt x="89" y="581"/>
                    <a:pt x="89" y="493"/>
                    <a:pt x="59" y="377"/>
                  </a:cubicBezTo>
                  <a:cubicBezTo>
                    <a:pt x="59" y="291"/>
                    <a:pt x="31" y="117"/>
                    <a:pt x="89" y="28"/>
                  </a:cubicBezTo>
                  <a:cubicBezTo>
                    <a:pt x="89" y="0"/>
                    <a:pt x="59" y="0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5469414" y="3764910"/>
              <a:ext cx="2918" cy="69986"/>
            </a:xfrm>
            <a:custGeom>
              <a:avLst/>
              <a:gdLst/>
              <a:ahLst/>
              <a:cxnLst/>
              <a:rect l="l" t="t" r="r" b="b"/>
              <a:pathLst>
                <a:path w="60" h="1439" extrusionOk="0">
                  <a:moveTo>
                    <a:pt x="15" y="0"/>
                  </a:moveTo>
                  <a:cubicBezTo>
                    <a:pt x="8" y="0"/>
                    <a:pt x="1" y="8"/>
                    <a:pt x="1" y="23"/>
                  </a:cubicBezTo>
                  <a:lnTo>
                    <a:pt x="1" y="1417"/>
                  </a:lnTo>
                  <a:cubicBezTo>
                    <a:pt x="1" y="1431"/>
                    <a:pt x="16" y="1438"/>
                    <a:pt x="30" y="1438"/>
                  </a:cubicBezTo>
                  <a:cubicBezTo>
                    <a:pt x="45" y="1438"/>
                    <a:pt x="59" y="1431"/>
                    <a:pt x="59" y="1417"/>
                  </a:cubicBezTo>
                  <a:cubicBezTo>
                    <a:pt x="59" y="953"/>
                    <a:pt x="59" y="488"/>
                    <a:pt x="29" y="23"/>
                  </a:cubicBezTo>
                  <a:cubicBezTo>
                    <a:pt x="29" y="8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5476466" y="3774491"/>
              <a:ext cx="4329" cy="60405"/>
            </a:xfrm>
            <a:custGeom>
              <a:avLst/>
              <a:gdLst/>
              <a:ahLst/>
              <a:cxnLst/>
              <a:rect l="l" t="t" r="r" b="b"/>
              <a:pathLst>
                <a:path w="89" h="1242" extrusionOk="0">
                  <a:moveTo>
                    <a:pt x="58" y="0"/>
                  </a:moveTo>
                  <a:cubicBezTo>
                    <a:pt x="30" y="174"/>
                    <a:pt x="30" y="377"/>
                    <a:pt x="30" y="581"/>
                  </a:cubicBezTo>
                  <a:cubicBezTo>
                    <a:pt x="30" y="783"/>
                    <a:pt x="0" y="1016"/>
                    <a:pt x="30" y="1220"/>
                  </a:cubicBezTo>
                  <a:cubicBezTo>
                    <a:pt x="30" y="1234"/>
                    <a:pt x="37" y="1241"/>
                    <a:pt x="44" y="1241"/>
                  </a:cubicBezTo>
                  <a:cubicBezTo>
                    <a:pt x="51" y="1241"/>
                    <a:pt x="58" y="1234"/>
                    <a:pt x="58" y="1220"/>
                  </a:cubicBezTo>
                  <a:lnTo>
                    <a:pt x="58" y="609"/>
                  </a:lnTo>
                  <a:cubicBezTo>
                    <a:pt x="58" y="407"/>
                    <a:pt x="88" y="202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5484929" y="3782954"/>
              <a:ext cx="2869" cy="39248"/>
            </a:xfrm>
            <a:custGeom>
              <a:avLst/>
              <a:gdLst/>
              <a:ahLst/>
              <a:cxnLst/>
              <a:rect l="l" t="t" r="r" b="b"/>
              <a:pathLst>
                <a:path w="59" h="807" extrusionOk="0">
                  <a:moveTo>
                    <a:pt x="31" y="0"/>
                  </a:moveTo>
                  <a:cubicBezTo>
                    <a:pt x="31" y="261"/>
                    <a:pt x="0" y="523"/>
                    <a:pt x="0" y="784"/>
                  </a:cubicBezTo>
                  <a:cubicBezTo>
                    <a:pt x="0" y="799"/>
                    <a:pt x="8" y="806"/>
                    <a:pt x="16" y="806"/>
                  </a:cubicBezTo>
                  <a:cubicBezTo>
                    <a:pt x="23" y="806"/>
                    <a:pt x="31" y="799"/>
                    <a:pt x="31" y="784"/>
                  </a:cubicBezTo>
                  <a:cubicBezTo>
                    <a:pt x="59" y="523"/>
                    <a:pt x="59" y="261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5490570" y="3786553"/>
              <a:ext cx="4329" cy="25290"/>
            </a:xfrm>
            <a:custGeom>
              <a:avLst/>
              <a:gdLst/>
              <a:ahLst/>
              <a:cxnLst/>
              <a:rect l="l" t="t" r="r" b="b"/>
              <a:pathLst>
                <a:path w="89" h="520" extrusionOk="0">
                  <a:moveTo>
                    <a:pt x="67" y="0"/>
                  </a:moveTo>
                  <a:cubicBezTo>
                    <a:pt x="62" y="0"/>
                    <a:pt x="59" y="3"/>
                    <a:pt x="59" y="12"/>
                  </a:cubicBezTo>
                  <a:cubicBezTo>
                    <a:pt x="31" y="159"/>
                    <a:pt x="1" y="361"/>
                    <a:pt x="31" y="508"/>
                  </a:cubicBezTo>
                  <a:cubicBezTo>
                    <a:pt x="40" y="517"/>
                    <a:pt x="50" y="520"/>
                    <a:pt x="58" y="520"/>
                  </a:cubicBezTo>
                  <a:cubicBezTo>
                    <a:pt x="76" y="520"/>
                    <a:pt x="89" y="508"/>
                    <a:pt x="89" y="508"/>
                  </a:cubicBezTo>
                  <a:cubicBezTo>
                    <a:pt x="89" y="333"/>
                    <a:pt x="59" y="187"/>
                    <a:pt x="89" y="12"/>
                  </a:cubicBezTo>
                  <a:cubicBezTo>
                    <a:pt x="89" y="12"/>
                    <a:pt x="76" y="0"/>
                    <a:pt x="6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5499033" y="3789957"/>
              <a:ext cx="2918" cy="20913"/>
            </a:xfrm>
            <a:custGeom>
              <a:avLst/>
              <a:gdLst/>
              <a:ahLst/>
              <a:cxnLst/>
              <a:rect l="l" t="t" r="r" b="b"/>
              <a:pathLst>
                <a:path w="60" h="430" extrusionOk="0">
                  <a:moveTo>
                    <a:pt x="1" y="1"/>
                  </a:moveTo>
                  <a:lnTo>
                    <a:pt x="1" y="407"/>
                  </a:lnTo>
                  <a:cubicBezTo>
                    <a:pt x="1" y="422"/>
                    <a:pt x="16" y="430"/>
                    <a:pt x="30" y="430"/>
                  </a:cubicBezTo>
                  <a:cubicBezTo>
                    <a:pt x="45" y="430"/>
                    <a:pt x="59" y="422"/>
                    <a:pt x="59" y="407"/>
                  </a:cubicBezTo>
                  <a:cubicBezTo>
                    <a:pt x="59" y="263"/>
                    <a:pt x="31" y="147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5018565" y="3832367"/>
              <a:ext cx="1556" cy="14153"/>
            </a:xfrm>
            <a:custGeom>
              <a:avLst/>
              <a:gdLst/>
              <a:ahLst/>
              <a:cxnLst/>
              <a:rect l="l" t="t" r="r" b="b"/>
              <a:pathLst>
                <a:path w="32" h="291" extrusionOk="0">
                  <a:moveTo>
                    <a:pt x="1" y="0"/>
                  </a:moveTo>
                  <a:lnTo>
                    <a:pt x="1" y="291"/>
                  </a:lnTo>
                  <a:lnTo>
                    <a:pt x="31" y="291"/>
                  </a:lnTo>
                  <a:cubicBezTo>
                    <a:pt x="31" y="175"/>
                    <a:pt x="31" y="89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5024256" y="3825364"/>
              <a:ext cx="2869" cy="15515"/>
            </a:xfrm>
            <a:custGeom>
              <a:avLst/>
              <a:gdLst/>
              <a:ahLst/>
              <a:cxnLst/>
              <a:rect l="l" t="t" r="r" b="b"/>
              <a:pathLst>
                <a:path w="59" h="319" extrusionOk="0">
                  <a:moveTo>
                    <a:pt x="30" y="0"/>
                  </a:moveTo>
                  <a:cubicBezTo>
                    <a:pt x="30" y="116"/>
                    <a:pt x="0" y="202"/>
                    <a:pt x="0" y="319"/>
                  </a:cubicBezTo>
                  <a:lnTo>
                    <a:pt x="30" y="319"/>
                  </a:lnTo>
                  <a:cubicBezTo>
                    <a:pt x="30" y="202"/>
                    <a:pt x="30" y="116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5027077" y="3821035"/>
              <a:ext cx="4329" cy="37449"/>
            </a:xfrm>
            <a:custGeom>
              <a:avLst/>
              <a:gdLst/>
              <a:ahLst/>
              <a:cxnLst/>
              <a:rect l="l" t="t" r="r" b="b"/>
              <a:pathLst>
                <a:path w="89" h="770" extrusionOk="0">
                  <a:moveTo>
                    <a:pt x="58" y="1"/>
                  </a:moveTo>
                  <a:cubicBezTo>
                    <a:pt x="58" y="147"/>
                    <a:pt x="58" y="322"/>
                    <a:pt x="31" y="466"/>
                  </a:cubicBezTo>
                  <a:lnTo>
                    <a:pt x="31" y="698"/>
                  </a:lnTo>
                  <a:cubicBezTo>
                    <a:pt x="31" y="728"/>
                    <a:pt x="0" y="756"/>
                    <a:pt x="31" y="756"/>
                  </a:cubicBezTo>
                  <a:cubicBezTo>
                    <a:pt x="31" y="756"/>
                    <a:pt x="43" y="770"/>
                    <a:pt x="51" y="770"/>
                  </a:cubicBezTo>
                  <a:cubicBezTo>
                    <a:pt x="55" y="770"/>
                    <a:pt x="58" y="766"/>
                    <a:pt x="58" y="756"/>
                  </a:cubicBezTo>
                  <a:cubicBezTo>
                    <a:pt x="54" y="756"/>
                    <a:pt x="51" y="753"/>
                    <a:pt x="49" y="747"/>
                  </a:cubicBezTo>
                  <a:lnTo>
                    <a:pt x="49" y="747"/>
                  </a:lnTo>
                  <a:cubicBezTo>
                    <a:pt x="52" y="750"/>
                    <a:pt x="55" y="753"/>
                    <a:pt x="58" y="756"/>
                  </a:cubicBezTo>
                  <a:cubicBezTo>
                    <a:pt x="89" y="728"/>
                    <a:pt x="58" y="728"/>
                    <a:pt x="58" y="728"/>
                  </a:cubicBezTo>
                  <a:cubicBezTo>
                    <a:pt x="54" y="728"/>
                    <a:pt x="49" y="728"/>
                    <a:pt x="46" y="728"/>
                  </a:cubicBezTo>
                  <a:lnTo>
                    <a:pt x="46" y="728"/>
                  </a:lnTo>
                  <a:cubicBezTo>
                    <a:pt x="44" y="685"/>
                    <a:pt x="58" y="604"/>
                    <a:pt x="58" y="582"/>
                  </a:cubicBezTo>
                  <a:lnTo>
                    <a:pt x="58" y="380"/>
                  </a:lnTo>
                  <a:cubicBezTo>
                    <a:pt x="58" y="263"/>
                    <a:pt x="89" y="147"/>
                    <a:pt x="8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5034177" y="3811211"/>
              <a:ext cx="4231" cy="46301"/>
            </a:xfrm>
            <a:custGeom>
              <a:avLst/>
              <a:gdLst/>
              <a:ahLst/>
              <a:cxnLst/>
              <a:rect l="l" t="t" r="r" b="b"/>
              <a:pathLst>
                <a:path w="87" h="952" extrusionOk="0">
                  <a:moveTo>
                    <a:pt x="87" y="1"/>
                  </a:moveTo>
                  <a:lnTo>
                    <a:pt x="87" y="1"/>
                  </a:lnTo>
                  <a:cubicBezTo>
                    <a:pt x="29" y="291"/>
                    <a:pt x="1" y="640"/>
                    <a:pt x="29" y="930"/>
                  </a:cubicBezTo>
                  <a:cubicBezTo>
                    <a:pt x="29" y="944"/>
                    <a:pt x="36" y="951"/>
                    <a:pt x="44" y="951"/>
                  </a:cubicBezTo>
                  <a:cubicBezTo>
                    <a:pt x="51" y="951"/>
                    <a:pt x="59" y="944"/>
                    <a:pt x="59" y="930"/>
                  </a:cubicBezTo>
                  <a:cubicBezTo>
                    <a:pt x="87" y="900"/>
                    <a:pt x="87" y="872"/>
                    <a:pt x="87" y="814"/>
                  </a:cubicBezTo>
                  <a:lnTo>
                    <a:pt x="60" y="814"/>
                  </a:lnTo>
                  <a:cubicBezTo>
                    <a:pt x="65" y="538"/>
                    <a:pt x="87" y="280"/>
                    <a:pt x="8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5042689" y="3812913"/>
              <a:ext cx="4231" cy="29424"/>
            </a:xfrm>
            <a:custGeom>
              <a:avLst/>
              <a:gdLst/>
              <a:ahLst/>
              <a:cxnLst/>
              <a:rect l="l" t="t" r="r" b="b"/>
              <a:pathLst>
                <a:path w="87" h="605" extrusionOk="0">
                  <a:moveTo>
                    <a:pt x="72" y="1"/>
                  </a:moveTo>
                  <a:cubicBezTo>
                    <a:pt x="65" y="1"/>
                    <a:pt x="58" y="9"/>
                    <a:pt x="58" y="24"/>
                  </a:cubicBezTo>
                  <a:cubicBezTo>
                    <a:pt x="0" y="198"/>
                    <a:pt x="0" y="400"/>
                    <a:pt x="0" y="605"/>
                  </a:cubicBezTo>
                  <a:lnTo>
                    <a:pt x="28" y="605"/>
                  </a:lnTo>
                  <a:cubicBezTo>
                    <a:pt x="28" y="400"/>
                    <a:pt x="58" y="198"/>
                    <a:pt x="86" y="24"/>
                  </a:cubicBezTo>
                  <a:cubicBezTo>
                    <a:pt x="86" y="9"/>
                    <a:pt x="79" y="1"/>
                    <a:pt x="7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5046871" y="3815393"/>
              <a:ext cx="2869" cy="29424"/>
            </a:xfrm>
            <a:custGeom>
              <a:avLst/>
              <a:gdLst/>
              <a:ahLst/>
              <a:cxnLst/>
              <a:rect l="l" t="t" r="r" b="b"/>
              <a:pathLst>
                <a:path w="59" h="605" extrusionOk="0">
                  <a:moveTo>
                    <a:pt x="58" y="1"/>
                  </a:moveTo>
                  <a:cubicBezTo>
                    <a:pt x="30" y="205"/>
                    <a:pt x="0" y="407"/>
                    <a:pt x="30" y="582"/>
                  </a:cubicBezTo>
                  <a:cubicBezTo>
                    <a:pt x="30" y="597"/>
                    <a:pt x="37" y="604"/>
                    <a:pt x="44" y="604"/>
                  </a:cubicBezTo>
                  <a:cubicBezTo>
                    <a:pt x="51" y="604"/>
                    <a:pt x="58" y="597"/>
                    <a:pt x="58" y="582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5052513" y="3814032"/>
              <a:ext cx="5690" cy="28306"/>
            </a:xfrm>
            <a:custGeom>
              <a:avLst/>
              <a:gdLst/>
              <a:ahLst/>
              <a:cxnLst/>
              <a:rect l="l" t="t" r="r" b="b"/>
              <a:pathLst>
                <a:path w="117" h="582" extrusionOk="0">
                  <a:moveTo>
                    <a:pt x="31" y="1"/>
                  </a:moveTo>
                  <a:cubicBezTo>
                    <a:pt x="31" y="1"/>
                    <a:pt x="50" y="1"/>
                    <a:pt x="57" y="17"/>
                  </a:cubicBezTo>
                  <a:lnTo>
                    <a:pt x="57" y="17"/>
                  </a:lnTo>
                  <a:cubicBezTo>
                    <a:pt x="50" y="76"/>
                    <a:pt x="31" y="266"/>
                    <a:pt x="31" y="291"/>
                  </a:cubicBezTo>
                  <a:cubicBezTo>
                    <a:pt x="0" y="377"/>
                    <a:pt x="0" y="466"/>
                    <a:pt x="0" y="582"/>
                  </a:cubicBezTo>
                  <a:lnTo>
                    <a:pt x="31" y="582"/>
                  </a:lnTo>
                  <a:cubicBezTo>
                    <a:pt x="31" y="435"/>
                    <a:pt x="58" y="319"/>
                    <a:pt x="58" y="175"/>
                  </a:cubicBezTo>
                  <a:cubicBezTo>
                    <a:pt x="58" y="145"/>
                    <a:pt x="117" y="29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5058155" y="3812573"/>
              <a:ext cx="2869" cy="25485"/>
            </a:xfrm>
            <a:custGeom>
              <a:avLst/>
              <a:gdLst/>
              <a:ahLst/>
              <a:cxnLst/>
              <a:rect l="l" t="t" r="r" b="b"/>
              <a:pathLst>
                <a:path w="59" h="524" extrusionOk="0">
                  <a:moveTo>
                    <a:pt x="59" y="0"/>
                  </a:moveTo>
                  <a:lnTo>
                    <a:pt x="59" y="0"/>
                  </a:lnTo>
                  <a:cubicBezTo>
                    <a:pt x="31" y="31"/>
                    <a:pt x="31" y="59"/>
                    <a:pt x="31" y="89"/>
                  </a:cubicBezTo>
                  <a:lnTo>
                    <a:pt x="31" y="233"/>
                  </a:lnTo>
                  <a:cubicBezTo>
                    <a:pt x="1" y="321"/>
                    <a:pt x="1" y="407"/>
                    <a:pt x="1" y="496"/>
                  </a:cubicBezTo>
                  <a:cubicBezTo>
                    <a:pt x="1" y="523"/>
                    <a:pt x="31" y="523"/>
                    <a:pt x="31" y="523"/>
                  </a:cubicBezTo>
                  <a:cubicBezTo>
                    <a:pt x="31" y="349"/>
                    <a:pt x="59" y="175"/>
                    <a:pt x="5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5063796" y="3808390"/>
              <a:ext cx="4377" cy="19843"/>
            </a:xfrm>
            <a:custGeom>
              <a:avLst/>
              <a:gdLst/>
              <a:ahLst/>
              <a:cxnLst/>
              <a:rect l="l" t="t" r="r" b="b"/>
              <a:pathLst>
                <a:path w="90" h="408" extrusionOk="0">
                  <a:moveTo>
                    <a:pt x="59" y="0"/>
                  </a:moveTo>
                  <a:cubicBezTo>
                    <a:pt x="31" y="145"/>
                    <a:pt x="1" y="261"/>
                    <a:pt x="1" y="407"/>
                  </a:cubicBezTo>
                  <a:lnTo>
                    <a:pt x="31" y="407"/>
                  </a:lnTo>
                  <a:cubicBezTo>
                    <a:pt x="31" y="261"/>
                    <a:pt x="59" y="145"/>
                    <a:pt x="8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5068125" y="3809120"/>
              <a:ext cx="1362" cy="15904"/>
            </a:xfrm>
            <a:custGeom>
              <a:avLst/>
              <a:gdLst/>
              <a:ahLst/>
              <a:cxnLst/>
              <a:rect l="l" t="t" r="r" b="b"/>
              <a:pathLst>
                <a:path w="28" h="327" extrusionOk="0">
                  <a:moveTo>
                    <a:pt x="7" y="1"/>
                  </a:moveTo>
                  <a:cubicBezTo>
                    <a:pt x="3" y="1"/>
                    <a:pt x="0" y="4"/>
                    <a:pt x="0" y="13"/>
                  </a:cubicBezTo>
                  <a:lnTo>
                    <a:pt x="0" y="304"/>
                  </a:lnTo>
                  <a:cubicBezTo>
                    <a:pt x="0" y="319"/>
                    <a:pt x="7" y="327"/>
                    <a:pt x="14" y="327"/>
                  </a:cubicBezTo>
                  <a:cubicBezTo>
                    <a:pt x="21" y="327"/>
                    <a:pt x="28" y="319"/>
                    <a:pt x="28" y="304"/>
                  </a:cubicBezTo>
                  <a:lnTo>
                    <a:pt x="28" y="13"/>
                  </a:lnTo>
                  <a:cubicBezTo>
                    <a:pt x="28" y="13"/>
                    <a:pt x="16" y="1"/>
                    <a:pt x="7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5072307" y="3808390"/>
              <a:ext cx="1508" cy="12353"/>
            </a:xfrm>
            <a:custGeom>
              <a:avLst/>
              <a:gdLst/>
              <a:ahLst/>
              <a:cxnLst/>
              <a:rect l="l" t="t" r="r" b="b"/>
              <a:pathLst>
                <a:path w="31" h="254" extrusionOk="0">
                  <a:moveTo>
                    <a:pt x="30" y="0"/>
                  </a:moveTo>
                  <a:cubicBezTo>
                    <a:pt x="30" y="86"/>
                    <a:pt x="30" y="145"/>
                    <a:pt x="0" y="233"/>
                  </a:cubicBezTo>
                  <a:cubicBezTo>
                    <a:pt x="0" y="247"/>
                    <a:pt x="8" y="254"/>
                    <a:pt x="15" y="254"/>
                  </a:cubicBezTo>
                  <a:cubicBezTo>
                    <a:pt x="23" y="254"/>
                    <a:pt x="30" y="247"/>
                    <a:pt x="30" y="233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5076587" y="3806931"/>
              <a:ext cx="1410" cy="12791"/>
            </a:xfrm>
            <a:custGeom>
              <a:avLst/>
              <a:gdLst/>
              <a:ahLst/>
              <a:cxnLst/>
              <a:rect l="l" t="t" r="r" b="b"/>
              <a:pathLst>
                <a:path w="29" h="263" extrusionOk="0">
                  <a:moveTo>
                    <a:pt x="28" y="0"/>
                  </a:moveTo>
                  <a:cubicBezTo>
                    <a:pt x="28" y="89"/>
                    <a:pt x="0" y="175"/>
                    <a:pt x="0" y="263"/>
                  </a:cubicBezTo>
                  <a:lnTo>
                    <a:pt x="28" y="26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5083591" y="3797398"/>
              <a:ext cx="2869" cy="13472"/>
            </a:xfrm>
            <a:custGeom>
              <a:avLst/>
              <a:gdLst/>
              <a:ahLst/>
              <a:cxnLst/>
              <a:rect l="l" t="t" r="r" b="b"/>
              <a:pathLst>
                <a:path w="59" h="277" extrusionOk="0">
                  <a:moveTo>
                    <a:pt x="16" y="1"/>
                  </a:moveTo>
                  <a:cubicBezTo>
                    <a:pt x="8" y="1"/>
                    <a:pt x="1" y="8"/>
                    <a:pt x="1" y="22"/>
                  </a:cubicBezTo>
                  <a:cubicBezTo>
                    <a:pt x="31" y="110"/>
                    <a:pt x="31" y="168"/>
                    <a:pt x="1" y="254"/>
                  </a:cubicBezTo>
                  <a:cubicBezTo>
                    <a:pt x="1" y="269"/>
                    <a:pt x="8" y="277"/>
                    <a:pt x="16" y="277"/>
                  </a:cubicBezTo>
                  <a:cubicBezTo>
                    <a:pt x="23" y="277"/>
                    <a:pt x="31" y="269"/>
                    <a:pt x="31" y="254"/>
                  </a:cubicBezTo>
                  <a:cubicBezTo>
                    <a:pt x="31" y="196"/>
                    <a:pt x="59" y="110"/>
                    <a:pt x="31" y="22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5089232" y="3795599"/>
              <a:ext cx="1508" cy="12451"/>
            </a:xfrm>
            <a:custGeom>
              <a:avLst/>
              <a:gdLst/>
              <a:ahLst/>
              <a:cxnLst/>
              <a:rect l="l" t="t" r="r" b="b"/>
              <a:pathLst>
                <a:path w="31" h="256" extrusionOk="0">
                  <a:moveTo>
                    <a:pt x="1" y="1"/>
                  </a:moveTo>
                  <a:lnTo>
                    <a:pt x="1" y="233"/>
                  </a:lnTo>
                  <a:cubicBezTo>
                    <a:pt x="1" y="248"/>
                    <a:pt x="8" y="256"/>
                    <a:pt x="16" y="256"/>
                  </a:cubicBezTo>
                  <a:cubicBezTo>
                    <a:pt x="23" y="256"/>
                    <a:pt x="31" y="248"/>
                    <a:pt x="31" y="233"/>
                  </a:cubicBezTo>
                  <a:cubicBezTo>
                    <a:pt x="31" y="175"/>
                    <a:pt x="31" y="89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5096382" y="3782954"/>
              <a:ext cx="2869" cy="19843"/>
            </a:xfrm>
            <a:custGeom>
              <a:avLst/>
              <a:gdLst/>
              <a:ahLst/>
              <a:cxnLst/>
              <a:rect l="l" t="t" r="r" b="b"/>
              <a:pathLst>
                <a:path w="59" h="408" extrusionOk="0">
                  <a:moveTo>
                    <a:pt x="28" y="0"/>
                  </a:moveTo>
                  <a:cubicBezTo>
                    <a:pt x="0" y="145"/>
                    <a:pt x="0" y="261"/>
                    <a:pt x="28" y="407"/>
                  </a:cubicBezTo>
                  <a:cubicBezTo>
                    <a:pt x="28" y="407"/>
                    <a:pt x="58" y="407"/>
                    <a:pt x="58" y="377"/>
                  </a:cubicBezTo>
                  <a:cubicBezTo>
                    <a:pt x="28" y="261"/>
                    <a:pt x="28" y="145"/>
                    <a:pt x="58" y="28"/>
                  </a:cubicBezTo>
                  <a:cubicBezTo>
                    <a:pt x="58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5103385" y="3777312"/>
              <a:ext cx="1508" cy="13812"/>
            </a:xfrm>
            <a:custGeom>
              <a:avLst/>
              <a:gdLst/>
              <a:ahLst/>
              <a:cxnLst/>
              <a:rect l="l" t="t" r="r" b="b"/>
              <a:pathLst>
                <a:path w="31" h="284" extrusionOk="0">
                  <a:moveTo>
                    <a:pt x="0" y="0"/>
                  </a:moveTo>
                  <a:lnTo>
                    <a:pt x="0" y="261"/>
                  </a:lnTo>
                  <a:cubicBezTo>
                    <a:pt x="0" y="276"/>
                    <a:pt x="8" y="283"/>
                    <a:pt x="15" y="283"/>
                  </a:cubicBezTo>
                  <a:cubicBezTo>
                    <a:pt x="23" y="283"/>
                    <a:pt x="31" y="276"/>
                    <a:pt x="31" y="261"/>
                  </a:cubicBezTo>
                  <a:cubicBezTo>
                    <a:pt x="31" y="175"/>
                    <a:pt x="31" y="86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1"/>
            <p:cNvSpPr/>
            <p:nvPr/>
          </p:nvSpPr>
          <p:spPr>
            <a:xfrm>
              <a:off x="5107665" y="3769141"/>
              <a:ext cx="1410" cy="18044"/>
            </a:xfrm>
            <a:custGeom>
              <a:avLst/>
              <a:gdLst/>
              <a:ahLst/>
              <a:cxnLst/>
              <a:rect l="l" t="t" r="r" b="b"/>
              <a:pathLst>
                <a:path w="29" h="371" extrusionOk="0">
                  <a:moveTo>
                    <a:pt x="15" y="1"/>
                  </a:moveTo>
                  <a:cubicBezTo>
                    <a:pt x="8" y="1"/>
                    <a:pt x="1" y="8"/>
                    <a:pt x="1" y="22"/>
                  </a:cubicBezTo>
                  <a:lnTo>
                    <a:pt x="1" y="370"/>
                  </a:lnTo>
                  <a:lnTo>
                    <a:pt x="29" y="370"/>
                  </a:lnTo>
                  <a:lnTo>
                    <a:pt x="29" y="22"/>
                  </a:lnTo>
                  <a:cubicBezTo>
                    <a:pt x="29" y="8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5111848" y="3764521"/>
              <a:ext cx="1508" cy="13861"/>
            </a:xfrm>
            <a:custGeom>
              <a:avLst/>
              <a:gdLst/>
              <a:ahLst/>
              <a:cxnLst/>
              <a:rect l="l" t="t" r="r" b="b"/>
              <a:pathLst>
                <a:path w="31" h="285" extrusionOk="0">
                  <a:moveTo>
                    <a:pt x="31" y="1"/>
                  </a:moveTo>
                  <a:cubicBezTo>
                    <a:pt x="31" y="89"/>
                    <a:pt x="1" y="175"/>
                    <a:pt x="1" y="263"/>
                  </a:cubicBezTo>
                  <a:cubicBezTo>
                    <a:pt x="1" y="277"/>
                    <a:pt x="8" y="284"/>
                    <a:pt x="16" y="284"/>
                  </a:cubicBezTo>
                  <a:cubicBezTo>
                    <a:pt x="23" y="284"/>
                    <a:pt x="31" y="277"/>
                    <a:pt x="31" y="263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5117490" y="3757518"/>
              <a:ext cx="2869" cy="11332"/>
            </a:xfrm>
            <a:custGeom>
              <a:avLst/>
              <a:gdLst/>
              <a:ahLst/>
              <a:cxnLst/>
              <a:rect l="l" t="t" r="r" b="b"/>
              <a:pathLst>
                <a:path w="59" h="233" extrusionOk="0">
                  <a:moveTo>
                    <a:pt x="31" y="0"/>
                  </a:moveTo>
                  <a:cubicBezTo>
                    <a:pt x="31" y="0"/>
                    <a:pt x="1" y="0"/>
                    <a:pt x="1" y="28"/>
                  </a:cubicBezTo>
                  <a:cubicBezTo>
                    <a:pt x="31" y="86"/>
                    <a:pt x="31" y="145"/>
                    <a:pt x="31" y="233"/>
                  </a:cubicBezTo>
                  <a:cubicBezTo>
                    <a:pt x="59" y="145"/>
                    <a:pt x="59" y="86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5123180" y="3752217"/>
              <a:ext cx="2869" cy="10992"/>
            </a:xfrm>
            <a:custGeom>
              <a:avLst/>
              <a:gdLst/>
              <a:ahLst/>
              <a:cxnLst/>
              <a:rect l="l" t="t" r="r" b="b"/>
              <a:pathLst>
                <a:path w="59" h="226" extrusionOk="0">
                  <a:moveTo>
                    <a:pt x="15" y="0"/>
                  </a:moveTo>
                  <a:cubicBezTo>
                    <a:pt x="8" y="0"/>
                    <a:pt x="0" y="7"/>
                    <a:pt x="0" y="21"/>
                  </a:cubicBezTo>
                  <a:cubicBezTo>
                    <a:pt x="0" y="51"/>
                    <a:pt x="30" y="79"/>
                    <a:pt x="30" y="109"/>
                  </a:cubicBezTo>
                  <a:lnTo>
                    <a:pt x="30" y="226"/>
                  </a:lnTo>
                  <a:lnTo>
                    <a:pt x="58" y="226"/>
                  </a:lnTo>
                  <a:cubicBezTo>
                    <a:pt x="58" y="168"/>
                    <a:pt x="58" y="79"/>
                    <a:pt x="30" y="21"/>
                  </a:cubicBezTo>
                  <a:cubicBezTo>
                    <a:pt x="30" y="7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5128822" y="3749152"/>
              <a:ext cx="1508" cy="10846"/>
            </a:xfrm>
            <a:custGeom>
              <a:avLst/>
              <a:gdLst/>
              <a:ahLst/>
              <a:cxnLst/>
              <a:rect l="l" t="t" r="r" b="b"/>
              <a:pathLst>
                <a:path w="31" h="223" extrusionOk="0">
                  <a:moveTo>
                    <a:pt x="30" y="0"/>
                  </a:moveTo>
                  <a:lnTo>
                    <a:pt x="30" y="0"/>
                  </a:lnTo>
                  <a:cubicBezTo>
                    <a:pt x="0" y="85"/>
                    <a:pt x="0" y="143"/>
                    <a:pt x="0" y="200"/>
                  </a:cubicBezTo>
                  <a:cubicBezTo>
                    <a:pt x="0" y="215"/>
                    <a:pt x="8" y="223"/>
                    <a:pt x="15" y="223"/>
                  </a:cubicBezTo>
                  <a:cubicBezTo>
                    <a:pt x="23" y="223"/>
                    <a:pt x="31" y="215"/>
                    <a:pt x="31" y="200"/>
                  </a:cubicBezTo>
                  <a:cubicBezTo>
                    <a:pt x="1" y="143"/>
                    <a:pt x="0" y="85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5131642" y="3740885"/>
              <a:ext cx="2869" cy="12402"/>
            </a:xfrm>
            <a:custGeom>
              <a:avLst/>
              <a:gdLst/>
              <a:ahLst/>
              <a:cxnLst/>
              <a:rect l="l" t="t" r="r" b="b"/>
              <a:pathLst>
                <a:path w="59" h="255" extrusionOk="0">
                  <a:moveTo>
                    <a:pt x="16" y="1"/>
                  </a:moveTo>
                  <a:cubicBezTo>
                    <a:pt x="8" y="1"/>
                    <a:pt x="0" y="8"/>
                    <a:pt x="0" y="22"/>
                  </a:cubicBezTo>
                  <a:cubicBezTo>
                    <a:pt x="31" y="80"/>
                    <a:pt x="31" y="168"/>
                    <a:pt x="31" y="254"/>
                  </a:cubicBezTo>
                  <a:lnTo>
                    <a:pt x="59" y="254"/>
                  </a:lnTo>
                  <a:cubicBezTo>
                    <a:pt x="59" y="168"/>
                    <a:pt x="59" y="80"/>
                    <a:pt x="31" y="22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5140105" y="3733443"/>
              <a:ext cx="1508" cy="15660"/>
            </a:xfrm>
            <a:custGeom>
              <a:avLst/>
              <a:gdLst/>
              <a:ahLst/>
              <a:cxnLst/>
              <a:rect l="l" t="t" r="r" b="b"/>
              <a:pathLst>
                <a:path w="31" h="322" extrusionOk="0">
                  <a:moveTo>
                    <a:pt x="1" y="0"/>
                  </a:moveTo>
                  <a:lnTo>
                    <a:pt x="1" y="147"/>
                  </a:lnTo>
                  <a:lnTo>
                    <a:pt x="1" y="321"/>
                  </a:lnTo>
                  <a:lnTo>
                    <a:pt x="31" y="321"/>
                  </a:lnTo>
                  <a:cubicBezTo>
                    <a:pt x="31" y="205"/>
                    <a:pt x="31" y="117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5145795" y="3726440"/>
              <a:ext cx="2869" cy="16974"/>
            </a:xfrm>
            <a:custGeom>
              <a:avLst/>
              <a:gdLst/>
              <a:ahLst/>
              <a:cxnLst/>
              <a:rect l="l" t="t" r="r" b="b"/>
              <a:pathLst>
                <a:path w="59" h="349" extrusionOk="0">
                  <a:moveTo>
                    <a:pt x="30" y="0"/>
                  </a:moveTo>
                  <a:cubicBezTo>
                    <a:pt x="30" y="0"/>
                    <a:pt x="0" y="28"/>
                    <a:pt x="0" y="58"/>
                  </a:cubicBezTo>
                  <a:lnTo>
                    <a:pt x="30" y="58"/>
                  </a:lnTo>
                  <a:lnTo>
                    <a:pt x="30" y="349"/>
                  </a:lnTo>
                  <a:lnTo>
                    <a:pt x="58" y="34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5152896" y="3718269"/>
              <a:ext cx="2869" cy="14882"/>
            </a:xfrm>
            <a:custGeom>
              <a:avLst/>
              <a:gdLst/>
              <a:ahLst/>
              <a:cxnLst/>
              <a:rect l="l" t="t" r="r" b="b"/>
              <a:pathLst>
                <a:path w="59" h="306" extrusionOk="0">
                  <a:moveTo>
                    <a:pt x="4" y="1"/>
                  </a:moveTo>
                  <a:cubicBezTo>
                    <a:pt x="0" y="1"/>
                    <a:pt x="0" y="8"/>
                    <a:pt x="0" y="22"/>
                  </a:cubicBezTo>
                  <a:cubicBezTo>
                    <a:pt x="0" y="110"/>
                    <a:pt x="28" y="196"/>
                    <a:pt x="0" y="284"/>
                  </a:cubicBezTo>
                  <a:cubicBezTo>
                    <a:pt x="0" y="298"/>
                    <a:pt x="7" y="305"/>
                    <a:pt x="14" y="305"/>
                  </a:cubicBezTo>
                  <a:cubicBezTo>
                    <a:pt x="21" y="305"/>
                    <a:pt x="28" y="298"/>
                    <a:pt x="28" y="284"/>
                  </a:cubicBezTo>
                  <a:cubicBezTo>
                    <a:pt x="59" y="196"/>
                    <a:pt x="28" y="110"/>
                    <a:pt x="28" y="22"/>
                  </a:cubicBezTo>
                  <a:cubicBezTo>
                    <a:pt x="14" y="8"/>
                    <a:pt x="7" y="1"/>
                    <a:pt x="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1"/>
            <p:cNvSpPr/>
            <p:nvPr/>
          </p:nvSpPr>
          <p:spPr>
            <a:xfrm>
              <a:off x="5159899" y="3712287"/>
              <a:ext cx="2869" cy="14785"/>
            </a:xfrm>
            <a:custGeom>
              <a:avLst/>
              <a:gdLst/>
              <a:ahLst/>
              <a:cxnLst/>
              <a:rect l="l" t="t" r="r" b="b"/>
              <a:pathLst>
                <a:path w="59" h="304" extrusionOk="0">
                  <a:moveTo>
                    <a:pt x="1" y="1"/>
                  </a:moveTo>
                  <a:cubicBezTo>
                    <a:pt x="1" y="117"/>
                    <a:pt x="1" y="203"/>
                    <a:pt x="31" y="291"/>
                  </a:cubicBezTo>
                  <a:cubicBezTo>
                    <a:pt x="31" y="300"/>
                    <a:pt x="34" y="304"/>
                    <a:pt x="38" y="304"/>
                  </a:cubicBezTo>
                  <a:cubicBezTo>
                    <a:pt x="46" y="304"/>
                    <a:pt x="59" y="291"/>
                    <a:pt x="59" y="291"/>
                  </a:cubicBezTo>
                  <a:cubicBezTo>
                    <a:pt x="31" y="203"/>
                    <a:pt x="1" y="87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1"/>
            <p:cNvSpPr/>
            <p:nvPr/>
          </p:nvSpPr>
          <p:spPr>
            <a:xfrm>
              <a:off x="5165541" y="3705186"/>
              <a:ext cx="1508" cy="15271"/>
            </a:xfrm>
            <a:custGeom>
              <a:avLst/>
              <a:gdLst/>
              <a:ahLst/>
              <a:cxnLst/>
              <a:rect l="l" t="t" r="r" b="b"/>
              <a:pathLst>
                <a:path w="31" h="314" extrusionOk="0">
                  <a:moveTo>
                    <a:pt x="1" y="0"/>
                  </a:moveTo>
                  <a:lnTo>
                    <a:pt x="1" y="291"/>
                  </a:lnTo>
                  <a:cubicBezTo>
                    <a:pt x="1" y="306"/>
                    <a:pt x="8" y="313"/>
                    <a:pt x="16" y="313"/>
                  </a:cubicBezTo>
                  <a:cubicBezTo>
                    <a:pt x="23" y="313"/>
                    <a:pt x="31" y="306"/>
                    <a:pt x="31" y="291"/>
                  </a:cubicBezTo>
                  <a:cubicBezTo>
                    <a:pt x="31" y="205"/>
                    <a:pt x="31" y="89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5171231" y="3698183"/>
              <a:ext cx="1508" cy="11332"/>
            </a:xfrm>
            <a:custGeom>
              <a:avLst/>
              <a:gdLst/>
              <a:ahLst/>
              <a:cxnLst/>
              <a:rect l="l" t="t" r="r" b="b"/>
              <a:pathLst>
                <a:path w="31" h="233" extrusionOk="0">
                  <a:moveTo>
                    <a:pt x="0" y="0"/>
                  </a:moveTo>
                  <a:cubicBezTo>
                    <a:pt x="0" y="86"/>
                    <a:pt x="0" y="174"/>
                    <a:pt x="30" y="233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1"/>
            <p:cNvSpPr/>
            <p:nvPr/>
          </p:nvSpPr>
          <p:spPr>
            <a:xfrm>
              <a:off x="5175511" y="3692493"/>
              <a:ext cx="1410" cy="8171"/>
            </a:xfrm>
            <a:custGeom>
              <a:avLst/>
              <a:gdLst/>
              <a:ahLst/>
              <a:cxnLst/>
              <a:rect l="l" t="t" r="r" b="b"/>
              <a:pathLst>
                <a:path w="29" h="168" extrusionOk="0">
                  <a:moveTo>
                    <a:pt x="0" y="1"/>
                  </a:moveTo>
                  <a:lnTo>
                    <a:pt x="0" y="145"/>
                  </a:lnTo>
                  <a:cubicBezTo>
                    <a:pt x="0" y="160"/>
                    <a:pt x="7" y="168"/>
                    <a:pt x="14" y="168"/>
                  </a:cubicBezTo>
                  <a:cubicBezTo>
                    <a:pt x="21" y="168"/>
                    <a:pt x="28" y="160"/>
                    <a:pt x="28" y="145"/>
                  </a:cubicBezTo>
                  <a:cubicBezTo>
                    <a:pt x="0" y="87"/>
                    <a:pt x="0" y="59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1"/>
            <p:cNvSpPr/>
            <p:nvPr/>
          </p:nvSpPr>
          <p:spPr>
            <a:xfrm>
              <a:off x="5181153" y="3684030"/>
              <a:ext cx="2869" cy="10554"/>
            </a:xfrm>
            <a:custGeom>
              <a:avLst/>
              <a:gdLst/>
              <a:ahLst/>
              <a:cxnLst/>
              <a:rect l="l" t="t" r="r" b="b"/>
              <a:pathLst>
                <a:path w="59" h="217" extrusionOk="0">
                  <a:moveTo>
                    <a:pt x="28" y="1"/>
                  </a:moveTo>
                  <a:cubicBezTo>
                    <a:pt x="1" y="59"/>
                    <a:pt x="28" y="145"/>
                    <a:pt x="28" y="203"/>
                  </a:cubicBezTo>
                  <a:cubicBezTo>
                    <a:pt x="28" y="213"/>
                    <a:pt x="32" y="216"/>
                    <a:pt x="36" y="216"/>
                  </a:cubicBezTo>
                  <a:cubicBezTo>
                    <a:pt x="45" y="216"/>
                    <a:pt x="59" y="203"/>
                    <a:pt x="59" y="203"/>
                  </a:cubicBezTo>
                  <a:cubicBezTo>
                    <a:pt x="28" y="145"/>
                    <a:pt x="28" y="59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1"/>
            <p:cNvSpPr/>
            <p:nvPr/>
          </p:nvSpPr>
          <p:spPr>
            <a:xfrm>
              <a:off x="5186795" y="3676929"/>
              <a:ext cx="2869" cy="12791"/>
            </a:xfrm>
            <a:custGeom>
              <a:avLst/>
              <a:gdLst/>
              <a:ahLst/>
              <a:cxnLst/>
              <a:rect l="l" t="t" r="r" b="b"/>
              <a:pathLst>
                <a:path w="59" h="263" extrusionOk="0">
                  <a:moveTo>
                    <a:pt x="1" y="0"/>
                  </a:moveTo>
                  <a:cubicBezTo>
                    <a:pt x="1" y="88"/>
                    <a:pt x="1" y="174"/>
                    <a:pt x="29" y="263"/>
                  </a:cubicBezTo>
                  <a:lnTo>
                    <a:pt x="59" y="263"/>
                  </a:lnTo>
                  <a:cubicBezTo>
                    <a:pt x="29" y="174"/>
                    <a:pt x="29" y="88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1"/>
            <p:cNvSpPr/>
            <p:nvPr/>
          </p:nvSpPr>
          <p:spPr>
            <a:xfrm>
              <a:off x="5192485" y="3671239"/>
              <a:ext cx="2869" cy="13861"/>
            </a:xfrm>
            <a:custGeom>
              <a:avLst/>
              <a:gdLst/>
              <a:ahLst/>
              <a:cxnLst/>
              <a:rect l="l" t="t" r="r" b="b"/>
              <a:pathLst>
                <a:path w="59" h="285" extrusionOk="0">
                  <a:moveTo>
                    <a:pt x="28" y="1"/>
                  </a:moveTo>
                  <a:cubicBezTo>
                    <a:pt x="28" y="89"/>
                    <a:pt x="28" y="175"/>
                    <a:pt x="0" y="264"/>
                  </a:cubicBezTo>
                  <a:cubicBezTo>
                    <a:pt x="0" y="277"/>
                    <a:pt x="7" y="284"/>
                    <a:pt x="14" y="284"/>
                  </a:cubicBezTo>
                  <a:cubicBezTo>
                    <a:pt x="21" y="284"/>
                    <a:pt x="28" y="277"/>
                    <a:pt x="28" y="264"/>
                  </a:cubicBezTo>
                  <a:cubicBezTo>
                    <a:pt x="58" y="175"/>
                    <a:pt x="58" y="89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1"/>
            <p:cNvSpPr/>
            <p:nvPr/>
          </p:nvSpPr>
          <p:spPr>
            <a:xfrm>
              <a:off x="5196668" y="3667057"/>
              <a:ext cx="2869" cy="12742"/>
            </a:xfrm>
            <a:custGeom>
              <a:avLst/>
              <a:gdLst/>
              <a:ahLst/>
              <a:cxnLst/>
              <a:rect l="l" t="t" r="r" b="b"/>
              <a:pathLst>
                <a:path w="59" h="262" extrusionOk="0">
                  <a:moveTo>
                    <a:pt x="30" y="1"/>
                  </a:moveTo>
                  <a:lnTo>
                    <a:pt x="30" y="145"/>
                  </a:lnTo>
                  <a:cubicBezTo>
                    <a:pt x="30" y="175"/>
                    <a:pt x="30" y="203"/>
                    <a:pt x="0" y="261"/>
                  </a:cubicBezTo>
                  <a:lnTo>
                    <a:pt x="30" y="261"/>
                  </a:lnTo>
                  <a:cubicBezTo>
                    <a:pt x="58" y="175"/>
                    <a:pt x="58" y="87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1"/>
            <p:cNvSpPr/>
            <p:nvPr/>
          </p:nvSpPr>
          <p:spPr>
            <a:xfrm>
              <a:off x="5205130" y="3658594"/>
              <a:ext cx="1508" cy="12353"/>
            </a:xfrm>
            <a:custGeom>
              <a:avLst/>
              <a:gdLst/>
              <a:ahLst/>
              <a:cxnLst/>
              <a:rect l="l" t="t" r="r" b="b"/>
              <a:pathLst>
                <a:path w="31" h="254" extrusionOk="0">
                  <a:moveTo>
                    <a:pt x="0" y="1"/>
                  </a:moveTo>
                  <a:lnTo>
                    <a:pt x="0" y="233"/>
                  </a:lnTo>
                  <a:cubicBezTo>
                    <a:pt x="0" y="247"/>
                    <a:pt x="8" y="254"/>
                    <a:pt x="15" y="254"/>
                  </a:cubicBezTo>
                  <a:cubicBezTo>
                    <a:pt x="23" y="254"/>
                    <a:pt x="31" y="247"/>
                    <a:pt x="31" y="233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1"/>
            <p:cNvSpPr/>
            <p:nvPr/>
          </p:nvSpPr>
          <p:spPr>
            <a:xfrm>
              <a:off x="5211501" y="3650472"/>
              <a:ext cx="2140" cy="16293"/>
            </a:xfrm>
            <a:custGeom>
              <a:avLst/>
              <a:gdLst/>
              <a:ahLst/>
              <a:cxnLst/>
              <a:rect l="l" t="t" r="r" b="b"/>
              <a:pathLst>
                <a:path w="44" h="335" extrusionOk="0">
                  <a:moveTo>
                    <a:pt x="4" y="0"/>
                  </a:moveTo>
                  <a:cubicBezTo>
                    <a:pt x="1" y="0"/>
                    <a:pt x="1" y="7"/>
                    <a:pt x="16" y="21"/>
                  </a:cubicBezTo>
                  <a:cubicBezTo>
                    <a:pt x="16" y="7"/>
                    <a:pt x="8" y="0"/>
                    <a:pt x="4" y="0"/>
                  </a:cubicBezTo>
                  <a:close/>
                  <a:moveTo>
                    <a:pt x="16" y="21"/>
                  </a:moveTo>
                  <a:lnTo>
                    <a:pt x="16" y="312"/>
                  </a:lnTo>
                  <a:cubicBezTo>
                    <a:pt x="16" y="327"/>
                    <a:pt x="23" y="334"/>
                    <a:pt x="30" y="334"/>
                  </a:cubicBezTo>
                  <a:cubicBezTo>
                    <a:pt x="37" y="334"/>
                    <a:pt x="44" y="327"/>
                    <a:pt x="44" y="312"/>
                  </a:cubicBezTo>
                  <a:cubicBezTo>
                    <a:pt x="44" y="226"/>
                    <a:pt x="44" y="109"/>
                    <a:pt x="16" y="2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1"/>
            <p:cNvSpPr/>
            <p:nvPr/>
          </p:nvSpPr>
          <p:spPr>
            <a:xfrm>
              <a:off x="5216414" y="3645803"/>
              <a:ext cx="2869" cy="12451"/>
            </a:xfrm>
            <a:custGeom>
              <a:avLst/>
              <a:gdLst/>
              <a:ahLst/>
              <a:cxnLst/>
              <a:rect l="l" t="t" r="r" b="b"/>
              <a:pathLst>
                <a:path w="59" h="256" extrusionOk="0">
                  <a:moveTo>
                    <a:pt x="31" y="1"/>
                  </a:moveTo>
                  <a:cubicBezTo>
                    <a:pt x="1" y="31"/>
                    <a:pt x="1" y="89"/>
                    <a:pt x="1" y="117"/>
                  </a:cubicBezTo>
                  <a:cubicBezTo>
                    <a:pt x="1" y="147"/>
                    <a:pt x="1" y="205"/>
                    <a:pt x="31" y="233"/>
                  </a:cubicBezTo>
                  <a:cubicBezTo>
                    <a:pt x="31" y="248"/>
                    <a:pt x="38" y="256"/>
                    <a:pt x="45" y="256"/>
                  </a:cubicBezTo>
                  <a:cubicBezTo>
                    <a:pt x="52" y="256"/>
                    <a:pt x="59" y="248"/>
                    <a:pt x="59" y="233"/>
                  </a:cubicBezTo>
                  <a:lnTo>
                    <a:pt x="59" y="117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1"/>
            <p:cNvSpPr/>
            <p:nvPr/>
          </p:nvSpPr>
          <p:spPr>
            <a:xfrm>
              <a:off x="5217921" y="3623188"/>
              <a:ext cx="4231" cy="28014"/>
            </a:xfrm>
            <a:custGeom>
              <a:avLst/>
              <a:gdLst/>
              <a:ahLst/>
              <a:cxnLst/>
              <a:rect l="l" t="t" r="r" b="b"/>
              <a:pathLst>
                <a:path w="87" h="576" extrusionOk="0">
                  <a:moveTo>
                    <a:pt x="28" y="1"/>
                  </a:moveTo>
                  <a:cubicBezTo>
                    <a:pt x="28" y="1"/>
                    <a:pt x="0" y="1"/>
                    <a:pt x="0" y="31"/>
                  </a:cubicBezTo>
                  <a:cubicBezTo>
                    <a:pt x="0" y="206"/>
                    <a:pt x="0" y="380"/>
                    <a:pt x="58" y="554"/>
                  </a:cubicBezTo>
                  <a:cubicBezTo>
                    <a:pt x="58" y="568"/>
                    <a:pt x="65" y="575"/>
                    <a:pt x="72" y="575"/>
                  </a:cubicBezTo>
                  <a:cubicBezTo>
                    <a:pt x="79" y="575"/>
                    <a:pt x="86" y="568"/>
                    <a:pt x="86" y="554"/>
                  </a:cubicBezTo>
                  <a:cubicBezTo>
                    <a:pt x="58" y="380"/>
                    <a:pt x="28" y="206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1"/>
            <p:cNvSpPr/>
            <p:nvPr/>
          </p:nvSpPr>
          <p:spPr>
            <a:xfrm>
              <a:off x="5220742" y="3604901"/>
              <a:ext cx="9873" cy="46641"/>
            </a:xfrm>
            <a:custGeom>
              <a:avLst/>
              <a:gdLst/>
              <a:ahLst/>
              <a:cxnLst/>
              <a:rect l="l" t="t" r="r" b="b"/>
              <a:pathLst>
                <a:path w="203" h="959" extrusionOk="0">
                  <a:moveTo>
                    <a:pt x="0" y="0"/>
                  </a:moveTo>
                  <a:lnTo>
                    <a:pt x="86" y="609"/>
                  </a:lnTo>
                  <a:cubicBezTo>
                    <a:pt x="116" y="698"/>
                    <a:pt x="116" y="784"/>
                    <a:pt x="144" y="872"/>
                  </a:cubicBezTo>
                  <a:cubicBezTo>
                    <a:pt x="144" y="900"/>
                    <a:pt x="144" y="930"/>
                    <a:pt x="174" y="958"/>
                  </a:cubicBezTo>
                  <a:lnTo>
                    <a:pt x="202" y="958"/>
                  </a:lnTo>
                  <a:lnTo>
                    <a:pt x="202" y="930"/>
                  </a:lnTo>
                  <a:lnTo>
                    <a:pt x="202" y="900"/>
                  </a:lnTo>
                  <a:cubicBezTo>
                    <a:pt x="174" y="900"/>
                    <a:pt x="174" y="930"/>
                    <a:pt x="174" y="930"/>
                  </a:cubicBezTo>
                  <a:lnTo>
                    <a:pt x="174" y="814"/>
                  </a:lnTo>
                  <a:cubicBezTo>
                    <a:pt x="174" y="784"/>
                    <a:pt x="144" y="726"/>
                    <a:pt x="144" y="698"/>
                  </a:cubicBezTo>
                  <a:cubicBezTo>
                    <a:pt x="144" y="609"/>
                    <a:pt x="116" y="551"/>
                    <a:pt x="116" y="465"/>
                  </a:cubicBezTo>
                  <a:cubicBezTo>
                    <a:pt x="86" y="319"/>
                    <a:pt x="58" y="175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1"/>
            <p:cNvSpPr/>
            <p:nvPr/>
          </p:nvSpPr>
          <p:spPr>
            <a:xfrm>
              <a:off x="5227746" y="3585155"/>
              <a:ext cx="7149" cy="58994"/>
            </a:xfrm>
            <a:custGeom>
              <a:avLst/>
              <a:gdLst/>
              <a:ahLst/>
              <a:cxnLst/>
              <a:rect l="l" t="t" r="r" b="b"/>
              <a:pathLst>
                <a:path w="147" h="1213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407"/>
                    <a:pt x="58" y="783"/>
                    <a:pt x="116" y="1190"/>
                  </a:cubicBezTo>
                  <a:cubicBezTo>
                    <a:pt x="116" y="1205"/>
                    <a:pt x="124" y="1212"/>
                    <a:pt x="132" y="1212"/>
                  </a:cubicBezTo>
                  <a:cubicBezTo>
                    <a:pt x="139" y="1212"/>
                    <a:pt x="147" y="1205"/>
                    <a:pt x="147" y="1190"/>
                  </a:cubicBezTo>
                  <a:cubicBezTo>
                    <a:pt x="89" y="783"/>
                    <a:pt x="31" y="407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1"/>
            <p:cNvSpPr/>
            <p:nvPr/>
          </p:nvSpPr>
          <p:spPr>
            <a:xfrm>
              <a:off x="5237667" y="3585107"/>
              <a:ext cx="5739" cy="48100"/>
            </a:xfrm>
            <a:custGeom>
              <a:avLst/>
              <a:gdLst/>
              <a:ahLst/>
              <a:cxnLst/>
              <a:rect l="l" t="t" r="r" b="b"/>
              <a:pathLst>
                <a:path w="118" h="989" extrusionOk="0">
                  <a:moveTo>
                    <a:pt x="1" y="1"/>
                  </a:moveTo>
                  <a:cubicBezTo>
                    <a:pt x="29" y="319"/>
                    <a:pt x="59" y="640"/>
                    <a:pt x="87" y="989"/>
                  </a:cubicBezTo>
                  <a:lnTo>
                    <a:pt x="117" y="989"/>
                  </a:lnTo>
                  <a:cubicBezTo>
                    <a:pt x="87" y="640"/>
                    <a:pt x="59" y="319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1"/>
            <p:cNvSpPr/>
            <p:nvPr/>
          </p:nvSpPr>
          <p:spPr>
            <a:xfrm>
              <a:off x="5243358" y="3586468"/>
              <a:ext cx="5690" cy="38276"/>
            </a:xfrm>
            <a:custGeom>
              <a:avLst/>
              <a:gdLst/>
              <a:ahLst/>
              <a:cxnLst/>
              <a:rect l="l" t="t" r="r" b="b"/>
              <a:pathLst>
                <a:path w="117" h="787" extrusionOk="0">
                  <a:moveTo>
                    <a:pt x="28" y="1"/>
                  </a:moveTo>
                  <a:cubicBezTo>
                    <a:pt x="28" y="1"/>
                    <a:pt x="0" y="1"/>
                    <a:pt x="0" y="31"/>
                  </a:cubicBezTo>
                  <a:cubicBezTo>
                    <a:pt x="28" y="263"/>
                    <a:pt x="58" y="524"/>
                    <a:pt x="86" y="786"/>
                  </a:cubicBezTo>
                  <a:lnTo>
                    <a:pt x="116" y="786"/>
                  </a:lnTo>
                  <a:cubicBezTo>
                    <a:pt x="58" y="524"/>
                    <a:pt x="28" y="263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1"/>
            <p:cNvSpPr/>
            <p:nvPr/>
          </p:nvSpPr>
          <p:spPr>
            <a:xfrm>
              <a:off x="5254641" y="3589289"/>
              <a:ext cx="2869" cy="28306"/>
            </a:xfrm>
            <a:custGeom>
              <a:avLst/>
              <a:gdLst/>
              <a:ahLst/>
              <a:cxnLst/>
              <a:rect l="l" t="t" r="r" b="b"/>
              <a:pathLst>
                <a:path w="59" h="582" extrusionOk="0">
                  <a:moveTo>
                    <a:pt x="0" y="1"/>
                  </a:moveTo>
                  <a:cubicBezTo>
                    <a:pt x="0" y="205"/>
                    <a:pt x="28" y="380"/>
                    <a:pt x="28" y="582"/>
                  </a:cubicBezTo>
                  <a:lnTo>
                    <a:pt x="59" y="582"/>
                  </a:lnTo>
                  <a:cubicBezTo>
                    <a:pt x="59" y="380"/>
                    <a:pt x="28" y="205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1"/>
            <p:cNvSpPr/>
            <p:nvPr/>
          </p:nvSpPr>
          <p:spPr>
            <a:xfrm>
              <a:off x="5260283" y="3587976"/>
              <a:ext cx="2869" cy="23977"/>
            </a:xfrm>
            <a:custGeom>
              <a:avLst/>
              <a:gdLst/>
              <a:ahLst/>
              <a:cxnLst/>
              <a:rect l="l" t="t" r="r" b="b"/>
              <a:pathLst>
                <a:path w="59" h="493" extrusionOk="0">
                  <a:moveTo>
                    <a:pt x="1" y="0"/>
                  </a:moveTo>
                  <a:cubicBezTo>
                    <a:pt x="29" y="174"/>
                    <a:pt x="29" y="348"/>
                    <a:pt x="59" y="493"/>
                  </a:cubicBezTo>
                  <a:cubicBezTo>
                    <a:pt x="59" y="348"/>
                    <a:pt x="29" y="174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5270107" y="3594931"/>
              <a:ext cx="2918" cy="16682"/>
            </a:xfrm>
            <a:custGeom>
              <a:avLst/>
              <a:gdLst/>
              <a:ahLst/>
              <a:cxnLst/>
              <a:rect l="l" t="t" r="r" b="b"/>
              <a:pathLst>
                <a:path w="60" h="343" extrusionOk="0">
                  <a:moveTo>
                    <a:pt x="1" y="1"/>
                  </a:moveTo>
                  <a:cubicBezTo>
                    <a:pt x="1" y="117"/>
                    <a:pt x="31" y="205"/>
                    <a:pt x="31" y="322"/>
                  </a:cubicBezTo>
                  <a:cubicBezTo>
                    <a:pt x="31" y="336"/>
                    <a:pt x="38" y="343"/>
                    <a:pt x="45" y="343"/>
                  </a:cubicBezTo>
                  <a:cubicBezTo>
                    <a:pt x="52" y="343"/>
                    <a:pt x="59" y="336"/>
                    <a:pt x="59" y="322"/>
                  </a:cubicBezTo>
                  <a:cubicBezTo>
                    <a:pt x="59" y="205"/>
                    <a:pt x="31" y="117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1"/>
            <p:cNvSpPr/>
            <p:nvPr/>
          </p:nvSpPr>
          <p:spPr>
            <a:xfrm>
              <a:off x="5285719" y="3631699"/>
              <a:ext cx="7052" cy="33218"/>
            </a:xfrm>
            <a:custGeom>
              <a:avLst/>
              <a:gdLst/>
              <a:ahLst/>
              <a:cxnLst/>
              <a:rect l="l" t="t" r="r" b="b"/>
              <a:pathLst>
                <a:path w="145" h="683" extrusionOk="0">
                  <a:moveTo>
                    <a:pt x="1" y="1"/>
                  </a:moveTo>
                  <a:cubicBezTo>
                    <a:pt x="29" y="233"/>
                    <a:pt x="59" y="465"/>
                    <a:pt x="117" y="670"/>
                  </a:cubicBezTo>
                  <a:cubicBezTo>
                    <a:pt x="117" y="679"/>
                    <a:pt x="120" y="682"/>
                    <a:pt x="124" y="682"/>
                  </a:cubicBezTo>
                  <a:cubicBezTo>
                    <a:pt x="132" y="682"/>
                    <a:pt x="145" y="670"/>
                    <a:pt x="145" y="670"/>
                  </a:cubicBezTo>
                  <a:cubicBezTo>
                    <a:pt x="87" y="437"/>
                    <a:pt x="29" y="233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1"/>
            <p:cNvSpPr/>
            <p:nvPr/>
          </p:nvSpPr>
          <p:spPr>
            <a:xfrm>
              <a:off x="5302692" y="3638800"/>
              <a:ext cx="9873" cy="45279"/>
            </a:xfrm>
            <a:custGeom>
              <a:avLst/>
              <a:gdLst/>
              <a:ahLst/>
              <a:cxnLst/>
              <a:rect l="l" t="t" r="r" b="b"/>
              <a:pathLst>
                <a:path w="203" h="931" extrusionOk="0">
                  <a:moveTo>
                    <a:pt x="0" y="1"/>
                  </a:moveTo>
                  <a:cubicBezTo>
                    <a:pt x="0" y="319"/>
                    <a:pt x="58" y="640"/>
                    <a:pt x="203" y="931"/>
                  </a:cubicBezTo>
                  <a:lnTo>
                    <a:pt x="203" y="931"/>
                  </a:lnTo>
                  <a:cubicBezTo>
                    <a:pt x="58" y="640"/>
                    <a:pt x="0" y="319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1"/>
            <p:cNvSpPr/>
            <p:nvPr/>
          </p:nvSpPr>
          <p:spPr>
            <a:xfrm>
              <a:off x="5320979" y="3644782"/>
              <a:ext cx="11381" cy="46981"/>
            </a:xfrm>
            <a:custGeom>
              <a:avLst/>
              <a:gdLst/>
              <a:ahLst/>
              <a:cxnLst/>
              <a:rect l="l" t="t" r="r" b="b"/>
              <a:pathLst>
                <a:path w="234" h="966" extrusionOk="0">
                  <a:moveTo>
                    <a:pt x="5" y="1"/>
                  </a:moveTo>
                  <a:cubicBezTo>
                    <a:pt x="1" y="1"/>
                    <a:pt x="1" y="8"/>
                    <a:pt x="1" y="22"/>
                  </a:cubicBezTo>
                  <a:cubicBezTo>
                    <a:pt x="59" y="343"/>
                    <a:pt x="117" y="661"/>
                    <a:pt x="205" y="952"/>
                  </a:cubicBezTo>
                  <a:cubicBezTo>
                    <a:pt x="205" y="962"/>
                    <a:pt x="209" y="965"/>
                    <a:pt x="213" y="965"/>
                  </a:cubicBezTo>
                  <a:cubicBezTo>
                    <a:pt x="221" y="965"/>
                    <a:pt x="233" y="952"/>
                    <a:pt x="233" y="952"/>
                  </a:cubicBezTo>
                  <a:cubicBezTo>
                    <a:pt x="147" y="633"/>
                    <a:pt x="59" y="343"/>
                    <a:pt x="31" y="22"/>
                  </a:cubicBezTo>
                  <a:cubicBezTo>
                    <a:pt x="16" y="8"/>
                    <a:pt x="8" y="1"/>
                    <a:pt x="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1"/>
            <p:cNvSpPr/>
            <p:nvPr/>
          </p:nvSpPr>
          <p:spPr>
            <a:xfrm>
              <a:off x="5353565" y="3685392"/>
              <a:ext cx="4231" cy="18481"/>
            </a:xfrm>
            <a:custGeom>
              <a:avLst/>
              <a:gdLst/>
              <a:ahLst/>
              <a:cxnLst/>
              <a:rect l="l" t="t" r="r" b="b"/>
              <a:pathLst>
                <a:path w="87" h="380" extrusionOk="0">
                  <a:moveTo>
                    <a:pt x="0" y="0"/>
                  </a:moveTo>
                  <a:cubicBezTo>
                    <a:pt x="28" y="117"/>
                    <a:pt x="59" y="263"/>
                    <a:pt x="86" y="379"/>
                  </a:cubicBezTo>
                  <a:lnTo>
                    <a:pt x="86" y="379"/>
                  </a:lnTo>
                  <a:cubicBezTo>
                    <a:pt x="59" y="263"/>
                    <a:pt x="28" y="117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1"/>
            <p:cNvSpPr/>
            <p:nvPr/>
          </p:nvSpPr>
          <p:spPr>
            <a:xfrm>
              <a:off x="5083591" y="3878376"/>
              <a:ext cx="2869" cy="19016"/>
            </a:xfrm>
            <a:custGeom>
              <a:avLst/>
              <a:gdLst/>
              <a:ahLst/>
              <a:cxnLst/>
              <a:rect l="l" t="t" r="r" b="b"/>
              <a:pathLst>
                <a:path w="59" h="391" extrusionOk="0">
                  <a:moveTo>
                    <a:pt x="8" y="1"/>
                  </a:moveTo>
                  <a:cubicBezTo>
                    <a:pt x="4" y="1"/>
                    <a:pt x="1" y="4"/>
                    <a:pt x="1" y="14"/>
                  </a:cubicBezTo>
                  <a:cubicBezTo>
                    <a:pt x="1" y="130"/>
                    <a:pt x="1" y="275"/>
                    <a:pt x="59" y="391"/>
                  </a:cubicBezTo>
                  <a:cubicBezTo>
                    <a:pt x="31" y="275"/>
                    <a:pt x="1" y="130"/>
                    <a:pt x="31" y="14"/>
                  </a:cubicBezTo>
                  <a:cubicBezTo>
                    <a:pt x="31" y="14"/>
                    <a:pt x="17" y="1"/>
                    <a:pt x="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1"/>
            <p:cNvSpPr/>
            <p:nvPr/>
          </p:nvSpPr>
          <p:spPr>
            <a:xfrm>
              <a:off x="5093561" y="3873366"/>
              <a:ext cx="4231" cy="44939"/>
            </a:xfrm>
            <a:custGeom>
              <a:avLst/>
              <a:gdLst/>
              <a:ahLst/>
              <a:cxnLst/>
              <a:rect l="l" t="t" r="r" b="b"/>
              <a:pathLst>
                <a:path w="87" h="924" extrusionOk="0">
                  <a:moveTo>
                    <a:pt x="28" y="1"/>
                  </a:moveTo>
                  <a:cubicBezTo>
                    <a:pt x="0" y="292"/>
                    <a:pt x="28" y="610"/>
                    <a:pt x="58" y="901"/>
                  </a:cubicBezTo>
                  <a:cubicBezTo>
                    <a:pt x="58" y="916"/>
                    <a:pt x="65" y="923"/>
                    <a:pt x="72" y="923"/>
                  </a:cubicBezTo>
                  <a:cubicBezTo>
                    <a:pt x="79" y="923"/>
                    <a:pt x="86" y="916"/>
                    <a:pt x="86" y="901"/>
                  </a:cubicBezTo>
                  <a:cubicBezTo>
                    <a:pt x="58" y="610"/>
                    <a:pt x="28" y="292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5104844" y="3881878"/>
              <a:ext cx="5690" cy="40951"/>
            </a:xfrm>
            <a:custGeom>
              <a:avLst/>
              <a:gdLst/>
              <a:ahLst/>
              <a:cxnLst/>
              <a:rect l="l" t="t" r="r" b="b"/>
              <a:pathLst>
                <a:path w="117" h="842" extrusionOk="0">
                  <a:moveTo>
                    <a:pt x="1" y="0"/>
                  </a:moveTo>
                  <a:cubicBezTo>
                    <a:pt x="1" y="291"/>
                    <a:pt x="28" y="581"/>
                    <a:pt x="87" y="842"/>
                  </a:cubicBezTo>
                  <a:lnTo>
                    <a:pt x="117" y="842"/>
                  </a:lnTo>
                  <a:cubicBezTo>
                    <a:pt x="59" y="551"/>
                    <a:pt x="28" y="291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5118997" y="3900164"/>
              <a:ext cx="4231" cy="32634"/>
            </a:xfrm>
            <a:custGeom>
              <a:avLst/>
              <a:gdLst/>
              <a:ahLst/>
              <a:cxnLst/>
              <a:rect l="l" t="t" r="r" b="b"/>
              <a:pathLst>
                <a:path w="87" h="671" extrusionOk="0">
                  <a:moveTo>
                    <a:pt x="0" y="1"/>
                  </a:moveTo>
                  <a:cubicBezTo>
                    <a:pt x="0" y="233"/>
                    <a:pt x="28" y="438"/>
                    <a:pt x="86" y="670"/>
                  </a:cubicBezTo>
                  <a:cubicBezTo>
                    <a:pt x="28" y="438"/>
                    <a:pt x="28" y="233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5133101" y="3916554"/>
              <a:ext cx="8511" cy="28889"/>
            </a:xfrm>
            <a:custGeom>
              <a:avLst/>
              <a:gdLst/>
              <a:ahLst/>
              <a:cxnLst/>
              <a:rect l="l" t="t" r="r" b="b"/>
              <a:pathLst>
                <a:path w="175" h="594" extrusionOk="0">
                  <a:moveTo>
                    <a:pt x="21" y="0"/>
                  </a:moveTo>
                  <a:cubicBezTo>
                    <a:pt x="13" y="0"/>
                    <a:pt x="1" y="13"/>
                    <a:pt x="1" y="13"/>
                  </a:cubicBezTo>
                  <a:cubicBezTo>
                    <a:pt x="59" y="187"/>
                    <a:pt x="87" y="391"/>
                    <a:pt x="145" y="594"/>
                  </a:cubicBezTo>
                  <a:cubicBezTo>
                    <a:pt x="145" y="594"/>
                    <a:pt x="175" y="594"/>
                    <a:pt x="145" y="566"/>
                  </a:cubicBezTo>
                  <a:cubicBezTo>
                    <a:pt x="117" y="391"/>
                    <a:pt x="87" y="187"/>
                    <a:pt x="29" y="13"/>
                  </a:cubicBezTo>
                  <a:cubicBezTo>
                    <a:pt x="29" y="3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5429144" y="4072965"/>
              <a:ext cx="9241" cy="16633"/>
            </a:xfrm>
            <a:custGeom>
              <a:avLst/>
              <a:gdLst/>
              <a:ahLst/>
              <a:cxnLst/>
              <a:rect l="l" t="t" r="r" b="b"/>
              <a:pathLst>
                <a:path w="190" h="342" extrusionOk="0">
                  <a:moveTo>
                    <a:pt x="8" y="0"/>
                  </a:moveTo>
                  <a:cubicBezTo>
                    <a:pt x="0" y="0"/>
                    <a:pt x="0" y="8"/>
                    <a:pt x="15" y="23"/>
                  </a:cubicBezTo>
                  <a:cubicBezTo>
                    <a:pt x="43" y="139"/>
                    <a:pt x="101" y="225"/>
                    <a:pt x="160" y="341"/>
                  </a:cubicBezTo>
                  <a:cubicBezTo>
                    <a:pt x="160" y="341"/>
                    <a:pt x="190" y="341"/>
                    <a:pt x="190" y="313"/>
                  </a:cubicBezTo>
                  <a:cubicBezTo>
                    <a:pt x="132" y="225"/>
                    <a:pt x="74" y="109"/>
                    <a:pt x="43" y="23"/>
                  </a:cubicBezTo>
                  <a:cubicBezTo>
                    <a:pt x="29" y="8"/>
                    <a:pt x="15" y="0"/>
                    <a:pt x="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5431235" y="4059930"/>
              <a:ext cx="12791" cy="26068"/>
            </a:xfrm>
            <a:custGeom>
              <a:avLst/>
              <a:gdLst/>
              <a:ahLst/>
              <a:cxnLst/>
              <a:rect l="l" t="t" r="r" b="b"/>
              <a:pathLst>
                <a:path w="263" h="536" extrusionOk="0">
                  <a:moveTo>
                    <a:pt x="0" y="0"/>
                  </a:moveTo>
                  <a:cubicBezTo>
                    <a:pt x="58" y="203"/>
                    <a:pt x="147" y="377"/>
                    <a:pt x="233" y="523"/>
                  </a:cubicBezTo>
                  <a:cubicBezTo>
                    <a:pt x="233" y="533"/>
                    <a:pt x="236" y="536"/>
                    <a:pt x="241" y="536"/>
                  </a:cubicBezTo>
                  <a:cubicBezTo>
                    <a:pt x="250" y="536"/>
                    <a:pt x="263" y="523"/>
                    <a:pt x="263" y="523"/>
                  </a:cubicBezTo>
                  <a:cubicBezTo>
                    <a:pt x="175" y="349"/>
                    <a:pt x="89" y="175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5431235" y="4048598"/>
              <a:ext cx="16974" cy="34579"/>
            </a:xfrm>
            <a:custGeom>
              <a:avLst/>
              <a:gdLst/>
              <a:ahLst/>
              <a:cxnLst/>
              <a:rect l="l" t="t" r="r" b="b"/>
              <a:pathLst>
                <a:path w="349" h="711" extrusionOk="0">
                  <a:moveTo>
                    <a:pt x="0" y="1"/>
                  </a:moveTo>
                  <a:cubicBezTo>
                    <a:pt x="117" y="233"/>
                    <a:pt x="205" y="466"/>
                    <a:pt x="321" y="698"/>
                  </a:cubicBezTo>
                  <a:cubicBezTo>
                    <a:pt x="321" y="708"/>
                    <a:pt x="324" y="711"/>
                    <a:pt x="328" y="711"/>
                  </a:cubicBezTo>
                  <a:cubicBezTo>
                    <a:pt x="337" y="711"/>
                    <a:pt x="349" y="698"/>
                    <a:pt x="349" y="698"/>
                  </a:cubicBezTo>
                  <a:cubicBezTo>
                    <a:pt x="233" y="466"/>
                    <a:pt x="147" y="233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5435515" y="4035856"/>
              <a:ext cx="22178" cy="45911"/>
            </a:xfrm>
            <a:custGeom>
              <a:avLst/>
              <a:gdLst/>
              <a:ahLst/>
              <a:cxnLst/>
              <a:rect l="l" t="t" r="r" b="b"/>
              <a:pathLst>
                <a:path w="456" h="944" extrusionOk="0">
                  <a:moveTo>
                    <a:pt x="1" y="0"/>
                  </a:moveTo>
                  <a:cubicBezTo>
                    <a:pt x="117" y="321"/>
                    <a:pt x="261" y="639"/>
                    <a:pt x="435" y="930"/>
                  </a:cubicBezTo>
                  <a:cubicBezTo>
                    <a:pt x="291" y="612"/>
                    <a:pt x="145" y="321"/>
                    <a:pt x="29" y="0"/>
                  </a:cubicBezTo>
                  <a:close/>
                  <a:moveTo>
                    <a:pt x="435" y="930"/>
                  </a:moveTo>
                  <a:cubicBezTo>
                    <a:pt x="435" y="940"/>
                    <a:pt x="439" y="943"/>
                    <a:pt x="442" y="943"/>
                  </a:cubicBezTo>
                  <a:cubicBezTo>
                    <a:pt x="449" y="943"/>
                    <a:pt x="455" y="930"/>
                    <a:pt x="435" y="93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5443978" y="4026324"/>
              <a:ext cx="15563" cy="41242"/>
            </a:xfrm>
            <a:custGeom>
              <a:avLst/>
              <a:gdLst/>
              <a:ahLst/>
              <a:cxnLst/>
              <a:rect l="l" t="t" r="r" b="b"/>
              <a:pathLst>
                <a:path w="320" h="848" extrusionOk="0">
                  <a:moveTo>
                    <a:pt x="15" y="1"/>
                  </a:moveTo>
                  <a:cubicBezTo>
                    <a:pt x="8" y="1"/>
                    <a:pt x="1" y="8"/>
                    <a:pt x="1" y="22"/>
                  </a:cubicBezTo>
                  <a:cubicBezTo>
                    <a:pt x="59" y="312"/>
                    <a:pt x="145" y="575"/>
                    <a:pt x="292" y="835"/>
                  </a:cubicBezTo>
                  <a:cubicBezTo>
                    <a:pt x="292" y="844"/>
                    <a:pt x="294" y="848"/>
                    <a:pt x="297" y="848"/>
                  </a:cubicBezTo>
                  <a:cubicBezTo>
                    <a:pt x="306" y="848"/>
                    <a:pt x="319" y="827"/>
                    <a:pt x="319" y="808"/>
                  </a:cubicBezTo>
                  <a:cubicBezTo>
                    <a:pt x="203" y="575"/>
                    <a:pt x="87" y="285"/>
                    <a:pt x="29" y="22"/>
                  </a:cubicBezTo>
                  <a:cubicBezTo>
                    <a:pt x="29" y="8"/>
                    <a:pt x="22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5449668" y="4013241"/>
              <a:ext cx="11332" cy="37887"/>
            </a:xfrm>
            <a:custGeom>
              <a:avLst/>
              <a:gdLst/>
              <a:ahLst/>
              <a:cxnLst/>
              <a:rect l="l" t="t" r="r" b="b"/>
              <a:pathLst>
                <a:path w="233" h="779" extrusionOk="0">
                  <a:moveTo>
                    <a:pt x="0" y="0"/>
                  </a:moveTo>
                  <a:cubicBezTo>
                    <a:pt x="58" y="263"/>
                    <a:pt x="116" y="523"/>
                    <a:pt x="202" y="756"/>
                  </a:cubicBezTo>
                  <a:cubicBezTo>
                    <a:pt x="202" y="771"/>
                    <a:pt x="210" y="778"/>
                    <a:pt x="218" y="778"/>
                  </a:cubicBezTo>
                  <a:cubicBezTo>
                    <a:pt x="225" y="778"/>
                    <a:pt x="233" y="771"/>
                    <a:pt x="233" y="756"/>
                  </a:cubicBezTo>
                  <a:cubicBezTo>
                    <a:pt x="144" y="495"/>
                    <a:pt x="86" y="263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5459492" y="4000547"/>
              <a:ext cx="8511" cy="38178"/>
            </a:xfrm>
            <a:custGeom>
              <a:avLst/>
              <a:gdLst/>
              <a:ahLst/>
              <a:cxnLst/>
              <a:rect l="l" t="t" r="r" b="b"/>
              <a:pathLst>
                <a:path w="175" h="785" extrusionOk="0">
                  <a:moveTo>
                    <a:pt x="0" y="1"/>
                  </a:moveTo>
                  <a:cubicBezTo>
                    <a:pt x="31" y="261"/>
                    <a:pt x="59" y="524"/>
                    <a:pt x="147" y="784"/>
                  </a:cubicBezTo>
                  <a:cubicBezTo>
                    <a:pt x="147" y="784"/>
                    <a:pt x="175" y="784"/>
                    <a:pt x="175" y="756"/>
                  </a:cubicBezTo>
                  <a:cubicBezTo>
                    <a:pt x="117" y="524"/>
                    <a:pt x="59" y="261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5465864" y="3990966"/>
              <a:ext cx="10651" cy="38908"/>
            </a:xfrm>
            <a:custGeom>
              <a:avLst/>
              <a:gdLst/>
              <a:ahLst/>
              <a:cxnLst/>
              <a:rect l="l" t="t" r="r" b="b"/>
              <a:pathLst>
                <a:path w="219" h="800" extrusionOk="0">
                  <a:moveTo>
                    <a:pt x="18" y="1"/>
                  </a:moveTo>
                  <a:cubicBezTo>
                    <a:pt x="8" y="1"/>
                    <a:pt x="1" y="9"/>
                    <a:pt x="16" y="24"/>
                  </a:cubicBezTo>
                  <a:cubicBezTo>
                    <a:pt x="16" y="284"/>
                    <a:pt x="74" y="547"/>
                    <a:pt x="190" y="779"/>
                  </a:cubicBezTo>
                  <a:cubicBezTo>
                    <a:pt x="190" y="793"/>
                    <a:pt x="197" y="800"/>
                    <a:pt x="204" y="800"/>
                  </a:cubicBezTo>
                  <a:cubicBezTo>
                    <a:pt x="211" y="800"/>
                    <a:pt x="218" y="793"/>
                    <a:pt x="218" y="779"/>
                  </a:cubicBezTo>
                  <a:cubicBezTo>
                    <a:pt x="132" y="516"/>
                    <a:pt x="74" y="284"/>
                    <a:pt x="44" y="24"/>
                  </a:cubicBezTo>
                  <a:cubicBezTo>
                    <a:pt x="44" y="9"/>
                    <a:pt x="29" y="1"/>
                    <a:pt x="1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5475104" y="3986783"/>
              <a:ext cx="8073" cy="34190"/>
            </a:xfrm>
            <a:custGeom>
              <a:avLst/>
              <a:gdLst/>
              <a:ahLst/>
              <a:cxnLst/>
              <a:rect l="l" t="t" r="r" b="b"/>
              <a:pathLst>
                <a:path w="166" h="703" extrusionOk="0">
                  <a:moveTo>
                    <a:pt x="14" y="0"/>
                  </a:moveTo>
                  <a:cubicBezTo>
                    <a:pt x="7" y="0"/>
                    <a:pt x="0" y="7"/>
                    <a:pt x="0" y="21"/>
                  </a:cubicBezTo>
                  <a:cubicBezTo>
                    <a:pt x="0" y="254"/>
                    <a:pt x="58" y="486"/>
                    <a:pt x="116" y="691"/>
                  </a:cubicBezTo>
                  <a:cubicBezTo>
                    <a:pt x="116" y="699"/>
                    <a:pt x="121" y="702"/>
                    <a:pt x="128" y="702"/>
                  </a:cubicBezTo>
                  <a:cubicBezTo>
                    <a:pt x="143" y="702"/>
                    <a:pt x="166" y="682"/>
                    <a:pt x="144" y="661"/>
                  </a:cubicBezTo>
                  <a:cubicBezTo>
                    <a:pt x="86" y="458"/>
                    <a:pt x="58" y="254"/>
                    <a:pt x="28" y="21"/>
                  </a:cubicBezTo>
                  <a:cubicBezTo>
                    <a:pt x="28" y="7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5483567" y="3976473"/>
              <a:ext cx="8511" cy="34579"/>
            </a:xfrm>
            <a:custGeom>
              <a:avLst/>
              <a:gdLst/>
              <a:ahLst/>
              <a:cxnLst/>
              <a:rect l="l" t="t" r="r" b="b"/>
              <a:pathLst>
                <a:path w="175" h="711" extrusionOk="0">
                  <a:moveTo>
                    <a:pt x="59" y="1"/>
                  </a:moveTo>
                  <a:lnTo>
                    <a:pt x="59" y="1"/>
                  </a:lnTo>
                  <a:cubicBezTo>
                    <a:pt x="1" y="205"/>
                    <a:pt x="59" y="496"/>
                    <a:pt x="145" y="698"/>
                  </a:cubicBezTo>
                  <a:cubicBezTo>
                    <a:pt x="145" y="707"/>
                    <a:pt x="147" y="711"/>
                    <a:pt x="151" y="711"/>
                  </a:cubicBezTo>
                  <a:cubicBezTo>
                    <a:pt x="160" y="711"/>
                    <a:pt x="175" y="690"/>
                    <a:pt x="175" y="670"/>
                  </a:cubicBezTo>
                  <a:lnTo>
                    <a:pt x="87" y="322"/>
                  </a:lnTo>
                  <a:cubicBezTo>
                    <a:pt x="87" y="205"/>
                    <a:pt x="87" y="117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5492029" y="3970831"/>
              <a:ext cx="8560" cy="36476"/>
            </a:xfrm>
            <a:custGeom>
              <a:avLst/>
              <a:gdLst/>
              <a:ahLst/>
              <a:cxnLst/>
              <a:rect l="l" t="t" r="r" b="b"/>
              <a:pathLst>
                <a:path w="176" h="750" extrusionOk="0">
                  <a:moveTo>
                    <a:pt x="59" y="1"/>
                  </a:moveTo>
                  <a:lnTo>
                    <a:pt x="59" y="1"/>
                  </a:lnTo>
                  <a:cubicBezTo>
                    <a:pt x="1" y="263"/>
                    <a:pt x="29" y="524"/>
                    <a:pt x="145" y="728"/>
                  </a:cubicBezTo>
                  <a:cubicBezTo>
                    <a:pt x="145" y="742"/>
                    <a:pt x="153" y="749"/>
                    <a:pt x="160" y="749"/>
                  </a:cubicBezTo>
                  <a:cubicBezTo>
                    <a:pt x="168" y="749"/>
                    <a:pt x="175" y="742"/>
                    <a:pt x="175" y="728"/>
                  </a:cubicBezTo>
                  <a:cubicBezTo>
                    <a:pt x="87" y="496"/>
                    <a:pt x="59" y="263"/>
                    <a:pt x="87" y="31"/>
                  </a:cubicBezTo>
                  <a:cubicBezTo>
                    <a:pt x="87" y="1"/>
                    <a:pt x="59" y="1"/>
                    <a:pt x="5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5503361" y="3968010"/>
              <a:ext cx="5690" cy="36039"/>
            </a:xfrm>
            <a:custGeom>
              <a:avLst/>
              <a:gdLst/>
              <a:ahLst/>
              <a:cxnLst/>
              <a:rect l="l" t="t" r="r" b="b"/>
              <a:pathLst>
                <a:path w="117" h="741" extrusionOk="0">
                  <a:moveTo>
                    <a:pt x="28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0" y="45"/>
                    <a:pt x="7" y="52"/>
                    <a:pt x="14" y="52"/>
                  </a:cubicBezTo>
                  <a:cubicBezTo>
                    <a:pt x="20" y="52"/>
                    <a:pt x="25" y="47"/>
                    <a:pt x="27" y="39"/>
                  </a:cubicBezTo>
                  <a:lnTo>
                    <a:pt x="27" y="39"/>
                  </a:lnTo>
                  <a:cubicBezTo>
                    <a:pt x="1" y="269"/>
                    <a:pt x="29" y="498"/>
                    <a:pt x="58" y="728"/>
                  </a:cubicBezTo>
                  <a:cubicBezTo>
                    <a:pt x="68" y="737"/>
                    <a:pt x="77" y="740"/>
                    <a:pt x="86" y="740"/>
                  </a:cubicBezTo>
                  <a:cubicBezTo>
                    <a:pt x="103" y="740"/>
                    <a:pt x="117" y="728"/>
                    <a:pt x="117" y="728"/>
                  </a:cubicBezTo>
                  <a:cubicBezTo>
                    <a:pt x="58" y="465"/>
                    <a:pt x="58" y="233"/>
                    <a:pt x="5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5516007" y="3962369"/>
              <a:ext cx="2869" cy="37887"/>
            </a:xfrm>
            <a:custGeom>
              <a:avLst/>
              <a:gdLst/>
              <a:ahLst/>
              <a:cxnLst/>
              <a:rect l="l" t="t" r="r" b="b"/>
              <a:pathLst>
                <a:path w="59" h="779" extrusionOk="0">
                  <a:moveTo>
                    <a:pt x="31" y="0"/>
                  </a:moveTo>
                  <a:cubicBezTo>
                    <a:pt x="1" y="263"/>
                    <a:pt x="31" y="523"/>
                    <a:pt x="31" y="756"/>
                  </a:cubicBezTo>
                  <a:cubicBezTo>
                    <a:pt x="31" y="771"/>
                    <a:pt x="38" y="778"/>
                    <a:pt x="45" y="778"/>
                  </a:cubicBezTo>
                  <a:cubicBezTo>
                    <a:pt x="52" y="778"/>
                    <a:pt x="59" y="771"/>
                    <a:pt x="59" y="756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5524469" y="3961347"/>
              <a:ext cx="2918" cy="37449"/>
            </a:xfrm>
            <a:custGeom>
              <a:avLst/>
              <a:gdLst/>
              <a:ahLst/>
              <a:cxnLst/>
              <a:rect l="l" t="t" r="r" b="b"/>
              <a:pathLst>
                <a:path w="60" h="770" extrusionOk="0">
                  <a:moveTo>
                    <a:pt x="45" y="0"/>
                  </a:moveTo>
                  <a:cubicBezTo>
                    <a:pt x="38" y="0"/>
                    <a:pt x="31" y="7"/>
                    <a:pt x="31" y="21"/>
                  </a:cubicBezTo>
                  <a:cubicBezTo>
                    <a:pt x="31" y="254"/>
                    <a:pt x="1" y="516"/>
                    <a:pt x="31" y="749"/>
                  </a:cubicBezTo>
                  <a:cubicBezTo>
                    <a:pt x="31" y="763"/>
                    <a:pt x="38" y="770"/>
                    <a:pt x="45" y="770"/>
                  </a:cubicBezTo>
                  <a:cubicBezTo>
                    <a:pt x="52" y="770"/>
                    <a:pt x="59" y="763"/>
                    <a:pt x="59" y="749"/>
                  </a:cubicBezTo>
                  <a:lnTo>
                    <a:pt x="59" y="21"/>
                  </a:lnTo>
                  <a:cubicBezTo>
                    <a:pt x="59" y="7"/>
                    <a:pt x="52" y="0"/>
                    <a:pt x="4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5534439" y="396801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5532980" y="3966648"/>
              <a:ext cx="4329" cy="37789"/>
            </a:xfrm>
            <a:custGeom>
              <a:avLst/>
              <a:gdLst/>
              <a:ahLst/>
              <a:cxnLst/>
              <a:rect l="l" t="t" r="r" b="b"/>
              <a:pathLst>
                <a:path w="89" h="777" extrusionOk="0">
                  <a:moveTo>
                    <a:pt x="58" y="1"/>
                  </a:moveTo>
                  <a:cubicBezTo>
                    <a:pt x="31" y="233"/>
                    <a:pt x="0" y="493"/>
                    <a:pt x="58" y="756"/>
                  </a:cubicBezTo>
                  <a:cubicBezTo>
                    <a:pt x="58" y="770"/>
                    <a:pt x="66" y="777"/>
                    <a:pt x="74" y="777"/>
                  </a:cubicBezTo>
                  <a:cubicBezTo>
                    <a:pt x="81" y="777"/>
                    <a:pt x="89" y="770"/>
                    <a:pt x="89" y="756"/>
                  </a:cubicBezTo>
                  <a:cubicBezTo>
                    <a:pt x="58" y="493"/>
                    <a:pt x="58" y="261"/>
                    <a:pt x="8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5540081" y="3980801"/>
              <a:ext cx="2869" cy="26506"/>
            </a:xfrm>
            <a:custGeom>
              <a:avLst/>
              <a:gdLst/>
              <a:ahLst/>
              <a:cxnLst/>
              <a:rect l="l" t="t" r="r" b="b"/>
              <a:pathLst>
                <a:path w="59" h="545" extrusionOk="0">
                  <a:moveTo>
                    <a:pt x="1" y="0"/>
                  </a:moveTo>
                  <a:lnTo>
                    <a:pt x="1" y="523"/>
                  </a:lnTo>
                  <a:cubicBezTo>
                    <a:pt x="1" y="537"/>
                    <a:pt x="15" y="544"/>
                    <a:pt x="30" y="544"/>
                  </a:cubicBezTo>
                  <a:cubicBezTo>
                    <a:pt x="44" y="544"/>
                    <a:pt x="59" y="537"/>
                    <a:pt x="59" y="523"/>
                  </a:cubicBezTo>
                  <a:cubicBezTo>
                    <a:pt x="29" y="349"/>
                    <a:pt x="29" y="175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5545723" y="3993835"/>
              <a:ext cx="4231" cy="26555"/>
            </a:xfrm>
            <a:custGeom>
              <a:avLst/>
              <a:gdLst/>
              <a:ahLst/>
              <a:cxnLst/>
              <a:rect l="l" t="t" r="r" b="b"/>
              <a:pathLst>
                <a:path w="87" h="546" extrusionOk="0">
                  <a:moveTo>
                    <a:pt x="41" y="0"/>
                  </a:moveTo>
                  <a:cubicBezTo>
                    <a:pt x="29" y="0"/>
                    <a:pt x="15" y="8"/>
                    <a:pt x="1" y="23"/>
                  </a:cubicBezTo>
                  <a:cubicBezTo>
                    <a:pt x="1" y="197"/>
                    <a:pt x="29" y="371"/>
                    <a:pt x="59" y="546"/>
                  </a:cubicBezTo>
                  <a:cubicBezTo>
                    <a:pt x="59" y="546"/>
                    <a:pt x="87" y="546"/>
                    <a:pt x="87" y="516"/>
                  </a:cubicBezTo>
                  <a:cubicBezTo>
                    <a:pt x="87" y="371"/>
                    <a:pt x="59" y="197"/>
                    <a:pt x="59" y="23"/>
                  </a:cubicBezTo>
                  <a:cubicBezTo>
                    <a:pt x="59" y="8"/>
                    <a:pt x="52" y="0"/>
                    <a:pt x="4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5552775" y="3999088"/>
              <a:ext cx="4329" cy="33169"/>
            </a:xfrm>
            <a:custGeom>
              <a:avLst/>
              <a:gdLst/>
              <a:ahLst/>
              <a:cxnLst/>
              <a:rect l="l" t="t" r="r" b="b"/>
              <a:pathLst>
                <a:path w="89" h="682" extrusionOk="0">
                  <a:moveTo>
                    <a:pt x="0" y="1"/>
                  </a:moveTo>
                  <a:cubicBezTo>
                    <a:pt x="0" y="233"/>
                    <a:pt x="0" y="438"/>
                    <a:pt x="30" y="670"/>
                  </a:cubicBezTo>
                  <a:cubicBezTo>
                    <a:pt x="30" y="678"/>
                    <a:pt x="35" y="682"/>
                    <a:pt x="42" y="682"/>
                  </a:cubicBezTo>
                  <a:cubicBezTo>
                    <a:pt x="59" y="682"/>
                    <a:pt x="88" y="661"/>
                    <a:pt x="88" y="640"/>
                  </a:cubicBezTo>
                  <a:cubicBezTo>
                    <a:pt x="58" y="438"/>
                    <a:pt x="30" y="233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5558416" y="4013581"/>
              <a:ext cx="4329" cy="30786"/>
            </a:xfrm>
            <a:custGeom>
              <a:avLst/>
              <a:gdLst/>
              <a:ahLst/>
              <a:cxnLst/>
              <a:rect l="l" t="t" r="r" b="b"/>
              <a:pathLst>
                <a:path w="89" h="633" extrusionOk="0">
                  <a:moveTo>
                    <a:pt x="15" y="1"/>
                  </a:moveTo>
                  <a:cubicBezTo>
                    <a:pt x="8" y="1"/>
                    <a:pt x="0" y="8"/>
                    <a:pt x="0" y="24"/>
                  </a:cubicBezTo>
                  <a:cubicBezTo>
                    <a:pt x="0" y="226"/>
                    <a:pt x="0" y="430"/>
                    <a:pt x="31" y="633"/>
                  </a:cubicBezTo>
                  <a:cubicBezTo>
                    <a:pt x="31" y="633"/>
                    <a:pt x="89" y="633"/>
                    <a:pt x="89" y="605"/>
                  </a:cubicBezTo>
                  <a:cubicBezTo>
                    <a:pt x="58" y="400"/>
                    <a:pt x="31" y="226"/>
                    <a:pt x="31" y="24"/>
                  </a:cubicBezTo>
                  <a:cubicBezTo>
                    <a:pt x="31" y="8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5564058" y="4030166"/>
              <a:ext cx="2869" cy="23783"/>
            </a:xfrm>
            <a:custGeom>
              <a:avLst/>
              <a:gdLst/>
              <a:ahLst/>
              <a:cxnLst/>
              <a:rect l="l" t="t" r="r" b="b"/>
              <a:pathLst>
                <a:path w="59" h="489" extrusionOk="0">
                  <a:moveTo>
                    <a:pt x="1" y="1"/>
                  </a:moveTo>
                  <a:cubicBezTo>
                    <a:pt x="1" y="175"/>
                    <a:pt x="31" y="322"/>
                    <a:pt x="31" y="466"/>
                  </a:cubicBezTo>
                  <a:cubicBezTo>
                    <a:pt x="31" y="481"/>
                    <a:pt x="38" y="489"/>
                    <a:pt x="45" y="489"/>
                  </a:cubicBezTo>
                  <a:cubicBezTo>
                    <a:pt x="52" y="489"/>
                    <a:pt x="59" y="481"/>
                    <a:pt x="59" y="466"/>
                  </a:cubicBezTo>
                  <a:cubicBezTo>
                    <a:pt x="59" y="322"/>
                    <a:pt x="31" y="175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5571208" y="4036197"/>
              <a:ext cx="4183" cy="24366"/>
            </a:xfrm>
            <a:custGeom>
              <a:avLst/>
              <a:gdLst/>
              <a:ahLst/>
              <a:cxnLst/>
              <a:rect l="l" t="t" r="r" b="b"/>
              <a:pathLst>
                <a:path w="86" h="501" extrusionOk="0">
                  <a:moveTo>
                    <a:pt x="14" y="1"/>
                  </a:moveTo>
                  <a:cubicBezTo>
                    <a:pt x="7" y="1"/>
                    <a:pt x="0" y="8"/>
                    <a:pt x="0" y="23"/>
                  </a:cubicBezTo>
                  <a:cubicBezTo>
                    <a:pt x="0" y="168"/>
                    <a:pt x="0" y="342"/>
                    <a:pt x="58" y="488"/>
                  </a:cubicBezTo>
                  <a:cubicBezTo>
                    <a:pt x="58" y="498"/>
                    <a:pt x="61" y="501"/>
                    <a:pt x="65" y="501"/>
                  </a:cubicBezTo>
                  <a:cubicBezTo>
                    <a:pt x="74" y="501"/>
                    <a:pt x="86" y="488"/>
                    <a:pt x="86" y="488"/>
                  </a:cubicBezTo>
                  <a:cubicBezTo>
                    <a:pt x="28" y="342"/>
                    <a:pt x="28" y="168"/>
                    <a:pt x="28" y="23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5576849" y="4047528"/>
              <a:ext cx="6371" cy="27576"/>
            </a:xfrm>
            <a:custGeom>
              <a:avLst/>
              <a:gdLst/>
              <a:ahLst/>
              <a:cxnLst/>
              <a:rect l="l" t="t" r="r" b="b"/>
              <a:pathLst>
                <a:path w="131" h="567" extrusionOk="0">
                  <a:moveTo>
                    <a:pt x="14" y="0"/>
                  </a:moveTo>
                  <a:cubicBezTo>
                    <a:pt x="7" y="0"/>
                    <a:pt x="0" y="8"/>
                    <a:pt x="0" y="23"/>
                  </a:cubicBezTo>
                  <a:cubicBezTo>
                    <a:pt x="0" y="197"/>
                    <a:pt x="28" y="372"/>
                    <a:pt x="86" y="546"/>
                  </a:cubicBezTo>
                  <a:cubicBezTo>
                    <a:pt x="101" y="560"/>
                    <a:pt x="116" y="567"/>
                    <a:pt x="123" y="567"/>
                  </a:cubicBezTo>
                  <a:cubicBezTo>
                    <a:pt x="130" y="567"/>
                    <a:pt x="130" y="560"/>
                    <a:pt x="116" y="546"/>
                  </a:cubicBezTo>
                  <a:cubicBezTo>
                    <a:pt x="86" y="372"/>
                    <a:pt x="28" y="197"/>
                    <a:pt x="28" y="23"/>
                  </a:cubicBezTo>
                  <a:cubicBezTo>
                    <a:pt x="28" y="8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5583853" y="4048939"/>
              <a:ext cx="8511" cy="33655"/>
            </a:xfrm>
            <a:custGeom>
              <a:avLst/>
              <a:gdLst/>
              <a:ahLst/>
              <a:cxnLst/>
              <a:rect l="l" t="t" r="r" b="b"/>
              <a:pathLst>
                <a:path w="175" h="692" extrusionOk="0">
                  <a:moveTo>
                    <a:pt x="15" y="1"/>
                  </a:moveTo>
                  <a:cubicBezTo>
                    <a:pt x="8" y="1"/>
                    <a:pt x="0" y="8"/>
                    <a:pt x="0" y="22"/>
                  </a:cubicBezTo>
                  <a:cubicBezTo>
                    <a:pt x="31" y="226"/>
                    <a:pt x="58" y="459"/>
                    <a:pt x="117" y="691"/>
                  </a:cubicBezTo>
                  <a:cubicBezTo>
                    <a:pt x="117" y="691"/>
                    <a:pt x="175" y="691"/>
                    <a:pt x="147" y="661"/>
                  </a:cubicBezTo>
                  <a:cubicBezTo>
                    <a:pt x="117" y="459"/>
                    <a:pt x="58" y="226"/>
                    <a:pt x="31" y="22"/>
                  </a:cubicBezTo>
                  <a:cubicBezTo>
                    <a:pt x="31" y="8"/>
                    <a:pt x="23" y="1"/>
                    <a:pt x="1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5590953" y="4059930"/>
              <a:ext cx="7052" cy="26847"/>
            </a:xfrm>
            <a:custGeom>
              <a:avLst/>
              <a:gdLst/>
              <a:ahLst/>
              <a:cxnLst/>
              <a:rect l="l" t="t" r="r" b="b"/>
              <a:pathLst>
                <a:path w="145" h="552" extrusionOk="0">
                  <a:moveTo>
                    <a:pt x="1" y="0"/>
                  </a:moveTo>
                  <a:cubicBezTo>
                    <a:pt x="1" y="203"/>
                    <a:pt x="29" y="377"/>
                    <a:pt x="117" y="551"/>
                  </a:cubicBezTo>
                  <a:cubicBezTo>
                    <a:pt x="117" y="551"/>
                    <a:pt x="145" y="551"/>
                    <a:pt x="145" y="523"/>
                  </a:cubicBezTo>
                  <a:cubicBezTo>
                    <a:pt x="59" y="349"/>
                    <a:pt x="29" y="175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5596644" y="4066934"/>
              <a:ext cx="10602" cy="33607"/>
            </a:xfrm>
            <a:custGeom>
              <a:avLst/>
              <a:gdLst/>
              <a:ahLst/>
              <a:cxnLst/>
              <a:rect l="l" t="t" r="r" b="b"/>
              <a:pathLst>
                <a:path w="218" h="691" extrusionOk="0">
                  <a:moveTo>
                    <a:pt x="0" y="0"/>
                  </a:moveTo>
                  <a:cubicBezTo>
                    <a:pt x="28" y="233"/>
                    <a:pt x="86" y="465"/>
                    <a:pt x="174" y="670"/>
                  </a:cubicBezTo>
                  <a:cubicBezTo>
                    <a:pt x="188" y="684"/>
                    <a:pt x="203" y="691"/>
                    <a:pt x="210" y="691"/>
                  </a:cubicBezTo>
                  <a:cubicBezTo>
                    <a:pt x="217" y="691"/>
                    <a:pt x="217" y="684"/>
                    <a:pt x="202" y="670"/>
                  </a:cubicBezTo>
                  <a:cubicBezTo>
                    <a:pt x="144" y="437"/>
                    <a:pt x="58" y="233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5607927" y="4077196"/>
              <a:ext cx="8511" cy="28986"/>
            </a:xfrm>
            <a:custGeom>
              <a:avLst/>
              <a:gdLst/>
              <a:ahLst/>
              <a:cxnLst/>
              <a:rect l="l" t="t" r="r" b="b"/>
              <a:pathLst>
                <a:path w="175" h="596" extrusionOk="0">
                  <a:moveTo>
                    <a:pt x="14" y="1"/>
                  </a:moveTo>
                  <a:cubicBezTo>
                    <a:pt x="7" y="1"/>
                    <a:pt x="0" y="8"/>
                    <a:pt x="0" y="22"/>
                  </a:cubicBezTo>
                  <a:cubicBezTo>
                    <a:pt x="0" y="196"/>
                    <a:pt x="59" y="401"/>
                    <a:pt x="117" y="575"/>
                  </a:cubicBezTo>
                  <a:cubicBezTo>
                    <a:pt x="131" y="589"/>
                    <a:pt x="145" y="596"/>
                    <a:pt x="156" y="596"/>
                  </a:cubicBezTo>
                  <a:cubicBezTo>
                    <a:pt x="167" y="596"/>
                    <a:pt x="175" y="589"/>
                    <a:pt x="175" y="575"/>
                  </a:cubicBezTo>
                  <a:cubicBezTo>
                    <a:pt x="86" y="401"/>
                    <a:pt x="59" y="196"/>
                    <a:pt x="28" y="22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5614931" y="4082886"/>
              <a:ext cx="8122" cy="32731"/>
            </a:xfrm>
            <a:custGeom>
              <a:avLst/>
              <a:gdLst/>
              <a:ahLst/>
              <a:cxnLst/>
              <a:rect l="l" t="t" r="r" b="b"/>
              <a:pathLst>
                <a:path w="167" h="673" extrusionOk="0">
                  <a:moveTo>
                    <a:pt x="16" y="0"/>
                  </a:moveTo>
                  <a:cubicBezTo>
                    <a:pt x="8" y="0"/>
                    <a:pt x="1" y="7"/>
                    <a:pt x="1" y="21"/>
                  </a:cubicBezTo>
                  <a:cubicBezTo>
                    <a:pt x="1" y="226"/>
                    <a:pt x="31" y="458"/>
                    <a:pt x="117" y="660"/>
                  </a:cubicBezTo>
                  <a:cubicBezTo>
                    <a:pt x="117" y="669"/>
                    <a:pt x="122" y="673"/>
                    <a:pt x="128" y="673"/>
                  </a:cubicBezTo>
                  <a:cubicBezTo>
                    <a:pt x="144" y="673"/>
                    <a:pt x="167" y="652"/>
                    <a:pt x="147" y="632"/>
                  </a:cubicBezTo>
                  <a:cubicBezTo>
                    <a:pt x="89" y="428"/>
                    <a:pt x="59" y="226"/>
                    <a:pt x="31" y="21"/>
                  </a:cubicBezTo>
                  <a:cubicBezTo>
                    <a:pt x="31" y="7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5623393" y="4095191"/>
              <a:ext cx="7198" cy="28306"/>
            </a:xfrm>
            <a:custGeom>
              <a:avLst/>
              <a:gdLst/>
              <a:ahLst/>
              <a:cxnLst/>
              <a:rect l="l" t="t" r="r" b="b"/>
              <a:pathLst>
                <a:path w="148" h="582" extrusionOk="0">
                  <a:moveTo>
                    <a:pt x="31" y="1"/>
                  </a:moveTo>
                  <a:cubicBezTo>
                    <a:pt x="31" y="1"/>
                    <a:pt x="1" y="1"/>
                    <a:pt x="1" y="31"/>
                  </a:cubicBezTo>
                  <a:cubicBezTo>
                    <a:pt x="1" y="205"/>
                    <a:pt x="31" y="379"/>
                    <a:pt x="89" y="582"/>
                  </a:cubicBezTo>
                  <a:cubicBezTo>
                    <a:pt x="89" y="582"/>
                    <a:pt x="147" y="582"/>
                    <a:pt x="117" y="554"/>
                  </a:cubicBezTo>
                  <a:cubicBezTo>
                    <a:pt x="89" y="379"/>
                    <a:pt x="59" y="205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5633363" y="4099471"/>
              <a:ext cx="6614" cy="31759"/>
            </a:xfrm>
            <a:custGeom>
              <a:avLst/>
              <a:gdLst/>
              <a:ahLst/>
              <a:cxnLst/>
              <a:rect l="l" t="t" r="r" b="b"/>
              <a:pathLst>
                <a:path w="136" h="653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233"/>
                    <a:pt x="59" y="436"/>
                    <a:pt x="117" y="640"/>
                  </a:cubicBezTo>
                  <a:cubicBezTo>
                    <a:pt x="86" y="436"/>
                    <a:pt x="59" y="203"/>
                    <a:pt x="0" y="1"/>
                  </a:cubicBezTo>
                  <a:close/>
                  <a:moveTo>
                    <a:pt x="117" y="640"/>
                  </a:moveTo>
                  <a:cubicBezTo>
                    <a:pt x="117" y="649"/>
                    <a:pt x="120" y="652"/>
                    <a:pt x="123" y="652"/>
                  </a:cubicBezTo>
                  <a:cubicBezTo>
                    <a:pt x="129" y="652"/>
                    <a:pt x="135" y="640"/>
                    <a:pt x="117" y="64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5640367" y="4100832"/>
              <a:ext cx="8511" cy="32634"/>
            </a:xfrm>
            <a:custGeom>
              <a:avLst/>
              <a:gdLst/>
              <a:ahLst/>
              <a:cxnLst/>
              <a:rect l="l" t="t" r="r" b="b"/>
              <a:pathLst>
                <a:path w="175" h="671" extrusionOk="0">
                  <a:moveTo>
                    <a:pt x="1" y="1"/>
                  </a:moveTo>
                  <a:cubicBezTo>
                    <a:pt x="31" y="233"/>
                    <a:pt x="89" y="466"/>
                    <a:pt x="147" y="670"/>
                  </a:cubicBezTo>
                  <a:cubicBezTo>
                    <a:pt x="147" y="670"/>
                    <a:pt x="175" y="670"/>
                    <a:pt x="175" y="640"/>
                  </a:cubicBezTo>
                  <a:cubicBezTo>
                    <a:pt x="117" y="438"/>
                    <a:pt x="59" y="233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5650337" y="4112164"/>
              <a:ext cx="7052" cy="26944"/>
            </a:xfrm>
            <a:custGeom>
              <a:avLst/>
              <a:gdLst/>
              <a:ahLst/>
              <a:cxnLst/>
              <a:rect l="l" t="t" r="r" b="b"/>
              <a:pathLst>
                <a:path w="145" h="554" extrusionOk="0">
                  <a:moveTo>
                    <a:pt x="28" y="0"/>
                  </a:moveTo>
                  <a:cubicBezTo>
                    <a:pt x="28" y="0"/>
                    <a:pt x="0" y="0"/>
                    <a:pt x="0" y="30"/>
                  </a:cubicBezTo>
                  <a:cubicBezTo>
                    <a:pt x="28" y="205"/>
                    <a:pt x="86" y="379"/>
                    <a:pt x="116" y="553"/>
                  </a:cubicBezTo>
                  <a:lnTo>
                    <a:pt x="144" y="553"/>
                  </a:lnTo>
                  <a:cubicBezTo>
                    <a:pt x="116" y="379"/>
                    <a:pt x="58" y="175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5657341" y="4124907"/>
              <a:ext cx="9970" cy="27527"/>
            </a:xfrm>
            <a:custGeom>
              <a:avLst/>
              <a:gdLst/>
              <a:ahLst/>
              <a:cxnLst/>
              <a:rect l="l" t="t" r="r" b="b"/>
              <a:pathLst>
                <a:path w="205" h="566" extrusionOk="0">
                  <a:moveTo>
                    <a:pt x="0" y="1"/>
                  </a:moveTo>
                  <a:cubicBezTo>
                    <a:pt x="30" y="203"/>
                    <a:pt x="89" y="377"/>
                    <a:pt x="175" y="552"/>
                  </a:cubicBezTo>
                  <a:cubicBezTo>
                    <a:pt x="175" y="562"/>
                    <a:pt x="178" y="565"/>
                    <a:pt x="182" y="565"/>
                  </a:cubicBezTo>
                  <a:cubicBezTo>
                    <a:pt x="191" y="565"/>
                    <a:pt x="205" y="552"/>
                    <a:pt x="205" y="552"/>
                  </a:cubicBezTo>
                  <a:cubicBezTo>
                    <a:pt x="116" y="377"/>
                    <a:pt x="58" y="203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5670083" y="4129089"/>
              <a:ext cx="8560" cy="30397"/>
            </a:xfrm>
            <a:custGeom>
              <a:avLst/>
              <a:gdLst/>
              <a:ahLst/>
              <a:cxnLst/>
              <a:rect l="l" t="t" r="r" b="b"/>
              <a:pathLst>
                <a:path w="176" h="625" extrusionOk="0">
                  <a:moveTo>
                    <a:pt x="1" y="1"/>
                  </a:moveTo>
                  <a:cubicBezTo>
                    <a:pt x="29" y="205"/>
                    <a:pt x="87" y="408"/>
                    <a:pt x="145" y="612"/>
                  </a:cubicBezTo>
                  <a:cubicBezTo>
                    <a:pt x="145" y="622"/>
                    <a:pt x="148" y="625"/>
                    <a:pt x="153" y="625"/>
                  </a:cubicBezTo>
                  <a:cubicBezTo>
                    <a:pt x="162" y="625"/>
                    <a:pt x="175" y="612"/>
                    <a:pt x="175" y="612"/>
                  </a:cubicBezTo>
                  <a:cubicBezTo>
                    <a:pt x="117" y="408"/>
                    <a:pt x="59" y="205"/>
                    <a:pt x="2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5681415" y="4133418"/>
              <a:ext cx="11332" cy="31126"/>
            </a:xfrm>
            <a:custGeom>
              <a:avLst/>
              <a:gdLst/>
              <a:ahLst/>
              <a:cxnLst/>
              <a:rect l="l" t="t" r="r" b="b"/>
              <a:pathLst>
                <a:path w="233" h="640" extrusionOk="0">
                  <a:moveTo>
                    <a:pt x="0" y="0"/>
                  </a:moveTo>
                  <a:cubicBezTo>
                    <a:pt x="58" y="202"/>
                    <a:pt x="117" y="435"/>
                    <a:pt x="203" y="639"/>
                  </a:cubicBezTo>
                  <a:cubicBezTo>
                    <a:pt x="203" y="639"/>
                    <a:pt x="233" y="639"/>
                    <a:pt x="233" y="609"/>
                  </a:cubicBezTo>
                  <a:cubicBezTo>
                    <a:pt x="175" y="407"/>
                    <a:pt x="86" y="202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5691969" y="4143583"/>
              <a:ext cx="13472" cy="33607"/>
            </a:xfrm>
            <a:custGeom>
              <a:avLst/>
              <a:gdLst/>
              <a:ahLst/>
              <a:cxnLst/>
              <a:rect l="l" t="t" r="r" b="b"/>
              <a:pathLst>
                <a:path w="277" h="691" extrusionOk="0">
                  <a:moveTo>
                    <a:pt x="4" y="1"/>
                  </a:moveTo>
                  <a:cubicBezTo>
                    <a:pt x="1" y="1"/>
                    <a:pt x="1" y="9"/>
                    <a:pt x="16" y="24"/>
                  </a:cubicBezTo>
                  <a:cubicBezTo>
                    <a:pt x="16" y="9"/>
                    <a:pt x="8" y="1"/>
                    <a:pt x="4" y="1"/>
                  </a:cubicBezTo>
                  <a:close/>
                  <a:moveTo>
                    <a:pt x="16" y="24"/>
                  </a:moveTo>
                  <a:lnTo>
                    <a:pt x="16" y="24"/>
                  </a:lnTo>
                  <a:cubicBezTo>
                    <a:pt x="74" y="226"/>
                    <a:pt x="160" y="458"/>
                    <a:pt x="248" y="691"/>
                  </a:cubicBezTo>
                  <a:cubicBezTo>
                    <a:pt x="248" y="691"/>
                    <a:pt x="276" y="691"/>
                    <a:pt x="276" y="663"/>
                  </a:cubicBezTo>
                  <a:cubicBezTo>
                    <a:pt x="190" y="458"/>
                    <a:pt x="102" y="226"/>
                    <a:pt x="16" y="2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5704030" y="4156033"/>
              <a:ext cx="11332" cy="25485"/>
            </a:xfrm>
            <a:custGeom>
              <a:avLst/>
              <a:gdLst/>
              <a:ahLst/>
              <a:cxnLst/>
              <a:rect l="l" t="t" r="r" b="b"/>
              <a:pathLst>
                <a:path w="233" h="524" extrusionOk="0">
                  <a:moveTo>
                    <a:pt x="28" y="0"/>
                  </a:moveTo>
                  <a:cubicBezTo>
                    <a:pt x="0" y="0"/>
                    <a:pt x="0" y="0"/>
                    <a:pt x="0" y="28"/>
                  </a:cubicBezTo>
                  <a:cubicBezTo>
                    <a:pt x="86" y="174"/>
                    <a:pt x="144" y="349"/>
                    <a:pt x="202" y="523"/>
                  </a:cubicBezTo>
                  <a:cubicBezTo>
                    <a:pt x="202" y="523"/>
                    <a:pt x="233" y="523"/>
                    <a:pt x="233" y="493"/>
                  </a:cubicBezTo>
                  <a:cubicBezTo>
                    <a:pt x="202" y="319"/>
                    <a:pt x="116" y="144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5715314" y="4164496"/>
              <a:ext cx="11381" cy="29667"/>
            </a:xfrm>
            <a:custGeom>
              <a:avLst/>
              <a:gdLst/>
              <a:ahLst/>
              <a:cxnLst/>
              <a:rect l="l" t="t" r="r" b="b"/>
              <a:pathLst>
                <a:path w="234" h="610" extrusionOk="0">
                  <a:moveTo>
                    <a:pt x="1" y="0"/>
                  </a:moveTo>
                  <a:lnTo>
                    <a:pt x="1" y="0"/>
                  </a:lnTo>
                  <a:cubicBezTo>
                    <a:pt x="59" y="203"/>
                    <a:pt x="117" y="407"/>
                    <a:pt x="203" y="609"/>
                  </a:cubicBezTo>
                  <a:lnTo>
                    <a:pt x="233" y="609"/>
                  </a:lnTo>
                  <a:cubicBezTo>
                    <a:pt x="175" y="407"/>
                    <a:pt x="87" y="203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5726646" y="4175779"/>
              <a:ext cx="12694" cy="27527"/>
            </a:xfrm>
            <a:custGeom>
              <a:avLst/>
              <a:gdLst/>
              <a:ahLst/>
              <a:cxnLst/>
              <a:rect l="l" t="t" r="r" b="b"/>
              <a:pathLst>
                <a:path w="261" h="566" extrusionOk="0">
                  <a:moveTo>
                    <a:pt x="0" y="1"/>
                  </a:moveTo>
                  <a:cubicBezTo>
                    <a:pt x="58" y="203"/>
                    <a:pt x="144" y="377"/>
                    <a:pt x="233" y="552"/>
                  </a:cubicBezTo>
                  <a:cubicBezTo>
                    <a:pt x="233" y="562"/>
                    <a:pt x="236" y="565"/>
                    <a:pt x="240" y="565"/>
                  </a:cubicBezTo>
                  <a:cubicBezTo>
                    <a:pt x="248" y="565"/>
                    <a:pt x="260" y="552"/>
                    <a:pt x="260" y="552"/>
                  </a:cubicBezTo>
                  <a:cubicBezTo>
                    <a:pt x="174" y="350"/>
                    <a:pt x="86" y="175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737929" y="4182248"/>
              <a:ext cx="11381" cy="28111"/>
            </a:xfrm>
            <a:custGeom>
              <a:avLst/>
              <a:gdLst/>
              <a:ahLst/>
              <a:cxnLst/>
              <a:rect l="l" t="t" r="r" b="b"/>
              <a:pathLst>
                <a:path w="234" h="578" extrusionOk="0">
                  <a:moveTo>
                    <a:pt x="23" y="0"/>
                  </a:moveTo>
                  <a:cubicBezTo>
                    <a:pt x="15" y="0"/>
                    <a:pt x="1" y="21"/>
                    <a:pt x="1" y="42"/>
                  </a:cubicBezTo>
                  <a:cubicBezTo>
                    <a:pt x="59" y="217"/>
                    <a:pt x="117" y="391"/>
                    <a:pt x="203" y="565"/>
                  </a:cubicBezTo>
                  <a:cubicBezTo>
                    <a:pt x="203" y="575"/>
                    <a:pt x="206" y="578"/>
                    <a:pt x="211" y="578"/>
                  </a:cubicBezTo>
                  <a:cubicBezTo>
                    <a:pt x="220" y="578"/>
                    <a:pt x="233" y="565"/>
                    <a:pt x="233" y="565"/>
                  </a:cubicBezTo>
                  <a:cubicBezTo>
                    <a:pt x="175" y="391"/>
                    <a:pt x="87" y="217"/>
                    <a:pt x="28" y="12"/>
                  </a:cubicBezTo>
                  <a:cubicBezTo>
                    <a:pt x="28" y="4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5749261" y="4193531"/>
              <a:ext cx="14153" cy="26068"/>
            </a:xfrm>
            <a:custGeom>
              <a:avLst/>
              <a:gdLst/>
              <a:ahLst/>
              <a:cxnLst/>
              <a:rect l="l" t="t" r="r" b="b"/>
              <a:pathLst>
                <a:path w="291" h="536" extrusionOk="0">
                  <a:moveTo>
                    <a:pt x="21" y="0"/>
                  </a:moveTo>
                  <a:cubicBezTo>
                    <a:pt x="12" y="0"/>
                    <a:pt x="0" y="12"/>
                    <a:pt x="0" y="12"/>
                  </a:cubicBezTo>
                  <a:lnTo>
                    <a:pt x="260" y="535"/>
                  </a:lnTo>
                  <a:cubicBezTo>
                    <a:pt x="260" y="535"/>
                    <a:pt x="291" y="535"/>
                    <a:pt x="291" y="508"/>
                  </a:cubicBezTo>
                  <a:cubicBezTo>
                    <a:pt x="202" y="333"/>
                    <a:pt x="116" y="159"/>
                    <a:pt x="28" y="12"/>
                  </a:cubicBezTo>
                  <a:cubicBezTo>
                    <a:pt x="28" y="3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761906" y="4201993"/>
              <a:ext cx="13715" cy="28160"/>
            </a:xfrm>
            <a:custGeom>
              <a:avLst/>
              <a:gdLst/>
              <a:ahLst/>
              <a:cxnLst/>
              <a:rect l="l" t="t" r="r" b="b"/>
              <a:pathLst>
                <a:path w="282" h="579" extrusionOk="0">
                  <a:moveTo>
                    <a:pt x="9" y="0"/>
                  </a:moveTo>
                  <a:cubicBezTo>
                    <a:pt x="0" y="0"/>
                    <a:pt x="0" y="13"/>
                    <a:pt x="0" y="13"/>
                  </a:cubicBezTo>
                  <a:cubicBezTo>
                    <a:pt x="59" y="217"/>
                    <a:pt x="147" y="392"/>
                    <a:pt x="233" y="566"/>
                  </a:cubicBezTo>
                  <a:cubicBezTo>
                    <a:pt x="243" y="575"/>
                    <a:pt x="253" y="578"/>
                    <a:pt x="260" y="578"/>
                  </a:cubicBezTo>
                  <a:cubicBezTo>
                    <a:pt x="275" y="578"/>
                    <a:pt x="282" y="566"/>
                    <a:pt x="263" y="566"/>
                  </a:cubicBezTo>
                  <a:cubicBezTo>
                    <a:pt x="175" y="392"/>
                    <a:pt x="89" y="187"/>
                    <a:pt x="31" y="13"/>
                  </a:cubicBezTo>
                  <a:cubicBezTo>
                    <a:pt x="21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774697" y="4214249"/>
              <a:ext cx="14153" cy="29424"/>
            </a:xfrm>
            <a:custGeom>
              <a:avLst/>
              <a:gdLst/>
              <a:ahLst/>
              <a:cxnLst/>
              <a:rect l="l" t="t" r="r" b="b"/>
              <a:pathLst>
                <a:path w="291" h="605" extrusionOk="0">
                  <a:moveTo>
                    <a:pt x="14" y="1"/>
                  </a:moveTo>
                  <a:cubicBezTo>
                    <a:pt x="7" y="1"/>
                    <a:pt x="0" y="8"/>
                    <a:pt x="0" y="23"/>
                  </a:cubicBezTo>
                  <a:cubicBezTo>
                    <a:pt x="86" y="226"/>
                    <a:pt x="174" y="400"/>
                    <a:pt x="260" y="605"/>
                  </a:cubicBezTo>
                  <a:cubicBezTo>
                    <a:pt x="260" y="605"/>
                    <a:pt x="291" y="605"/>
                    <a:pt x="291" y="574"/>
                  </a:cubicBezTo>
                  <a:cubicBezTo>
                    <a:pt x="202" y="400"/>
                    <a:pt x="116" y="198"/>
                    <a:pt x="28" y="23"/>
                  </a:cubicBezTo>
                  <a:cubicBezTo>
                    <a:pt x="28" y="8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5788802" y="4226651"/>
              <a:ext cx="11381" cy="22664"/>
            </a:xfrm>
            <a:custGeom>
              <a:avLst/>
              <a:gdLst/>
              <a:ahLst/>
              <a:cxnLst/>
              <a:rect l="l" t="t" r="r" b="b"/>
              <a:pathLst>
                <a:path w="234" h="466" extrusionOk="0">
                  <a:moveTo>
                    <a:pt x="1" y="1"/>
                  </a:moveTo>
                  <a:cubicBezTo>
                    <a:pt x="59" y="175"/>
                    <a:pt x="117" y="319"/>
                    <a:pt x="203" y="466"/>
                  </a:cubicBezTo>
                  <a:cubicBezTo>
                    <a:pt x="203" y="466"/>
                    <a:pt x="233" y="466"/>
                    <a:pt x="233" y="436"/>
                  </a:cubicBezTo>
                  <a:cubicBezTo>
                    <a:pt x="175" y="291"/>
                    <a:pt x="87" y="145"/>
                    <a:pt x="2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5800134" y="4232342"/>
              <a:ext cx="12694" cy="26068"/>
            </a:xfrm>
            <a:custGeom>
              <a:avLst/>
              <a:gdLst/>
              <a:ahLst/>
              <a:cxnLst/>
              <a:rect l="l" t="t" r="r" b="b"/>
              <a:pathLst>
                <a:path w="261" h="536" extrusionOk="0">
                  <a:moveTo>
                    <a:pt x="28" y="0"/>
                  </a:moveTo>
                  <a:cubicBezTo>
                    <a:pt x="28" y="0"/>
                    <a:pt x="0" y="0"/>
                    <a:pt x="0" y="28"/>
                  </a:cubicBezTo>
                  <a:cubicBezTo>
                    <a:pt x="58" y="174"/>
                    <a:pt x="144" y="349"/>
                    <a:pt x="233" y="523"/>
                  </a:cubicBezTo>
                  <a:cubicBezTo>
                    <a:pt x="233" y="532"/>
                    <a:pt x="236" y="535"/>
                    <a:pt x="240" y="535"/>
                  </a:cubicBezTo>
                  <a:cubicBezTo>
                    <a:pt x="248" y="535"/>
                    <a:pt x="260" y="523"/>
                    <a:pt x="260" y="523"/>
                  </a:cubicBezTo>
                  <a:cubicBezTo>
                    <a:pt x="174" y="349"/>
                    <a:pt x="86" y="174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5811417" y="4239345"/>
              <a:ext cx="15077" cy="27527"/>
            </a:xfrm>
            <a:custGeom>
              <a:avLst/>
              <a:gdLst/>
              <a:ahLst/>
              <a:cxnLst/>
              <a:rect l="l" t="t" r="r" b="b"/>
              <a:pathLst>
                <a:path w="310" h="566" extrusionOk="0">
                  <a:moveTo>
                    <a:pt x="28" y="0"/>
                  </a:moveTo>
                  <a:cubicBezTo>
                    <a:pt x="1" y="0"/>
                    <a:pt x="1" y="0"/>
                    <a:pt x="1" y="30"/>
                  </a:cubicBezTo>
                  <a:lnTo>
                    <a:pt x="261" y="553"/>
                  </a:lnTo>
                  <a:cubicBezTo>
                    <a:pt x="271" y="563"/>
                    <a:pt x="281" y="566"/>
                    <a:pt x="288" y="566"/>
                  </a:cubicBezTo>
                  <a:cubicBezTo>
                    <a:pt x="303" y="566"/>
                    <a:pt x="310" y="553"/>
                    <a:pt x="291" y="553"/>
                  </a:cubicBezTo>
                  <a:cubicBezTo>
                    <a:pt x="233" y="349"/>
                    <a:pt x="117" y="175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5825570" y="4250045"/>
              <a:ext cx="10894" cy="29521"/>
            </a:xfrm>
            <a:custGeom>
              <a:avLst/>
              <a:gdLst/>
              <a:ahLst/>
              <a:cxnLst/>
              <a:rect l="l" t="t" r="r" b="b"/>
              <a:pathLst>
                <a:path w="224" h="607" extrusionOk="0">
                  <a:moveTo>
                    <a:pt x="21" y="0"/>
                  </a:moveTo>
                  <a:cubicBezTo>
                    <a:pt x="12" y="0"/>
                    <a:pt x="0" y="13"/>
                    <a:pt x="0" y="13"/>
                  </a:cubicBezTo>
                  <a:cubicBezTo>
                    <a:pt x="58" y="217"/>
                    <a:pt x="116" y="392"/>
                    <a:pt x="174" y="594"/>
                  </a:cubicBezTo>
                  <a:cubicBezTo>
                    <a:pt x="174" y="603"/>
                    <a:pt x="179" y="606"/>
                    <a:pt x="186" y="606"/>
                  </a:cubicBezTo>
                  <a:cubicBezTo>
                    <a:pt x="201" y="606"/>
                    <a:pt x="224" y="586"/>
                    <a:pt x="202" y="566"/>
                  </a:cubicBezTo>
                  <a:cubicBezTo>
                    <a:pt x="144" y="392"/>
                    <a:pt x="86" y="187"/>
                    <a:pt x="28" y="13"/>
                  </a:cubicBezTo>
                  <a:cubicBezTo>
                    <a:pt x="28" y="3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5838215" y="4265608"/>
              <a:ext cx="13521" cy="24318"/>
            </a:xfrm>
            <a:custGeom>
              <a:avLst/>
              <a:gdLst/>
              <a:ahLst/>
              <a:cxnLst/>
              <a:rect l="l" t="t" r="r" b="b"/>
              <a:pathLst>
                <a:path w="278" h="500" extrusionOk="0">
                  <a:moveTo>
                    <a:pt x="23" y="0"/>
                  </a:moveTo>
                  <a:cubicBezTo>
                    <a:pt x="14" y="0"/>
                    <a:pt x="0" y="13"/>
                    <a:pt x="0" y="13"/>
                  </a:cubicBezTo>
                  <a:cubicBezTo>
                    <a:pt x="89" y="188"/>
                    <a:pt x="147" y="332"/>
                    <a:pt x="233" y="478"/>
                  </a:cubicBezTo>
                  <a:cubicBezTo>
                    <a:pt x="248" y="492"/>
                    <a:pt x="262" y="499"/>
                    <a:pt x="270" y="499"/>
                  </a:cubicBezTo>
                  <a:cubicBezTo>
                    <a:pt x="277" y="499"/>
                    <a:pt x="277" y="492"/>
                    <a:pt x="263" y="478"/>
                  </a:cubicBezTo>
                  <a:cubicBezTo>
                    <a:pt x="205" y="304"/>
                    <a:pt x="117" y="158"/>
                    <a:pt x="31" y="13"/>
                  </a:cubicBezTo>
                  <a:cubicBezTo>
                    <a:pt x="31" y="3"/>
                    <a:pt x="27" y="0"/>
                    <a:pt x="2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5851006" y="4274703"/>
              <a:ext cx="11332" cy="24026"/>
            </a:xfrm>
            <a:custGeom>
              <a:avLst/>
              <a:gdLst/>
              <a:ahLst/>
              <a:cxnLst/>
              <a:rect l="l" t="t" r="r" b="b"/>
              <a:pathLst>
                <a:path w="233" h="494" extrusionOk="0">
                  <a:moveTo>
                    <a:pt x="0" y="1"/>
                  </a:moveTo>
                  <a:lnTo>
                    <a:pt x="0" y="1"/>
                  </a:lnTo>
                  <a:cubicBezTo>
                    <a:pt x="58" y="175"/>
                    <a:pt x="116" y="319"/>
                    <a:pt x="202" y="494"/>
                  </a:cubicBezTo>
                  <a:lnTo>
                    <a:pt x="233" y="494"/>
                  </a:lnTo>
                  <a:cubicBezTo>
                    <a:pt x="174" y="319"/>
                    <a:pt x="86" y="145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5862289" y="4284527"/>
              <a:ext cx="12694" cy="24755"/>
            </a:xfrm>
            <a:custGeom>
              <a:avLst/>
              <a:gdLst/>
              <a:ahLst/>
              <a:cxnLst/>
              <a:rect l="l" t="t" r="r" b="b"/>
              <a:pathLst>
                <a:path w="261" h="509" extrusionOk="0">
                  <a:moveTo>
                    <a:pt x="1" y="1"/>
                  </a:moveTo>
                  <a:cubicBezTo>
                    <a:pt x="87" y="175"/>
                    <a:pt x="145" y="350"/>
                    <a:pt x="233" y="496"/>
                  </a:cubicBezTo>
                  <a:cubicBezTo>
                    <a:pt x="233" y="505"/>
                    <a:pt x="236" y="508"/>
                    <a:pt x="240" y="508"/>
                  </a:cubicBezTo>
                  <a:cubicBezTo>
                    <a:pt x="248" y="508"/>
                    <a:pt x="261" y="496"/>
                    <a:pt x="261" y="496"/>
                  </a:cubicBezTo>
                  <a:cubicBezTo>
                    <a:pt x="175" y="322"/>
                    <a:pt x="117" y="147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5876442" y="4296199"/>
              <a:ext cx="11332" cy="22323"/>
            </a:xfrm>
            <a:custGeom>
              <a:avLst/>
              <a:gdLst/>
              <a:ahLst/>
              <a:cxnLst/>
              <a:rect l="l" t="t" r="r" b="b"/>
              <a:pathLst>
                <a:path w="233" h="459" extrusionOk="0">
                  <a:moveTo>
                    <a:pt x="14" y="1"/>
                  </a:moveTo>
                  <a:cubicBezTo>
                    <a:pt x="7" y="1"/>
                    <a:pt x="0" y="9"/>
                    <a:pt x="0" y="24"/>
                  </a:cubicBezTo>
                  <a:cubicBezTo>
                    <a:pt x="58" y="168"/>
                    <a:pt x="116" y="314"/>
                    <a:pt x="202" y="458"/>
                  </a:cubicBezTo>
                  <a:cubicBezTo>
                    <a:pt x="202" y="458"/>
                    <a:pt x="233" y="458"/>
                    <a:pt x="233" y="430"/>
                  </a:cubicBezTo>
                  <a:cubicBezTo>
                    <a:pt x="144" y="284"/>
                    <a:pt x="86" y="140"/>
                    <a:pt x="28" y="24"/>
                  </a:cubicBezTo>
                  <a:cubicBezTo>
                    <a:pt x="28" y="9"/>
                    <a:pt x="21" y="1"/>
                    <a:pt x="1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5887726" y="4302327"/>
              <a:ext cx="11332" cy="25290"/>
            </a:xfrm>
            <a:custGeom>
              <a:avLst/>
              <a:gdLst/>
              <a:ahLst/>
              <a:cxnLst/>
              <a:rect l="l" t="t" r="r" b="b"/>
              <a:pathLst>
                <a:path w="233" h="520" extrusionOk="0">
                  <a:moveTo>
                    <a:pt x="21" y="0"/>
                  </a:moveTo>
                  <a:cubicBezTo>
                    <a:pt x="13" y="0"/>
                    <a:pt x="1" y="14"/>
                    <a:pt x="1" y="14"/>
                  </a:cubicBezTo>
                  <a:cubicBezTo>
                    <a:pt x="59" y="188"/>
                    <a:pt x="117" y="332"/>
                    <a:pt x="175" y="507"/>
                  </a:cubicBezTo>
                  <a:cubicBezTo>
                    <a:pt x="183" y="516"/>
                    <a:pt x="192" y="519"/>
                    <a:pt x="199" y="519"/>
                  </a:cubicBezTo>
                  <a:cubicBezTo>
                    <a:pt x="218" y="519"/>
                    <a:pt x="233" y="498"/>
                    <a:pt x="233" y="479"/>
                  </a:cubicBezTo>
                  <a:cubicBezTo>
                    <a:pt x="175" y="332"/>
                    <a:pt x="87" y="158"/>
                    <a:pt x="28" y="14"/>
                  </a:cubicBezTo>
                  <a:cubicBezTo>
                    <a:pt x="28" y="4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5901878" y="4312200"/>
              <a:ext cx="12305" cy="25290"/>
            </a:xfrm>
            <a:custGeom>
              <a:avLst/>
              <a:gdLst/>
              <a:ahLst/>
              <a:cxnLst/>
              <a:rect l="l" t="t" r="r" b="b"/>
              <a:pathLst>
                <a:path w="253" h="520" extrusionOk="0">
                  <a:moveTo>
                    <a:pt x="21" y="1"/>
                  </a:moveTo>
                  <a:cubicBezTo>
                    <a:pt x="12" y="1"/>
                    <a:pt x="0" y="13"/>
                    <a:pt x="0" y="13"/>
                  </a:cubicBezTo>
                  <a:cubicBezTo>
                    <a:pt x="86" y="187"/>
                    <a:pt x="144" y="334"/>
                    <a:pt x="202" y="508"/>
                  </a:cubicBezTo>
                  <a:cubicBezTo>
                    <a:pt x="202" y="516"/>
                    <a:pt x="207" y="520"/>
                    <a:pt x="213" y="520"/>
                  </a:cubicBezTo>
                  <a:cubicBezTo>
                    <a:pt x="229" y="520"/>
                    <a:pt x="252" y="499"/>
                    <a:pt x="233" y="478"/>
                  </a:cubicBezTo>
                  <a:cubicBezTo>
                    <a:pt x="174" y="334"/>
                    <a:pt x="116" y="160"/>
                    <a:pt x="28" y="13"/>
                  </a:cubicBezTo>
                  <a:cubicBezTo>
                    <a:pt x="28" y="4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5914524" y="4328396"/>
              <a:ext cx="12840" cy="25485"/>
            </a:xfrm>
            <a:custGeom>
              <a:avLst/>
              <a:gdLst/>
              <a:ahLst/>
              <a:cxnLst/>
              <a:rect l="l" t="t" r="r" b="b"/>
              <a:pathLst>
                <a:path w="264" h="524" extrusionOk="0">
                  <a:moveTo>
                    <a:pt x="31" y="1"/>
                  </a:moveTo>
                  <a:cubicBezTo>
                    <a:pt x="31" y="1"/>
                    <a:pt x="0" y="1"/>
                    <a:pt x="31" y="29"/>
                  </a:cubicBezTo>
                  <a:cubicBezTo>
                    <a:pt x="89" y="175"/>
                    <a:pt x="147" y="350"/>
                    <a:pt x="205" y="524"/>
                  </a:cubicBezTo>
                  <a:cubicBezTo>
                    <a:pt x="233" y="524"/>
                    <a:pt x="263" y="524"/>
                    <a:pt x="263" y="494"/>
                  </a:cubicBezTo>
                  <a:cubicBezTo>
                    <a:pt x="205" y="319"/>
                    <a:pt x="117" y="175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5928628" y="4339728"/>
              <a:ext cx="12840" cy="24658"/>
            </a:xfrm>
            <a:custGeom>
              <a:avLst/>
              <a:gdLst/>
              <a:ahLst/>
              <a:cxnLst/>
              <a:rect l="l" t="t" r="r" b="b"/>
              <a:pathLst>
                <a:path w="264" h="507" extrusionOk="0">
                  <a:moveTo>
                    <a:pt x="31" y="0"/>
                  </a:moveTo>
                  <a:cubicBezTo>
                    <a:pt x="1" y="0"/>
                    <a:pt x="1" y="28"/>
                    <a:pt x="31" y="28"/>
                  </a:cubicBezTo>
                  <a:cubicBezTo>
                    <a:pt x="117" y="58"/>
                    <a:pt x="147" y="203"/>
                    <a:pt x="147" y="291"/>
                  </a:cubicBezTo>
                  <a:cubicBezTo>
                    <a:pt x="175" y="349"/>
                    <a:pt x="206" y="435"/>
                    <a:pt x="233" y="493"/>
                  </a:cubicBezTo>
                  <a:cubicBezTo>
                    <a:pt x="233" y="503"/>
                    <a:pt x="237" y="507"/>
                    <a:pt x="241" y="507"/>
                  </a:cubicBezTo>
                  <a:cubicBezTo>
                    <a:pt x="250" y="507"/>
                    <a:pt x="264" y="493"/>
                    <a:pt x="264" y="493"/>
                  </a:cubicBezTo>
                  <a:cubicBezTo>
                    <a:pt x="233" y="349"/>
                    <a:pt x="175" y="233"/>
                    <a:pt x="147" y="117"/>
                  </a:cubicBezTo>
                  <a:cubicBezTo>
                    <a:pt x="117" y="58"/>
                    <a:pt x="89" y="28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5946331" y="4349941"/>
              <a:ext cx="9289" cy="23393"/>
            </a:xfrm>
            <a:custGeom>
              <a:avLst/>
              <a:gdLst/>
              <a:ahLst/>
              <a:cxnLst/>
              <a:rect l="l" t="t" r="r" b="b"/>
              <a:pathLst>
                <a:path w="191" h="481" extrusionOk="0">
                  <a:moveTo>
                    <a:pt x="5" y="0"/>
                  </a:moveTo>
                  <a:cubicBezTo>
                    <a:pt x="1" y="0"/>
                    <a:pt x="1" y="8"/>
                    <a:pt x="16" y="23"/>
                  </a:cubicBezTo>
                  <a:cubicBezTo>
                    <a:pt x="16" y="8"/>
                    <a:pt x="8" y="0"/>
                    <a:pt x="5" y="0"/>
                  </a:cubicBezTo>
                  <a:close/>
                  <a:moveTo>
                    <a:pt x="16" y="23"/>
                  </a:moveTo>
                  <a:lnTo>
                    <a:pt x="16" y="23"/>
                  </a:lnTo>
                  <a:cubicBezTo>
                    <a:pt x="44" y="167"/>
                    <a:pt x="74" y="313"/>
                    <a:pt x="132" y="457"/>
                  </a:cubicBezTo>
                  <a:cubicBezTo>
                    <a:pt x="146" y="473"/>
                    <a:pt x="161" y="480"/>
                    <a:pt x="172" y="480"/>
                  </a:cubicBezTo>
                  <a:cubicBezTo>
                    <a:pt x="183" y="480"/>
                    <a:pt x="190" y="473"/>
                    <a:pt x="190" y="457"/>
                  </a:cubicBezTo>
                  <a:lnTo>
                    <a:pt x="16" y="23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5958393" y="4357431"/>
              <a:ext cx="12694" cy="31759"/>
            </a:xfrm>
            <a:custGeom>
              <a:avLst/>
              <a:gdLst/>
              <a:ahLst/>
              <a:cxnLst/>
              <a:rect l="l" t="t" r="r" b="b"/>
              <a:pathLst>
                <a:path w="261" h="653" extrusionOk="0">
                  <a:moveTo>
                    <a:pt x="21" y="0"/>
                  </a:moveTo>
                  <a:cubicBezTo>
                    <a:pt x="13" y="0"/>
                    <a:pt x="0" y="13"/>
                    <a:pt x="0" y="13"/>
                  </a:cubicBezTo>
                  <a:cubicBezTo>
                    <a:pt x="86" y="217"/>
                    <a:pt x="144" y="420"/>
                    <a:pt x="203" y="652"/>
                  </a:cubicBezTo>
                  <a:cubicBezTo>
                    <a:pt x="203" y="652"/>
                    <a:pt x="261" y="652"/>
                    <a:pt x="233" y="624"/>
                  </a:cubicBezTo>
                  <a:cubicBezTo>
                    <a:pt x="175" y="420"/>
                    <a:pt x="117" y="217"/>
                    <a:pt x="28" y="13"/>
                  </a:cubicBezTo>
                  <a:cubicBezTo>
                    <a:pt x="28" y="4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5971038" y="4369347"/>
              <a:ext cx="14201" cy="26944"/>
            </a:xfrm>
            <a:custGeom>
              <a:avLst/>
              <a:gdLst/>
              <a:ahLst/>
              <a:cxnLst/>
              <a:rect l="l" t="t" r="r" b="b"/>
              <a:pathLst>
                <a:path w="292" h="554" extrusionOk="0">
                  <a:moveTo>
                    <a:pt x="1" y="0"/>
                  </a:moveTo>
                  <a:cubicBezTo>
                    <a:pt x="89" y="205"/>
                    <a:pt x="147" y="379"/>
                    <a:pt x="233" y="554"/>
                  </a:cubicBezTo>
                  <a:cubicBezTo>
                    <a:pt x="233" y="554"/>
                    <a:pt x="291" y="554"/>
                    <a:pt x="263" y="523"/>
                  </a:cubicBezTo>
                  <a:cubicBezTo>
                    <a:pt x="205" y="349"/>
                    <a:pt x="117" y="175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5985191" y="4381019"/>
              <a:ext cx="15612" cy="32829"/>
            </a:xfrm>
            <a:custGeom>
              <a:avLst/>
              <a:gdLst/>
              <a:ahLst/>
              <a:cxnLst/>
              <a:rect l="l" t="t" r="r" b="b"/>
              <a:pathLst>
                <a:path w="321" h="675" extrusionOk="0">
                  <a:moveTo>
                    <a:pt x="15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89" y="225"/>
                    <a:pt x="175" y="458"/>
                    <a:pt x="291" y="662"/>
                  </a:cubicBezTo>
                  <a:cubicBezTo>
                    <a:pt x="291" y="672"/>
                    <a:pt x="294" y="675"/>
                    <a:pt x="299" y="675"/>
                  </a:cubicBezTo>
                  <a:cubicBezTo>
                    <a:pt x="308" y="675"/>
                    <a:pt x="321" y="662"/>
                    <a:pt x="321" y="662"/>
                  </a:cubicBezTo>
                  <a:cubicBezTo>
                    <a:pt x="233" y="430"/>
                    <a:pt x="116" y="225"/>
                    <a:pt x="30" y="23"/>
                  </a:cubicBezTo>
                  <a:cubicBezTo>
                    <a:pt x="30" y="8"/>
                    <a:pt x="23" y="0"/>
                    <a:pt x="1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6002116" y="4395609"/>
              <a:ext cx="15660" cy="32780"/>
            </a:xfrm>
            <a:custGeom>
              <a:avLst/>
              <a:gdLst/>
              <a:ahLst/>
              <a:cxnLst/>
              <a:rect l="l" t="t" r="r" b="b"/>
              <a:pathLst>
                <a:path w="322" h="674" extrusionOk="0">
                  <a:moveTo>
                    <a:pt x="10" y="0"/>
                  </a:moveTo>
                  <a:cubicBezTo>
                    <a:pt x="1" y="0"/>
                    <a:pt x="1" y="14"/>
                    <a:pt x="1" y="14"/>
                  </a:cubicBezTo>
                  <a:cubicBezTo>
                    <a:pt x="117" y="216"/>
                    <a:pt x="205" y="448"/>
                    <a:pt x="291" y="653"/>
                  </a:cubicBezTo>
                  <a:cubicBezTo>
                    <a:pt x="291" y="667"/>
                    <a:pt x="299" y="674"/>
                    <a:pt x="307" y="674"/>
                  </a:cubicBezTo>
                  <a:cubicBezTo>
                    <a:pt x="314" y="674"/>
                    <a:pt x="322" y="667"/>
                    <a:pt x="322" y="653"/>
                  </a:cubicBezTo>
                  <a:cubicBezTo>
                    <a:pt x="233" y="420"/>
                    <a:pt x="147" y="216"/>
                    <a:pt x="31" y="14"/>
                  </a:cubicBezTo>
                  <a:cubicBezTo>
                    <a:pt x="21" y="3"/>
                    <a:pt x="14" y="0"/>
                    <a:pt x="1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6019089" y="4411708"/>
              <a:ext cx="12840" cy="24755"/>
            </a:xfrm>
            <a:custGeom>
              <a:avLst/>
              <a:gdLst/>
              <a:ahLst/>
              <a:cxnLst/>
              <a:rect l="l" t="t" r="r" b="b"/>
              <a:pathLst>
                <a:path w="264" h="509" extrusionOk="0">
                  <a:moveTo>
                    <a:pt x="1" y="1"/>
                  </a:moveTo>
                  <a:cubicBezTo>
                    <a:pt x="89" y="175"/>
                    <a:pt x="175" y="350"/>
                    <a:pt x="233" y="496"/>
                  </a:cubicBezTo>
                  <a:cubicBezTo>
                    <a:pt x="243" y="505"/>
                    <a:pt x="250" y="508"/>
                    <a:pt x="254" y="508"/>
                  </a:cubicBezTo>
                  <a:cubicBezTo>
                    <a:pt x="263" y="508"/>
                    <a:pt x="263" y="496"/>
                    <a:pt x="263" y="496"/>
                  </a:cubicBezTo>
                  <a:cubicBezTo>
                    <a:pt x="205" y="322"/>
                    <a:pt x="117" y="175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6033242" y="4424499"/>
              <a:ext cx="14153" cy="32488"/>
            </a:xfrm>
            <a:custGeom>
              <a:avLst/>
              <a:gdLst/>
              <a:ahLst/>
              <a:cxnLst/>
              <a:rect l="l" t="t" r="r" b="b"/>
              <a:pathLst>
                <a:path w="291" h="668" extrusionOk="0">
                  <a:moveTo>
                    <a:pt x="0" y="1"/>
                  </a:moveTo>
                  <a:cubicBezTo>
                    <a:pt x="88" y="233"/>
                    <a:pt x="174" y="435"/>
                    <a:pt x="263" y="668"/>
                  </a:cubicBezTo>
                  <a:cubicBezTo>
                    <a:pt x="263" y="668"/>
                    <a:pt x="291" y="668"/>
                    <a:pt x="291" y="640"/>
                  </a:cubicBezTo>
                  <a:cubicBezTo>
                    <a:pt x="205" y="435"/>
                    <a:pt x="116" y="203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6048805" y="4439381"/>
              <a:ext cx="11381" cy="24755"/>
            </a:xfrm>
            <a:custGeom>
              <a:avLst/>
              <a:gdLst/>
              <a:ahLst/>
              <a:cxnLst/>
              <a:rect l="l" t="t" r="r" b="b"/>
              <a:pathLst>
                <a:path w="234" h="509" extrusionOk="0">
                  <a:moveTo>
                    <a:pt x="22" y="1"/>
                  </a:moveTo>
                  <a:cubicBezTo>
                    <a:pt x="13" y="1"/>
                    <a:pt x="1" y="13"/>
                    <a:pt x="1" y="13"/>
                  </a:cubicBezTo>
                  <a:cubicBezTo>
                    <a:pt x="59" y="160"/>
                    <a:pt x="117" y="334"/>
                    <a:pt x="203" y="508"/>
                  </a:cubicBezTo>
                  <a:cubicBezTo>
                    <a:pt x="203" y="508"/>
                    <a:pt x="233" y="508"/>
                    <a:pt x="233" y="478"/>
                  </a:cubicBezTo>
                  <a:cubicBezTo>
                    <a:pt x="145" y="334"/>
                    <a:pt x="87" y="160"/>
                    <a:pt x="29" y="13"/>
                  </a:cubicBezTo>
                  <a:cubicBezTo>
                    <a:pt x="29" y="4"/>
                    <a:pt x="26" y="1"/>
                    <a:pt x="2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6058678" y="4446482"/>
              <a:ext cx="9970" cy="21837"/>
            </a:xfrm>
            <a:custGeom>
              <a:avLst/>
              <a:gdLst/>
              <a:ahLst/>
              <a:cxnLst/>
              <a:rect l="l" t="t" r="r" b="b"/>
              <a:pathLst>
                <a:path w="205" h="449" extrusionOk="0">
                  <a:moveTo>
                    <a:pt x="9" y="0"/>
                  </a:moveTo>
                  <a:cubicBezTo>
                    <a:pt x="0" y="0"/>
                    <a:pt x="0" y="14"/>
                    <a:pt x="0" y="14"/>
                  </a:cubicBezTo>
                  <a:lnTo>
                    <a:pt x="174" y="448"/>
                  </a:lnTo>
                  <a:cubicBezTo>
                    <a:pt x="174" y="448"/>
                    <a:pt x="205" y="448"/>
                    <a:pt x="205" y="420"/>
                  </a:cubicBezTo>
                  <a:cubicBezTo>
                    <a:pt x="147" y="274"/>
                    <a:pt x="88" y="130"/>
                    <a:pt x="30" y="14"/>
                  </a:cubicBezTo>
                  <a:cubicBezTo>
                    <a:pt x="20" y="3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6071421" y="4449935"/>
              <a:ext cx="9922" cy="26847"/>
            </a:xfrm>
            <a:custGeom>
              <a:avLst/>
              <a:gdLst/>
              <a:ahLst/>
              <a:cxnLst/>
              <a:rect l="l" t="t" r="r" b="b"/>
              <a:pathLst>
                <a:path w="204" h="552" extrusionOk="0">
                  <a:moveTo>
                    <a:pt x="1" y="1"/>
                  </a:moveTo>
                  <a:lnTo>
                    <a:pt x="1" y="1"/>
                  </a:lnTo>
                  <a:cubicBezTo>
                    <a:pt x="59" y="175"/>
                    <a:pt x="117" y="349"/>
                    <a:pt x="175" y="552"/>
                  </a:cubicBezTo>
                  <a:cubicBezTo>
                    <a:pt x="175" y="552"/>
                    <a:pt x="203" y="552"/>
                    <a:pt x="203" y="524"/>
                  </a:cubicBezTo>
                  <a:cubicBezTo>
                    <a:pt x="145" y="349"/>
                    <a:pt x="87" y="175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6086935" y="4469729"/>
              <a:ext cx="11332" cy="24026"/>
            </a:xfrm>
            <a:custGeom>
              <a:avLst/>
              <a:gdLst/>
              <a:ahLst/>
              <a:cxnLst/>
              <a:rect l="l" t="t" r="r" b="b"/>
              <a:pathLst>
                <a:path w="233" h="494" extrusionOk="0">
                  <a:moveTo>
                    <a:pt x="0" y="0"/>
                  </a:moveTo>
                  <a:cubicBezTo>
                    <a:pt x="58" y="175"/>
                    <a:pt x="116" y="349"/>
                    <a:pt x="175" y="493"/>
                  </a:cubicBezTo>
                  <a:cubicBezTo>
                    <a:pt x="205" y="493"/>
                    <a:pt x="233" y="493"/>
                    <a:pt x="205" y="465"/>
                  </a:cubicBezTo>
                  <a:cubicBezTo>
                    <a:pt x="147" y="319"/>
                    <a:pt x="89" y="175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6095398" y="4475371"/>
              <a:ext cx="11381" cy="26847"/>
            </a:xfrm>
            <a:custGeom>
              <a:avLst/>
              <a:gdLst/>
              <a:ahLst/>
              <a:cxnLst/>
              <a:rect l="l" t="t" r="r" b="b"/>
              <a:pathLst>
                <a:path w="234" h="552" extrusionOk="0">
                  <a:moveTo>
                    <a:pt x="1" y="1"/>
                  </a:moveTo>
                  <a:cubicBezTo>
                    <a:pt x="59" y="175"/>
                    <a:pt x="117" y="377"/>
                    <a:pt x="205" y="552"/>
                  </a:cubicBezTo>
                  <a:cubicBezTo>
                    <a:pt x="205" y="552"/>
                    <a:pt x="233" y="552"/>
                    <a:pt x="233" y="524"/>
                  </a:cubicBezTo>
                  <a:cubicBezTo>
                    <a:pt x="147" y="349"/>
                    <a:pt x="89" y="175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6105368" y="4482374"/>
              <a:ext cx="8511" cy="22664"/>
            </a:xfrm>
            <a:custGeom>
              <a:avLst/>
              <a:gdLst/>
              <a:ahLst/>
              <a:cxnLst/>
              <a:rect l="l" t="t" r="r" b="b"/>
              <a:pathLst>
                <a:path w="175" h="466" extrusionOk="0">
                  <a:moveTo>
                    <a:pt x="0" y="1"/>
                  </a:moveTo>
                  <a:lnTo>
                    <a:pt x="0" y="1"/>
                  </a:lnTo>
                  <a:cubicBezTo>
                    <a:pt x="58" y="147"/>
                    <a:pt x="86" y="322"/>
                    <a:pt x="144" y="466"/>
                  </a:cubicBezTo>
                  <a:lnTo>
                    <a:pt x="174" y="466"/>
                  </a:lnTo>
                  <a:cubicBezTo>
                    <a:pt x="144" y="291"/>
                    <a:pt x="58" y="147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6112372" y="4489524"/>
              <a:ext cx="14153" cy="29327"/>
            </a:xfrm>
            <a:custGeom>
              <a:avLst/>
              <a:gdLst/>
              <a:ahLst/>
              <a:cxnLst/>
              <a:rect l="l" t="t" r="r" b="b"/>
              <a:pathLst>
                <a:path w="291" h="603" extrusionOk="0">
                  <a:moveTo>
                    <a:pt x="30" y="0"/>
                  </a:moveTo>
                  <a:cubicBezTo>
                    <a:pt x="30" y="0"/>
                    <a:pt x="0" y="0"/>
                    <a:pt x="30" y="28"/>
                  </a:cubicBezTo>
                  <a:cubicBezTo>
                    <a:pt x="89" y="202"/>
                    <a:pt x="175" y="407"/>
                    <a:pt x="263" y="581"/>
                  </a:cubicBezTo>
                  <a:cubicBezTo>
                    <a:pt x="263" y="595"/>
                    <a:pt x="270" y="602"/>
                    <a:pt x="277" y="602"/>
                  </a:cubicBezTo>
                  <a:cubicBezTo>
                    <a:pt x="284" y="602"/>
                    <a:pt x="291" y="595"/>
                    <a:pt x="291" y="581"/>
                  </a:cubicBezTo>
                  <a:cubicBezTo>
                    <a:pt x="205" y="407"/>
                    <a:pt x="116" y="202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6127984" y="4498327"/>
              <a:ext cx="12694" cy="27965"/>
            </a:xfrm>
            <a:custGeom>
              <a:avLst/>
              <a:gdLst/>
              <a:ahLst/>
              <a:cxnLst/>
              <a:rect l="l" t="t" r="r" b="b"/>
              <a:pathLst>
                <a:path w="261" h="575" extrusionOk="0">
                  <a:moveTo>
                    <a:pt x="4" y="1"/>
                  </a:moveTo>
                  <a:cubicBezTo>
                    <a:pt x="0" y="1"/>
                    <a:pt x="0" y="7"/>
                    <a:pt x="0" y="21"/>
                  </a:cubicBezTo>
                  <a:cubicBezTo>
                    <a:pt x="58" y="196"/>
                    <a:pt x="144" y="400"/>
                    <a:pt x="232" y="575"/>
                  </a:cubicBezTo>
                  <a:cubicBezTo>
                    <a:pt x="260" y="575"/>
                    <a:pt x="260" y="575"/>
                    <a:pt x="260" y="544"/>
                  </a:cubicBezTo>
                  <a:cubicBezTo>
                    <a:pt x="174" y="370"/>
                    <a:pt x="86" y="196"/>
                    <a:pt x="28" y="21"/>
                  </a:cubicBezTo>
                  <a:cubicBezTo>
                    <a:pt x="14" y="7"/>
                    <a:pt x="7" y="1"/>
                    <a:pt x="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6140629" y="4510631"/>
              <a:ext cx="12840" cy="24123"/>
            </a:xfrm>
            <a:custGeom>
              <a:avLst/>
              <a:gdLst/>
              <a:ahLst/>
              <a:cxnLst/>
              <a:rect l="l" t="t" r="r" b="b"/>
              <a:pathLst>
                <a:path w="264" h="496" extrusionOk="0">
                  <a:moveTo>
                    <a:pt x="31" y="1"/>
                  </a:moveTo>
                  <a:cubicBezTo>
                    <a:pt x="31" y="1"/>
                    <a:pt x="0" y="1"/>
                    <a:pt x="0" y="31"/>
                  </a:cubicBezTo>
                  <a:cubicBezTo>
                    <a:pt x="31" y="175"/>
                    <a:pt x="89" y="380"/>
                    <a:pt x="233" y="496"/>
                  </a:cubicBezTo>
                  <a:cubicBezTo>
                    <a:pt x="233" y="496"/>
                    <a:pt x="263" y="496"/>
                    <a:pt x="233" y="466"/>
                  </a:cubicBezTo>
                  <a:cubicBezTo>
                    <a:pt x="147" y="322"/>
                    <a:pt x="58" y="205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6151912" y="4520602"/>
              <a:ext cx="12353" cy="26068"/>
            </a:xfrm>
            <a:custGeom>
              <a:avLst/>
              <a:gdLst/>
              <a:ahLst/>
              <a:cxnLst/>
              <a:rect l="l" t="t" r="r" b="b"/>
              <a:pathLst>
                <a:path w="254" h="536" extrusionOk="0">
                  <a:moveTo>
                    <a:pt x="31" y="0"/>
                  </a:moveTo>
                  <a:cubicBezTo>
                    <a:pt x="31" y="0"/>
                    <a:pt x="1" y="0"/>
                    <a:pt x="31" y="28"/>
                  </a:cubicBezTo>
                  <a:cubicBezTo>
                    <a:pt x="89" y="175"/>
                    <a:pt x="147" y="349"/>
                    <a:pt x="205" y="523"/>
                  </a:cubicBezTo>
                  <a:cubicBezTo>
                    <a:pt x="215" y="533"/>
                    <a:pt x="224" y="536"/>
                    <a:pt x="232" y="536"/>
                  </a:cubicBezTo>
                  <a:cubicBezTo>
                    <a:pt x="247" y="536"/>
                    <a:pt x="253" y="523"/>
                    <a:pt x="233" y="523"/>
                  </a:cubicBezTo>
                  <a:cubicBezTo>
                    <a:pt x="175" y="349"/>
                    <a:pt x="117" y="175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6163244" y="4530426"/>
              <a:ext cx="12791" cy="30786"/>
            </a:xfrm>
            <a:custGeom>
              <a:avLst/>
              <a:gdLst/>
              <a:ahLst/>
              <a:cxnLst/>
              <a:rect l="l" t="t" r="r" b="b"/>
              <a:pathLst>
                <a:path w="263" h="633" extrusionOk="0">
                  <a:moveTo>
                    <a:pt x="0" y="1"/>
                  </a:moveTo>
                  <a:cubicBezTo>
                    <a:pt x="89" y="205"/>
                    <a:pt x="147" y="407"/>
                    <a:pt x="233" y="612"/>
                  </a:cubicBezTo>
                  <a:cubicBezTo>
                    <a:pt x="233" y="626"/>
                    <a:pt x="240" y="633"/>
                    <a:pt x="248" y="633"/>
                  </a:cubicBezTo>
                  <a:cubicBezTo>
                    <a:pt x="255" y="633"/>
                    <a:pt x="263" y="626"/>
                    <a:pt x="263" y="612"/>
                  </a:cubicBezTo>
                  <a:cubicBezTo>
                    <a:pt x="205" y="407"/>
                    <a:pt x="117" y="205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6178856" y="4546038"/>
              <a:ext cx="9873" cy="24026"/>
            </a:xfrm>
            <a:custGeom>
              <a:avLst/>
              <a:gdLst/>
              <a:ahLst/>
              <a:cxnLst/>
              <a:rect l="l" t="t" r="r" b="b"/>
              <a:pathLst>
                <a:path w="203" h="494" extrusionOk="0">
                  <a:moveTo>
                    <a:pt x="0" y="0"/>
                  </a:moveTo>
                  <a:cubicBezTo>
                    <a:pt x="58" y="175"/>
                    <a:pt x="116" y="349"/>
                    <a:pt x="174" y="493"/>
                  </a:cubicBezTo>
                  <a:cubicBezTo>
                    <a:pt x="174" y="493"/>
                    <a:pt x="202" y="493"/>
                    <a:pt x="202" y="465"/>
                  </a:cubicBezTo>
                  <a:cubicBezTo>
                    <a:pt x="144" y="319"/>
                    <a:pt x="86" y="145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6190139" y="4557321"/>
              <a:ext cx="12694" cy="27479"/>
            </a:xfrm>
            <a:custGeom>
              <a:avLst/>
              <a:gdLst/>
              <a:ahLst/>
              <a:cxnLst/>
              <a:rect l="l" t="t" r="r" b="b"/>
              <a:pathLst>
                <a:path w="261" h="565" extrusionOk="0">
                  <a:moveTo>
                    <a:pt x="28" y="1"/>
                  </a:moveTo>
                  <a:cubicBezTo>
                    <a:pt x="1" y="1"/>
                    <a:pt x="1" y="1"/>
                    <a:pt x="1" y="29"/>
                  </a:cubicBezTo>
                  <a:cubicBezTo>
                    <a:pt x="59" y="203"/>
                    <a:pt x="145" y="377"/>
                    <a:pt x="233" y="552"/>
                  </a:cubicBezTo>
                  <a:cubicBezTo>
                    <a:pt x="233" y="561"/>
                    <a:pt x="235" y="564"/>
                    <a:pt x="239" y="564"/>
                  </a:cubicBezTo>
                  <a:cubicBezTo>
                    <a:pt x="247" y="564"/>
                    <a:pt x="261" y="544"/>
                    <a:pt x="261" y="524"/>
                  </a:cubicBezTo>
                  <a:cubicBezTo>
                    <a:pt x="175" y="350"/>
                    <a:pt x="87" y="175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6204292" y="4565832"/>
              <a:ext cx="9873" cy="27916"/>
            </a:xfrm>
            <a:custGeom>
              <a:avLst/>
              <a:gdLst/>
              <a:ahLst/>
              <a:cxnLst/>
              <a:rect l="l" t="t" r="r" b="b"/>
              <a:pathLst>
                <a:path w="203" h="574" extrusionOk="0">
                  <a:moveTo>
                    <a:pt x="0" y="0"/>
                  </a:moveTo>
                  <a:cubicBezTo>
                    <a:pt x="86" y="202"/>
                    <a:pt x="144" y="377"/>
                    <a:pt x="174" y="551"/>
                  </a:cubicBezTo>
                  <a:cubicBezTo>
                    <a:pt x="174" y="566"/>
                    <a:pt x="181" y="574"/>
                    <a:pt x="188" y="574"/>
                  </a:cubicBezTo>
                  <a:cubicBezTo>
                    <a:pt x="195" y="574"/>
                    <a:pt x="202" y="566"/>
                    <a:pt x="202" y="551"/>
                  </a:cubicBezTo>
                  <a:cubicBezTo>
                    <a:pt x="174" y="377"/>
                    <a:pt x="116" y="175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6219758" y="4577115"/>
              <a:ext cx="10019" cy="27965"/>
            </a:xfrm>
            <a:custGeom>
              <a:avLst/>
              <a:gdLst/>
              <a:ahLst/>
              <a:cxnLst/>
              <a:rect l="l" t="t" r="r" b="b"/>
              <a:pathLst>
                <a:path w="206" h="575" extrusionOk="0">
                  <a:moveTo>
                    <a:pt x="31" y="1"/>
                  </a:moveTo>
                  <a:cubicBezTo>
                    <a:pt x="31" y="1"/>
                    <a:pt x="1" y="1"/>
                    <a:pt x="1" y="29"/>
                  </a:cubicBezTo>
                  <a:lnTo>
                    <a:pt x="175" y="552"/>
                  </a:lnTo>
                  <a:cubicBezTo>
                    <a:pt x="175" y="567"/>
                    <a:pt x="182" y="574"/>
                    <a:pt x="190" y="574"/>
                  </a:cubicBezTo>
                  <a:cubicBezTo>
                    <a:pt x="198" y="574"/>
                    <a:pt x="205" y="567"/>
                    <a:pt x="205" y="552"/>
                  </a:cubicBezTo>
                  <a:cubicBezTo>
                    <a:pt x="175" y="377"/>
                    <a:pt x="89" y="203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6232549" y="4591268"/>
              <a:ext cx="9873" cy="23248"/>
            </a:xfrm>
            <a:custGeom>
              <a:avLst/>
              <a:gdLst/>
              <a:ahLst/>
              <a:cxnLst/>
              <a:rect l="l" t="t" r="r" b="b"/>
              <a:pathLst>
                <a:path w="203" h="478" extrusionOk="0">
                  <a:moveTo>
                    <a:pt x="0" y="0"/>
                  </a:moveTo>
                  <a:cubicBezTo>
                    <a:pt x="58" y="144"/>
                    <a:pt x="116" y="319"/>
                    <a:pt x="144" y="465"/>
                  </a:cubicBezTo>
                  <a:cubicBezTo>
                    <a:pt x="154" y="474"/>
                    <a:pt x="164" y="478"/>
                    <a:pt x="173" y="478"/>
                  </a:cubicBezTo>
                  <a:cubicBezTo>
                    <a:pt x="190" y="478"/>
                    <a:pt x="202" y="465"/>
                    <a:pt x="202" y="465"/>
                  </a:cubicBezTo>
                  <a:cubicBezTo>
                    <a:pt x="144" y="291"/>
                    <a:pt x="86" y="144"/>
                    <a:pt x="2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6245195" y="4601433"/>
              <a:ext cx="7149" cy="20573"/>
            </a:xfrm>
            <a:custGeom>
              <a:avLst/>
              <a:gdLst/>
              <a:ahLst/>
              <a:cxnLst/>
              <a:rect l="l" t="t" r="r" b="b"/>
              <a:pathLst>
                <a:path w="147" h="423" extrusionOk="0">
                  <a:moveTo>
                    <a:pt x="16" y="1"/>
                  </a:moveTo>
                  <a:cubicBezTo>
                    <a:pt x="8" y="1"/>
                    <a:pt x="1" y="9"/>
                    <a:pt x="1" y="24"/>
                  </a:cubicBezTo>
                  <a:cubicBezTo>
                    <a:pt x="31" y="168"/>
                    <a:pt x="59" y="284"/>
                    <a:pt x="117" y="400"/>
                  </a:cubicBezTo>
                  <a:cubicBezTo>
                    <a:pt x="117" y="415"/>
                    <a:pt x="124" y="423"/>
                    <a:pt x="132" y="423"/>
                  </a:cubicBezTo>
                  <a:cubicBezTo>
                    <a:pt x="139" y="423"/>
                    <a:pt x="147" y="415"/>
                    <a:pt x="147" y="400"/>
                  </a:cubicBezTo>
                  <a:cubicBezTo>
                    <a:pt x="89" y="284"/>
                    <a:pt x="59" y="140"/>
                    <a:pt x="31" y="24"/>
                  </a:cubicBezTo>
                  <a:cubicBezTo>
                    <a:pt x="31" y="9"/>
                    <a:pt x="23" y="1"/>
                    <a:pt x="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6256478" y="4608971"/>
              <a:ext cx="7198" cy="25728"/>
            </a:xfrm>
            <a:custGeom>
              <a:avLst/>
              <a:gdLst/>
              <a:ahLst/>
              <a:cxnLst/>
              <a:rect l="l" t="t" r="r" b="b"/>
              <a:pathLst>
                <a:path w="148" h="529" extrusionOk="0">
                  <a:moveTo>
                    <a:pt x="23" y="0"/>
                  </a:moveTo>
                  <a:cubicBezTo>
                    <a:pt x="14" y="0"/>
                    <a:pt x="1" y="13"/>
                    <a:pt x="1" y="13"/>
                  </a:cubicBezTo>
                  <a:cubicBezTo>
                    <a:pt x="31" y="187"/>
                    <a:pt x="59" y="361"/>
                    <a:pt x="117" y="508"/>
                  </a:cubicBezTo>
                  <a:cubicBezTo>
                    <a:pt x="117" y="522"/>
                    <a:pt x="125" y="529"/>
                    <a:pt x="132" y="529"/>
                  </a:cubicBezTo>
                  <a:cubicBezTo>
                    <a:pt x="140" y="529"/>
                    <a:pt x="147" y="522"/>
                    <a:pt x="147" y="508"/>
                  </a:cubicBezTo>
                  <a:cubicBezTo>
                    <a:pt x="117" y="334"/>
                    <a:pt x="59" y="187"/>
                    <a:pt x="31" y="13"/>
                  </a:cubicBezTo>
                  <a:cubicBezTo>
                    <a:pt x="31" y="3"/>
                    <a:pt x="28" y="0"/>
                    <a:pt x="2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6270631" y="4619525"/>
              <a:ext cx="8511" cy="29667"/>
            </a:xfrm>
            <a:custGeom>
              <a:avLst/>
              <a:gdLst/>
              <a:ahLst/>
              <a:cxnLst/>
              <a:rect l="l" t="t" r="r" b="b"/>
              <a:pathLst>
                <a:path w="175" h="610" extrusionOk="0">
                  <a:moveTo>
                    <a:pt x="31" y="0"/>
                  </a:moveTo>
                  <a:cubicBezTo>
                    <a:pt x="31" y="0"/>
                    <a:pt x="1" y="0"/>
                    <a:pt x="1" y="28"/>
                  </a:cubicBezTo>
                  <a:cubicBezTo>
                    <a:pt x="1" y="203"/>
                    <a:pt x="59" y="435"/>
                    <a:pt x="147" y="609"/>
                  </a:cubicBezTo>
                  <a:cubicBezTo>
                    <a:pt x="147" y="609"/>
                    <a:pt x="175" y="609"/>
                    <a:pt x="175" y="581"/>
                  </a:cubicBezTo>
                  <a:cubicBezTo>
                    <a:pt x="89" y="407"/>
                    <a:pt x="31" y="233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6281914" y="4632559"/>
              <a:ext cx="7198" cy="32245"/>
            </a:xfrm>
            <a:custGeom>
              <a:avLst/>
              <a:gdLst/>
              <a:ahLst/>
              <a:cxnLst/>
              <a:rect l="l" t="t" r="r" b="b"/>
              <a:pathLst>
                <a:path w="148" h="663" extrusionOk="0">
                  <a:moveTo>
                    <a:pt x="16" y="0"/>
                  </a:moveTo>
                  <a:cubicBezTo>
                    <a:pt x="9" y="0"/>
                    <a:pt x="1" y="8"/>
                    <a:pt x="1" y="23"/>
                  </a:cubicBezTo>
                  <a:cubicBezTo>
                    <a:pt x="1" y="225"/>
                    <a:pt x="31" y="458"/>
                    <a:pt x="117" y="662"/>
                  </a:cubicBezTo>
                  <a:cubicBezTo>
                    <a:pt x="147" y="662"/>
                    <a:pt x="147" y="662"/>
                    <a:pt x="147" y="632"/>
                  </a:cubicBezTo>
                  <a:cubicBezTo>
                    <a:pt x="89" y="430"/>
                    <a:pt x="31" y="225"/>
                    <a:pt x="31" y="23"/>
                  </a:cubicBezTo>
                  <a:cubicBezTo>
                    <a:pt x="31" y="8"/>
                    <a:pt x="24" y="0"/>
                    <a:pt x="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6290425" y="4653424"/>
              <a:ext cx="7149" cy="27965"/>
            </a:xfrm>
            <a:custGeom>
              <a:avLst/>
              <a:gdLst/>
              <a:ahLst/>
              <a:cxnLst/>
              <a:rect l="l" t="t" r="r" b="b"/>
              <a:pathLst>
                <a:path w="147" h="575" extrusionOk="0">
                  <a:moveTo>
                    <a:pt x="0" y="1"/>
                  </a:moveTo>
                  <a:cubicBezTo>
                    <a:pt x="31" y="203"/>
                    <a:pt x="58" y="377"/>
                    <a:pt x="89" y="552"/>
                  </a:cubicBezTo>
                  <a:cubicBezTo>
                    <a:pt x="89" y="567"/>
                    <a:pt x="103" y="574"/>
                    <a:pt x="118" y="574"/>
                  </a:cubicBezTo>
                  <a:cubicBezTo>
                    <a:pt x="132" y="574"/>
                    <a:pt x="147" y="567"/>
                    <a:pt x="147" y="552"/>
                  </a:cubicBezTo>
                  <a:cubicBezTo>
                    <a:pt x="117" y="377"/>
                    <a:pt x="89" y="175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6291884" y="4683869"/>
              <a:ext cx="5690" cy="16195"/>
            </a:xfrm>
            <a:custGeom>
              <a:avLst/>
              <a:gdLst/>
              <a:ahLst/>
              <a:cxnLst/>
              <a:rect l="l" t="t" r="r" b="b"/>
              <a:pathLst>
                <a:path w="117" h="333" extrusionOk="0">
                  <a:moveTo>
                    <a:pt x="21" y="0"/>
                  </a:moveTo>
                  <a:cubicBezTo>
                    <a:pt x="13" y="0"/>
                    <a:pt x="1" y="14"/>
                    <a:pt x="1" y="14"/>
                  </a:cubicBezTo>
                  <a:cubicBezTo>
                    <a:pt x="28" y="130"/>
                    <a:pt x="59" y="216"/>
                    <a:pt x="87" y="332"/>
                  </a:cubicBezTo>
                  <a:cubicBezTo>
                    <a:pt x="87" y="332"/>
                    <a:pt x="117" y="332"/>
                    <a:pt x="117" y="304"/>
                  </a:cubicBezTo>
                  <a:cubicBezTo>
                    <a:pt x="87" y="216"/>
                    <a:pt x="59" y="100"/>
                    <a:pt x="28" y="14"/>
                  </a:cubicBezTo>
                  <a:cubicBezTo>
                    <a:pt x="28" y="4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6290425" y="4688684"/>
              <a:ext cx="4329" cy="19503"/>
            </a:xfrm>
            <a:custGeom>
              <a:avLst/>
              <a:gdLst/>
              <a:ahLst/>
              <a:cxnLst/>
              <a:rect l="l" t="t" r="r" b="b"/>
              <a:pathLst>
                <a:path w="89" h="401" extrusionOk="0">
                  <a:moveTo>
                    <a:pt x="0" y="1"/>
                  </a:moveTo>
                  <a:cubicBezTo>
                    <a:pt x="31" y="117"/>
                    <a:pt x="31" y="264"/>
                    <a:pt x="31" y="380"/>
                  </a:cubicBezTo>
                  <a:cubicBezTo>
                    <a:pt x="31" y="394"/>
                    <a:pt x="38" y="401"/>
                    <a:pt x="44" y="401"/>
                  </a:cubicBezTo>
                  <a:cubicBezTo>
                    <a:pt x="51" y="401"/>
                    <a:pt x="58" y="394"/>
                    <a:pt x="58" y="380"/>
                  </a:cubicBezTo>
                  <a:cubicBezTo>
                    <a:pt x="89" y="264"/>
                    <a:pt x="58" y="117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6287604" y="4693013"/>
              <a:ext cx="1508" cy="20816"/>
            </a:xfrm>
            <a:custGeom>
              <a:avLst/>
              <a:gdLst/>
              <a:ahLst/>
              <a:cxnLst/>
              <a:rect l="l" t="t" r="r" b="b"/>
              <a:pathLst>
                <a:path w="31" h="428" extrusionOk="0">
                  <a:moveTo>
                    <a:pt x="0" y="0"/>
                  </a:moveTo>
                  <a:lnTo>
                    <a:pt x="0" y="407"/>
                  </a:lnTo>
                  <a:cubicBezTo>
                    <a:pt x="0" y="421"/>
                    <a:pt x="8" y="428"/>
                    <a:pt x="15" y="428"/>
                  </a:cubicBezTo>
                  <a:cubicBezTo>
                    <a:pt x="23" y="428"/>
                    <a:pt x="30" y="421"/>
                    <a:pt x="30" y="407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6216937" y="4655564"/>
              <a:ext cx="56563" cy="47322"/>
            </a:xfrm>
            <a:custGeom>
              <a:avLst/>
              <a:gdLst/>
              <a:ahLst/>
              <a:cxnLst/>
              <a:rect l="l" t="t" r="r" b="b"/>
              <a:pathLst>
                <a:path w="1163" h="973" extrusionOk="0">
                  <a:moveTo>
                    <a:pt x="597" y="0"/>
                  </a:moveTo>
                  <a:cubicBezTo>
                    <a:pt x="466" y="0"/>
                    <a:pt x="335" y="44"/>
                    <a:pt x="233" y="131"/>
                  </a:cubicBezTo>
                  <a:cubicBezTo>
                    <a:pt x="59" y="305"/>
                    <a:pt x="0" y="596"/>
                    <a:pt x="233" y="740"/>
                  </a:cubicBezTo>
                  <a:cubicBezTo>
                    <a:pt x="263" y="740"/>
                    <a:pt x="263" y="712"/>
                    <a:pt x="263" y="712"/>
                  </a:cubicBezTo>
                  <a:cubicBezTo>
                    <a:pt x="31" y="538"/>
                    <a:pt x="147" y="247"/>
                    <a:pt x="379" y="131"/>
                  </a:cubicBezTo>
                  <a:cubicBezTo>
                    <a:pt x="445" y="98"/>
                    <a:pt x="518" y="81"/>
                    <a:pt x="592" y="81"/>
                  </a:cubicBezTo>
                  <a:cubicBezTo>
                    <a:pt x="716" y="81"/>
                    <a:pt x="840" y="127"/>
                    <a:pt x="930" y="217"/>
                  </a:cubicBezTo>
                  <a:cubicBezTo>
                    <a:pt x="1077" y="363"/>
                    <a:pt x="1077" y="624"/>
                    <a:pt x="930" y="770"/>
                  </a:cubicBezTo>
                  <a:cubicBezTo>
                    <a:pt x="844" y="856"/>
                    <a:pt x="728" y="886"/>
                    <a:pt x="612" y="886"/>
                  </a:cubicBezTo>
                  <a:cubicBezTo>
                    <a:pt x="593" y="890"/>
                    <a:pt x="574" y="892"/>
                    <a:pt x="557" y="892"/>
                  </a:cubicBezTo>
                  <a:cubicBezTo>
                    <a:pt x="443" y="892"/>
                    <a:pt x="368" y="817"/>
                    <a:pt x="291" y="740"/>
                  </a:cubicBezTo>
                  <a:cubicBezTo>
                    <a:pt x="286" y="735"/>
                    <a:pt x="280" y="733"/>
                    <a:pt x="273" y="733"/>
                  </a:cubicBezTo>
                  <a:cubicBezTo>
                    <a:pt x="244" y="733"/>
                    <a:pt x="210" y="775"/>
                    <a:pt x="233" y="798"/>
                  </a:cubicBezTo>
                  <a:cubicBezTo>
                    <a:pt x="349" y="886"/>
                    <a:pt x="465" y="972"/>
                    <a:pt x="612" y="972"/>
                  </a:cubicBezTo>
                  <a:cubicBezTo>
                    <a:pt x="728" y="972"/>
                    <a:pt x="872" y="914"/>
                    <a:pt x="988" y="828"/>
                  </a:cubicBezTo>
                  <a:cubicBezTo>
                    <a:pt x="1163" y="624"/>
                    <a:pt x="1135" y="333"/>
                    <a:pt x="960" y="131"/>
                  </a:cubicBezTo>
                  <a:cubicBezTo>
                    <a:pt x="858" y="44"/>
                    <a:pt x="727" y="0"/>
                    <a:pt x="59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6228221" y="4684502"/>
              <a:ext cx="4377" cy="9922"/>
            </a:xfrm>
            <a:custGeom>
              <a:avLst/>
              <a:gdLst/>
              <a:ahLst/>
              <a:cxnLst/>
              <a:rect l="l" t="t" r="r" b="b"/>
              <a:pathLst>
                <a:path w="90" h="204" extrusionOk="0">
                  <a:moveTo>
                    <a:pt x="31" y="1"/>
                  </a:moveTo>
                  <a:cubicBezTo>
                    <a:pt x="31" y="1"/>
                    <a:pt x="1" y="1"/>
                    <a:pt x="1" y="29"/>
                  </a:cubicBezTo>
                  <a:cubicBezTo>
                    <a:pt x="1" y="87"/>
                    <a:pt x="31" y="145"/>
                    <a:pt x="59" y="203"/>
                  </a:cubicBezTo>
                  <a:cubicBezTo>
                    <a:pt x="59" y="203"/>
                    <a:pt x="89" y="203"/>
                    <a:pt x="89" y="175"/>
                  </a:cubicBezTo>
                  <a:cubicBezTo>
                    <a:pt x="59" y="117"/>
                    <a:pt x="31" y="59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6231042" y="4684502"/>
              <a:ext cx="5739" cy="12742"/>
            </a:xfrm>
            <a:custGeom>
              <a:avLst/>
              <a:gdLst/>
              <a:ahLst/>
              <a:cxnLst/>
              <a:rect l="l" t="t" r="r" b="b"/>
              <a:pathLst>
                <a:path w="118" h="262" extrusionOk="0">
                  <a:moveTo>
                    <a:pt x="1" y="1"/>
                  </a:moveTo>
                  <a:lnTo>
                    <a:pt x="89" y="261"/>
                  </a:lnTo>
                  <a:cubicBezTo>
                    <a:pt x="89" y="261"/>
                    <a:pt x="117" y="261"/>
                    <a:pt x="117" y="233"/>
                  </a:cubicBezTo>
                  <a:cubicBezTo>
                    <a:pt x="117" y="203"/>
                    <a:pt x="89" y="175"/>
                    <a:pt x="59" y="117"/>
                  </a:cubicBezTo>
                  <a:cubicBezTo>
                    <a:pt x="59" y="87"/>
                    <a:pt x="31" y="59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6235370" y="4685280"/>
              <a:ext cx="6614" cy="15417"/>
            </a:xfrm>
            <a:custGeom>
              <a:avLst/>
              <a:gdLst/>
              <a:ahLst/>
              <a:cxnLst/>
              <a:rect l="l" t="t" r="r" b="b"/>
              <a:pathLst>
                <a:path w="136" h="317" extrusionOk="0">
                  <a:moveTo>
                    <a:pt x="9" y="0"/>
                  </a:moveTo>
                  <a:cubicBezTo>
                    <a:pt x="0" y="0"/>
                    <a:pt x="0" y="13"/>
                    <a:pt x="0" y="13"/>
                  </a:cubicBezTo>
                  <a:cubicBezTo>
                    <a:pt x="28" y="101"/>
                    <a:pt x="58" y="217"/>
                    <a:pt x="86" y="303"/>
                  </a:cubicBezTo>
                  <a:cubicBezTo>
                    <a:pt x="96" y="313"/>
                    <a:pt x="106" y="317"/>
                    <a:pt x="114" y="317"/>
                  </a:cubicBezTo>
                  <a:cubicBezTo>
                    <a:pt x="129" y="317"/>
                    <a:pt x="135" y="303"/>
                    <a:pt x="117" y="303"/>
                  </a:cubicBezTo>
                  <a:cubicBezTo>
                    <a:pt x="86" y="187"/>
                    <a:pt x="58" y="101"/>
                    <a:pt x="28" y="13"/>
                  </a:cubicBezTo>
                  <a:cubicBezTo>
                    <a:pt x="19" y="3"/>
                    <a:pt x="13" y="0"/>
                    <a:pt x="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6239553" y="4684502"/>
              <a:ext cx="7149" cy="15563"/>
            </a:xfrm>
            <a:custGeom>
              <a:avLst/>
              <a:gdLst/>
              <a:ahLst/>
              <a:cxnLst/>
              <a:rect l="l" t="t" r="r" b="b"/>
              <a:pathLst>
                <a:path w="147" h="320" extrusionOk="0">
                  <a:moveTo>
                    <a:pt x="0" y="1"/>
                  </a:moveTo>
                  <a:cubicBezTo>
                    <a:pt x="31" y="117"/>
                    <a:pt x="58" y="203"/>
                    <a:pt x="89" y="319"/>
                  </a:cubicBezTo>
                  <a:cubicBezTo>
                    <a:pt x="117" y="319"/>
                    <a:pt x="147" y="319"/>
                    <a:pt x="117" y="291"/>
                  </a:cubicBezTo>
                  <a:cubicBezTo>
                    <a:pt x="89" y="203"/>
                    <a:pt x="58" y="87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6242374" y="4681681"/>
              <a:ext cx="8511" cy="16195"/>
            </a:xfrm>
            <a:custGeom>
              <a:avLst/>
              <a:gdLst/>
              <a:ahLst/>
              <a:cxnLst/>
              <a:rect l="l" t="t" r="r" b="b"/>
              <a:pathLst>
                <a:path w="175" h="333" extrusionOk="0">
                  <a:moveTo>
                    <a:pt x="0" y="1"/>
                  </a:moveTo>
                  <a:cubicBezTo>
                    <a:pt x="31" y="117"/>
                    <a:pt x="89" y="233"/>
                    <a:pt x="147" y="319"/>
                  </a:cubicBezTo>
                  <a:cubicBezTo>
                    <a:pt x="147" y="329"/>
                    <a:pt x="150" y="333"/>
                    <a:pt x="154" y="333"/>
                  </a:cubicBezTo>
                  <a:cubicBezTo>
                    <a:pt x="162" y="333"/>
                    <a:pt x="175" y="319"/>
                    <a:pt x="175" y="319"/>
                  </a:cubicBezTo>
                  <a:cubicBezTo>
                    <a:pt x="117" y="203"/>
                    <a:pt x="89" y="117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6245195" y="4680222"/>
              <a:ext cx="10019" cy="15660"/>
            </a:xfrm>
            <a:custGeom>
              <a:avLst/>
              <a:gdLst/>
              <a:ahLst/>
              <a:cxnLst/>
              <a:rect l="l" t="t" r="r" b="b"/>
              <a:pathLst>
                <a:path w="206" h="322" extrusionOk="0">
                  <a:moveTo>
                    <a:pt x="1" y="1"/>
                  </a:moveTo>
                  <a:cubicBezTo>
                    <a:pt x="1" y="31"/>
                    <a:pt x="1" y="31"/>
                    <a:pt x="31" y="31"/>
                  </a:cubicBezTo>
                  <a:cubicBezTo>
                    <a:pt x="31" y="31"/>
                    <a:pt x="147" y="291"/>
                    <a:pt x="147" y="321"/>
                  </a:cubicBezTo>
                  <a:cubicBezTo>
                    <a:pt x="175" y="321"/>
                    <a:pt x="205" y="321"/>
                    <a:pt x="175" y="291"/>
                  </a:cubicBezTo>
                  <a:cubicBezTo>
                    <a:pt x="147" y="233"/>
                    <a:pt x="117" y="147"/>
                    <a:pt x="89" y="89"/>
                  </a:cubicBezTo>
                  <a:cubicBezTo>
                    <a:pt x="59" y="59"/>
                    <a:pt x="59" y="1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6249474" y="4677790"/>
              <a:ext cx="11381" cy="18092"/>
            </a:xfrm>
            <a:custGeom>
              <a:avLst/>
              <a:gdLst/>
              <a:ahLst/>
              <a:cxnLst/>
              <a:rect l="l" t="t" r="r" b="b"/>
              <a:pathLst>
                <a:path w="234" h="372" extrusionOk="0">
                  <a:moveTo>
                    <a:pt x="15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52" y="126"/>
                    <a:pt x="104" y="229"/>
                    <a:pt x="175" y="332"/>
                  </a:cubicBezTo>
                  <a:lnTo>
                    <a:pt x="175" y="332"/>
                  </a:lnTo>
                  <a:lnTo>
                    <a:pt x="175" y="341"/>
                  </a:lnTo>
                  <a:lnTo>
                    <a:pt x="181" y="341"/>
                  </a:lnTo>
                  <a:cubicBezTo>
                    <a:pt x="188" y="351"/>
                    <a:pt x="196" y="361"/>
                    <a:pt x="203" y="371"/>
                  </a:cubicBezTo>
                  <a:cubicBezTo>
                    <a:pt x="203" y="371"/>
                    <a:pt x="233" y="371"/>
                    <a:pt x="233" y="341"/>
                  </a:cubicBezTo>
                  <a:cubicBezTo>
                    <a:pt x="233" y="313"/>
                    <a:pt x="203" y="313"/>
                    <a:pt x="203" y="283"/>
                  </a:cubicBezTo>
                  <a:cubicBezTo>
                    <a:pt x="203" y="275"/>
                    <a:pt x="201" y="272"/>
                    <a:pt x="197" y="272"/>
                  </a:cubicBezTo>
                  <a:cubicBezTo>
                    <a:pt x="195" y="272"/>
                    <a:pt x="191" y="274"/>
                    <a:pt x="188" y="278"/>
                  </a:cubicBezTo>
                  <a:lnTo>
                    <a:pt x="188" y="278"/>
                  </a:lnTo>
                  <a:cubicBezTo>
                    <a:pt x="124" y="184"/>
                    <a:pt x="76" y="93"/>
                    <a:pt x="29" y="23"/>
                  </a:cubicBezTo>
                  <a:cubicBezTo>
                    <a:pt x="29" y="8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6253657" y="4673218"/>
              <a:ext cx="10019" cy="16147"/>
            </a:xfrm>
            <a:custGeom>
              <a:avLst/>
              <a:gdLst/>
              <a:ahLst/>
              <a:cxnLst/>
              <a:rect l="l" t="t" r="r" b="b"/>
              <a:pathLst>
                <a:path w="206" h="332" extrusionOk="0">
                  <a:moveTo>
                    <a:pt x="31" y="0"/>
                  </a:moveTo>
                  <a:cubicBezTo>
                    <a:pt x="1" y="0"/>
                    <a:pt x="1" y="28"/>
                    <a:pt x="1" y="28"/>
                  </a:cubicBezTo>
                  <a:cubicBezTo>
                    <a:pt x="59" y="86"/>
                    <a:pt x="59" y="145"/>
                    <a:pt x="89" y="203"/>
                  </a:cubicBezTo>
                  <a:cubicBezTo>
                    <a:pt x="117" y="233"/>
                    <a:pt x="147" y="291"/>
                    <a:pt x="175" y="319"/>
                  </a:cubicBezTo>
                  <a:cubicBezTo>
                    <a:pt x="175" y="328"/>
                    <a:pt x="178" y="331"/>
                    <a:pt x="182" y="331"/>
                  </a:cubicBezTo>
                  <a:cubicBezTo>
                    <a:pt x="190" y="331"/>
                    <a:pt x="205" y="311"/>
                    <a:pt x="205" y="291"/>
                  </a:cubicBezTo>
                  <a:cubicBezTo>
                    <a:pt x="175" y="233"/>
                    <a:pt x="117" y="175"/>
                    <a:pt x="89" y="117"/>
                  </a:cubicBezTo>
                  <a:cubicBezTo>
                    <a:pt x="89" y="86"/>
                    <a:pt x="59" y="28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6256478" y="4668306"/>
              <a:ext cx="8560" cy="14056"/>
            </a:xfrm>
            <a:custGeom>
              <a:avLst/>
              <a:gdLst/>
              <a:ahLst/>
              <a:cxnLst/>
              <a:rect l="l" t="t" r="r" b="b"/>
              <a:pathLst>
                <a:path w="176" h="289" extrusionOk="0">
                  <a:moveTo>
                    <a:pt x="23" y="1"/>
                  </a:moveTo>
                  <a:cubicBezTo>
                    <a:pt x="14" y="1"/>
                    <a:pt x="1" y="13"/>
                    <a:pt x="1" y="13"/>
                  </a:cubicBezTo>
                  <a:cubicBezTo>
                    <a:pt x="59" y="101"/>
                    <a:pt x="117" y="187"/>
                    <a:pt x="147" y="276"/>
                  </a:cubicBezTo>
                  <a:cubicBezTo>
                    <a:pt x="157" y="285"/>
                    <a:pt x="163" y="288"/>
                    <a:pt x="167" y="288"/>
                  </a:cubicBezTo>
                  <a:cubicBezTo>
                    <a:pt x="175" y="288"/>
                    <a:pt x="175" y="276"/>
                    <a:pt x="175" y="276"/>
                  </a:cubicBezTo>
                  <a:cubicBezTo>
                    <a:pt x="147" y="187"/>
                    <a:pt x="89" y="101"/>
                    <a:pt x="31" y="13"/>
                  </a:cubicBezTo>
                  <a:cubicBezTo>
                    <a:pt x="31" y="4"/>
                    <a:pt x="28" y="1"/>
                    <a:pt x="23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6259347" y="4664075"/>
              <a:ext cx="7149" cy="11186"/>
            </a:xfrm>
            <a:custGeom>
              <a:avLst/>
              <a:gdLst/>
              <a:ahLst/>
              <a:cxnLst/>
              <a:rect l="l" t="t" r="r" b="b"/>
              <a:pathLst>
                <a:path w="147" h="230" extrusionOk="0">
                  <a:moveTo>
                    <a:pt x="9" y="1"/>
                  </a:moveTo>
                  <a:cubicBezTo>
                    <a:pt x="0" y="1"/>
                    <a:pt x="0" y="14"/>
                    <a:pt x="0" y="14"/>
                  </a:cubicBezTo>
                  <a:cubicBezTo>
                    <a:pt x="30" y="100"/>
                    <a:pt x="88" y="158"/>
                    <a:pt x="116" y="216"/>
                  </a:cubicBezTo>
                  <a:cubicBezTo>
                    <a:pt x="116" y="226"/>
                    <a:pt x="120" y="230"/>
                    <a:pt x="124" y="230"/>
                  </a:cubicBezTo>
                  <a:cubicBezTo>
                    <a:pt x="133" y="230"/>
                    <a:pt x="147" y="216"/>
                    <a:pt x="147" y="216"/>
                  </a:cubicBezTo>
                  <a:cubicBezTo>
                    <a:pt x="88" y="130"/>
                    <a:pt x="58" y="72"/>
                    <a:pt x="30" y="14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6231042" y="4647393"/>
              <a:ext cx="29327" cy="4620"/>
            </a:xfrm>
            <a:custGeom>
              <a:avLst/>
              <a:gdLst/>
              <a:ahLst/>
              <a:cxnLst/>
              <a:rect l="l" t="t" r="r" b="b"/>
              <a:pathLst>
                <a:path w="603" h="95" extrusionOk="0">
                  <a:moveTo>
                    <a:pt x="582" y="67"/>
                  </a:moveTo>
                  <a:cubicBezTo>
                    <a:pt x="582" y="76"/>
                    <a:pt x="585" y="79"/>
                    <a:pt x="589" y="79"/>
                  </a:cubicBezTo>
                  <a:cubicBezTo>
                    <a:pt x="596" y="79"/>
                    <a:pt x="602" y="67"/>
                    <a:pt x="582" y="67"/>
                  </a:cubicBezTo>
                  <a:close/>
                  <a:moveTo>
                    <a:pt x="303" y="0"/>
                  </a:moveTo>
                  <a:cubicBezTo>
                    <a:pt x="205" y="0"/>
                    <a:pt x="103" y="22"/>
                    <a:pt x="1" y="67"/>
                  </a:cubicBezTo>
                  <a:cubicBezTo>
                    <a:pt x="1" y="67"/>
                    <a:pt x="1" y="94"/>
                    <a:pt x="31" y="94"/>
                  </a:cubicBezTo>
                  <a:cubicBezTo>
                    <a:pt x="127" y="47"/>
                    <a:pt x="223" y="26"/>
                    <a:pt x="323" y="26"/>
                  </a:cubicBezTo>
                  <a:cubicBezTo>
                    <a:pt x="405" y="26"/>
                    <a:pt x="491" y="40"/>
                    <a:pt x="582" y="67"/>
                  </a:cubicBezTo>
                  <a:cubicBezTo>
                    <a:pt x="495" y="22"/>
                    <a:pt x="401" y="0"/>
                    <a:pt x="303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6218397" y="4695834"/>
              <a:ext cx="19843" cy="16974"/>
            </a:xfrm>
            <a:custGeom>
              <a:avLst/>
              <a:gdLst/>
              <a:ahLst/>
              <a:cxnLst/>
              <a:rect l="l" t="t" r="r" b="b"/>
              <a:pathLst>
                <a:path w="408" h="349" extrusionOk="0">
                  <a:moveTo>
                    <a:pt x="1" y="0"/>
                  </a:moveTo>
                  <a:cubicBezTo>
                    <a:pt x="59" y="175"/>
                    <a:pt x="203" y="319"/>
                    <a:pt x="407" y="349"/>
                  </a:cubicBezTo>
                  <a:cubicBezTo>
                    <a:pt x="233" y="291"/>
                    <a:pt x="87" y="175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5532980" y="3888881"/>
              <a:ext cx="4329" cy="62204"/>
            </a:xfrm>
            <a:custGeom>
              <a:avLst/>
              <a:gdLst/>
              <a:ahLst/>
              <a:cxnLst/>
              <a:rect l="l" t="t" r="r" b="b"/>
              <a:pathLst>
                <a:path w="89" h="1279" extrusionOk="0">
                  <a:moveTo>
                    <a:pt x="58" y="0"/>
                  </a:moveTo>
                  <a:cubicBezTo>
                    <a:pt x="58" y="437"/>
                    <a:pt x="31" y="844"/>
                    <a:pt x="0" y="1279"/>
                  </a:cubicBezTo>
                  <a:cubicBezTo>
                    <a:pt x="58" y="844"/>
                    <a:pt x="89" y="437"/>
                    <a:pt x="5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5510365" y="3818214"/>
              <a:ext cx="35406" cy="46738"/>
            </a:xfrm>
            <a:custGeom>
              <a:avLst/>
              <a:gdLst/>
              <a:ahLst/>
              <a:cxnLst/>
              <a:rect l="l" t="t" r="r" b="b"/>
              <a:pathLst>
                <a:path w="728" h="961" extrusionOk="0">
                  <a:moveTo>
                    <a:pt x="0" y="1"/>
                  </a:moveTo>
                  <a:cubicBezTo>
                    <a:pt x="175" y="263"/>
                    <a:pt x="554" y="438"/>
                    <a:pt x="582" y="786"/>
                  </a:cubicBezTo>
                  <a:lnTo>
                    <a:pt x="582" y="903"/>
                  </a:lnTo>
                  <a:cubicBezTo>
                    <a:pt x="570" y="914"/>
                    <a:pt x="558" y="919"/>
                    <a:pt x="547" y="919"/>
                  </a:cubicBezTo>
                  <a:cubicBezTo>
                    <a:pt x="503" y="919"/>
                    <a:pt x="465" y="844"/>
                    <a:pt x="465" y="844"/>
                  </a:cubicBezTo>
                  <a:cubicBezTo>
                    <a:pt x="407" y="756"/>
                    <a:pt x="379" y="698"/>
                    <a:pt x="321" y="612"/>
                  </a:cubicBezTo>
                  <a:cubicBezTo>
                    <a:pt x="233" y="524"/>
                    <a:pt x="147" y="438"/>
                    <a:pt x="31" y="349"/>
                  </a:cubicBezTo>
                  <a:cubicBezTo>
                    <a:pt x="0" y="349"/>
                    <a:pt x="0" y="380"/>
                    <a:pt x="0" y="380"/>
                  </a:cubicBezTo>
                  <a:cubicBezTo>
                    <a:pt x="147" y="466"/>
                    <a:pt x="291" y="582"/>
                    <a:pt x="379" y="728"/>
                  </a:cubicBezTo>
                  <a:cubicBezTo>
                    <a:pt x="437" y="814"/>
                    <a:pt x="465" y="930"/>
                    <a:pt x="582" y="961"/>
                  </a:cubicBezTo>
                  <a:cubicBezTo>
                    <a:pt x="728" y="554"/>
                    <a:pt x="233" y="263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5359207" y="3999088"/>
              <a:ext cx="36817" cy="20038"/>
            </a:xfrm>
            <a:custGeom>
              <a:avLst/>
              <a:gdLst/>
              <a:ahLst/>
              <a:cxnLst/>
              <a:rect l="l" t="t" r="r" b="b"/>
              <a:pathLst>
                <a:path w="757" h="412" extrusionOk="0">
                  <a:moveTo>
                    <a:pt x="1" y="1"/>
                  </a:moveTo>
                  <a:lnTo>
                    <a:pt x="1" y="1"/>
                  </a:lnTo>
                  <a:cubicBezTo>
                    <a:pt x="132" y="266"/>
                    <a:pt x="386" y="411"/>
                    <a:pt x="651" y="411"/>
                  </a:cubicBezTo>
                  <a:cubicBezTo>
                    <a:pt x="676" y="411"/>
                    <a:pt x="701" y="410"/>
                    <a:pt x="726" y="408"/>
                  </a:cubicBezTo>
                  <a:cubicBezTo>
                    <a:pt x="756" y="408"/>
                    <a:pt x="756" y="380"/>
                    <a:pt x="726" y="380"/>
                  </a:cubicBezTo>
                  <a:cubicBezTo>
                    <a:pt x="702" y="382"/>
                    <a:pt x="678" y="383"/>
                    <a:pt x="655" y="383"/>
                  </a:cubicBezTo>
                  <a:cubicBezTo>
                    <a:pt x="393" y="383"/>
                    <a:pt x="161" y="242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5398796" y="3974479"/>
              <a:ext cx="8511" cy="28986"/>
            </a:xfrm>
            <a:custGeom>
              <a:avLst/>
              <a:gdLst/>
              <a:ahLst/>
              <a:cxnLst/>
              <a:rect l="l" t="t" r="r" b="b"/>
              <a:pathLst>
                <a:path w="175" h="596" extrusionOk="0">
                  <a:moveTo>
                    <a:pt x="21" y="1"/>
                  </a:moveTo>
                  <a:cubicBezTo>
                    <a:pt x="13" y="1"/>
                    <a:pt x="0" y="14"/>
                    <a:pt x="0" y="14"/>
                  </a:cubicBezTo>
                  <a:cubicBezTo>
                    <a:pt x="144" y="188"/>
                    <a:pt x="175" y="391"/>
                    <a:pt x="86" y="595"/>
                  </a:cubicBezTo>
                  <a:cubicBezTo>
                    <a:pt x="175" y="391"/>
                    <a:pt x="175" y="188"/>
                    <a:pt x="28" y="14"/>
                  </a:cubicBezTo>
                  <a:cubicBezTo>
                    <a:pt x="28" y="4"/>
                    <a:pt x="25" y="1"/>
                    <a:pt x="2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5425594" y="3946854"/>
              <a:ext cx="22615" cy="6225"/>
            </a:xfrm>
            <a:custGeom>
              <a:avLst/>
              <a:gdLst/>
              <a:ahLst/>
              <a:cxnLst/>
              <a:rect l="l" t="t" r="r" b="b"/>
              <a:pathLst>
                <a:path w="465" h="128" extrusionOk="0">
                  <a:moveTo>
                    <a:pt x="0" y="1"/>
                  </a:moveTo>
                  <a:lnTo>
                    <a:pt x="0" y="29"/>
                  </a:lnTo>
                  <a:cubicBezTo>
                    <a:pt x="88" y="95"/>
                    <a:pt x="208" y="127"/>
                    <a:pt x="336" y="127"/>
                  </a:cubicBezTo>
                  <a:cubicBezTo>
                    <a:pt x="379" y="127"/>
                    <a:pt x="422" y="124"/>
                    <a:pt x="465" y="117"/>
                  </a:cubicBezTo>
                  <a:lnTo>
                    <a:pt x="437" y="117"/>
                  </a:lnTo>
                  <a:cubicBezTo>
                    <a:pt x="291" y="117"/>
                    <a:pt x="147" y="87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5305513" y="4024913"/>
              <a:ext cx="24026" cy="21059"/>
            </a:xfrm>
            <a:custGeom>
              <a:avLst/>
              <a:gdLst/>
              <a:ahLst/>
              <a:cxnLst/>
              <a:rect l="l" t="t" r="r" b="b"/>
              <a:pathLst>
                <a:path w="494" h="433" extrusionOk="0">
                  <a:moveTo>
                    <a:pt x="479" y="0"/>
                  </a:moveTo>
                  <a:cubicBezTo>
                    <a:pt x="472" y="0"/>
                    <a:pt x="465" y="8"/>
                    <a:pt x="465" y="23"/>
                  </a:cubicBezTo>
                  <a:cubicBezTo>
                    <a:pt x="437" y="238"/>
                    <a:pt x="286" y="403"/>
                    <a:pt x="80" y="403"/>
                  </a:cubicBezTo>
                  <a:cubicBezTo>
                    <a:pt x="63" y="403"/>
                    <a:pt x="46" y="402"/>
                    <a:pt x="28" y="400"/>
                  </a:cubicBezTo>
                  <a:cubicBezTo>
                    <a:pt x="0" y="400"/>
                    <a:pt x="0" y="400"/>
                    <a:pt x="28" y="430"/>
                  </a:cubicBezTo>
                  <a:cubicBezTo>
                    <a:pt x="43" y="431"/>
                    <a:pt x="57" y="432"/>
                    <a:pt x="72" y="432"/>
                  </a:cubicBezTo>
                  <a:cubicBezTo>
                    <a:pt x="289" y="432"/>
                    <a:pt x="493" y="241"/>
                    <a:pt x="493" y="23"/>
                  </a:cubicBezTo>
                  <a:cubicBezTo>
                    <a:pt x="493" y="8"/>
                    <a:pt x="486" y="0"/>
                    <a:pt x="47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5462313" y="3838009"/>
              <a:ext cx="24123" cy="29765"/>
            </a:xfrm>
            <a:custGeom>
              <a:avLst/>
              <a:gdLst/>
              <a:ahLst/>
              <a:cxnLst/>
              <a:rect l="l" t="t" r="r" b="b"/>
              <a:pathLst>
                <a:path w="496" h="612" extrusionOk="0">
                  <a:moveTo>
                    <a:pt x="407" y="0"/>
                  </a:moveTo>
                  <a:cubicBezTo>
                    <a:pt x="407" y="0"/>
                    <a:pt x="379" y="0"/>
                    <a:pt x="379" y="31"/>
                  </a:cubicBezTo>
                  <a:cubicBezTo>
                    <a:pt x="438" y="291"/>
                    <a:pt x="291" y="523"/>
                    <a:pt x="31" y="582"/>
                  </a:cubicBezTo>
                  <a:cubicBezTo>
                    <a:pt x="1" y="612"/>
                    <a:pt x="1" y="612"/>
                    <a:pt x="31" y="612"/>
                  </a:cubicBezTo>
                  <a:cubicBezTo>
                    <a:pt x="321" y="582"/>
                    <a:pt x="496" y="291"/>
                    <a:pt x="407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5417083" y="4041838"/>
              <a:ext cx="4377" cy="42118"/>
            </a:xfrm>
            <a:custGeom>
              <a:avLst/>
              <a:gdLst/>
              <a:ahLst/>
              <a:cxnLst/>
              <a:rect l="l" t="t" r="r" b="b"/>
              <a:pathLst>
                <a:path w="90" h="866" extrusionOk="0">
                  <a:moveTo>
                    <a:pt x="85" y="1"/>
                  </a:moveTo>
                  <a:cubicBezTo>
                    <a:pt x="82" y="1"/>
                    <a:pt x="74" y="9"/>
                    <a:pt x="59" y="24"/>
                  </a:cubicBezTo>
                  <a:cubicBezTo>
                    <a:pt x="31" y="284"/>
                    <a:pt x="1" y="575"/>
                    <a:pt x="31" y="865"/>
                  </a:cubicBezTo>
                  <a:lnTo>
                    <a:pt x="59" y="865"/>
                  </a:lnTo>
                  <a:cubicBezTo>
                    <a:pt x="59" y="575"/>
                    <a:pt x="59" y="314"/>
                    <a:pt x="89" y="24"/>
                  </a:cubicBezTo>
                  <a:cubicBezTo>
                    <a:pt x="89" y="9"/>
                    <a:pt x="89" y="1"/>
                    <a:pt x="8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1"/>
            <p:cNvSpPr/>
            <p:nvPr/>
          </p:nvSpPr>
          <p:spPr>
            <a:xfrm>
              <a:off x="5446847" y="3958672"/>
              <a:ext cx="46592" cy="46106"/>
            </a:xfrm>
            <a:custGeom>
              <a:avLst/>
              <a:gdLst/>
              <a:ahLst/>
              <a:cxnLst/>
              <a:rect l="l" t="t" r="r" b="b"/>
              <a:pathLst>
                <a:path w="958" h="948" extrusionOk="0">
                  <a:moveTo>
                    <a:pt x="868" y="0"/>
                  </a:moveTo>
                  <a:cubicBezTo>
                    <a:pt x="847" y="0"/>
                    <a:pt x="825" y="7"/>
                    <a:pt x="814" y="18"/>
                  </a:cubicBezTo>
                  <a:cubicBezTo>
                    <a:pt x="783" y="18"/>
                    <a:pt x="814" y="48"/>
                    <a:pt x="814" y="48"/>
                  </a:cubicBezTo>
                  <a:cubicBezTo>
                    <a:pt x="842" y="134"/>
                    <a:pt x="842" y="223"/>
                    <a:pt x="756" y="223"/>
                  </a:cubicBezTo>
                  <a:cubicBezTo>
                    <a:pt x="725" y="251"/>
                    <a:pt x="697" y="251"/>
                    <a:pt x="667" y="251"/>
                  </a:cubicBezTo>
                  <a:cubicBezTo>
                    <a:pt x="639" y="281"/>
                    <a:pt x="609" y="281"/>
                    <a:pt x="581" y="309"/>
                  </a:cubicBezTo>
                  <a:lnTo>
                    <a:pt x="319" y="483"/>
                  </a:lnTo>
                  <a:cubicBezTo>
                    <a:pt x="174" y="630"/>
                    <a:pt x="58" y="774"/>
                    <a:pt x="0" y="948"/>
                  </a:cubicBezTo>
                  <a:cubicBezTo>
                    <a:pt x="86" y="804"/>
                    <a:pt x="202" y="630"/>
                    <a:pt x="349" y="513"/>
                  </a:cubicBezTo>
                  <a:cubicBezTo>
                    <a:pt x="407" y="455"/>
                    <a:pt x="493" y="397"/>
                    <a:pt x="551" y="367"/>
                  </a:cubicBezTo>
                  <a:cubicBezTo>
                    <a:pt x="639" y="309"/>
                    <a:pt x="756" y="281"/>
                    <a:pt x="842" y="223"/>
                  </a:cubicBezTo>
                  <a:cubicBezTo>
                    <a:pt x="900" y="193"/>
                    <a:pt x="958" y="134"/>
                    <a:pt x="930" y="48"/>
                  </a:cubicBezTo>
                  <a:cubicBezTo>
                    <a:pt x="930" y="14"/>
                    <a:pt x="899" y="0"/>
                    <a:pt x="868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5499033" y="4008669"/>
              <a:ext cx="28354" cy="8900"/>
            </a:xfrm>
            <a:custGeom>
              <a:avLst/>
              <a:gdLst/>
              <a:ahLst/>
              <a:cxnLst/>
              <a:rect l="l" t="t" r="r" b="b"/>
              <a:pathLst>
                <a:path w="583" h="183" extrusionOk="0">
                  <a:moveTo>
                    <a:pt x="462" y="1"/>
                  </a:moveTo>
                  <a:cubicBezTo>
                    <a:pt x="311" y="1"/>
                    <a:pt x="146" y="61"/>
                    <a:pt x="1" y="183"/>
                  </a:cubicBezTo>
                  <a:lnTo>
                    <a:pt x="31" y="183"/>
                  </a:lnTo>
                  <a:cubicBezTo>
                    <a:pt x="151" y="86"/>
                    <a:pt x="292" y="29"/>
                    <a:pt x="454" y="29"/>
                  </a:cubicBezTo>
                  <a:cubicBezTo>
                    <a:pt x="487" y="29"/>
                    <a:pt x="520" y="32"/>
                    <a:pt x="554" y="36"/>
                  </a:cubicBezTo>
                  <a:cubicBezTo>
                    <a:pt x="582" y="36"/>
                    <a:pt x="582" y="36"/>
                    <a:pt x="554" y="8"/>
                  </a:cubicBezTo>
                  <a:cubicBezTo>
                    <a:pt x="524" y="3"/>
                    <a:pt x="494" y="1"/>
                    <a:pt x="46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5544264" y="4025983"/>
              <a:ext cx="31126" cy="56611"/>
            </a:xfrm>
            <a:custGeom>
              <a:avLst/>
              <a:gdLst/>
              <a:ahLst/>
              <a:cxnLst/>
              <a:rect l="l" t="t" r="r" b="b"/>
              <a:pathLst>
                <a:path w="640" h="1164" extrusionOk="0">
                  <a:moveTo>
                    <a:pt x="1" y="1"/>
                  </a:moveTo>
                  <a:lnTo>
                    <a:pt x="1" y="1"/>
                  </a:lnTo>
                  <a:cubicBezTo>
                    <a:pt x="147" y="436"/>
                    <a:pt x="349" y="815"/>
                    <a:pt x="612" y="1163"/>
                  </a:cubicBezTo>
                  <a:lnTo>
                    <a:pt x="640" y="1163"/>
                  </a:lnTo>
                  <a:cubicBezTo>
                    <a:pt x="380" y="784"/>
                    <a:pt x="147" y="408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5487750" y="4092370"/>
              <a:ext cx="63712" cy="28500"/>
            </a:xfrm>
            <a:custGeom>
              <a:avLst/>
              <a:gdLst/>
              <a:ahLst/>
              <a:cxnLst/>
              <a:rect l="l" t="t" r="r" b="b"/>
              <a:pathLst>
                <a:path w="1310" h="586" extrusionOk="0">
                  <a:moveTo>
                    <a:pt x="1" y="0"/>
                  </a:moveTo>
                  <a:lnTo>
                    <a:pt x="1" y="0"/>
                  </a:lnTo>
                  <a:cubicBezTo>
                    <a:pt x="263" y="89"/>
                    <a:pt x="524" y="205"/>
                    <a:pt x="756" y="349"/>
                  </a:cubicBezTo>
                  <a:cubicBezTo>
                    <a:pt x="891" y="431"/>
                    <a:pt x="1050" y="585"/>
                    <a:pt x="1232" y="585"/>
                  </a:cubicBezTo>
                  <a:cubicBezTo>
                    <a:pt x="1248" y="585"/>
                    <a:pt x="1263" y="584"/>
                    <a:pt x="1279" y="582"/>
                  </a:cubicBezTo>
                  <a:cubicBezTo>
                    <a:pt x="1279" y="582"/>
                    <a:pt x="1309" y="554"/>
                    <a:pt x="1279" y="554"/>
                  </a:cubicBezTo>
                  <a:cubicBezTo>
                    <a:pt x="1221" y="465"/>
                    <a:pt x="1135" y="407"/>
                    <a:pt x="1047" y="349"/>
                  </a:cubicBezTo>
                  <a:cubicBezTo>
                    <a:pt x="1019" y="349"/>
                    <a:pt x="1019" y="379"/>
                    <a:pt x="1019" y="379"/>
                  </a:cubicBezTo>
                  <a:cubicBezTo>
                    <a:pt x="1077" y="407"/>
                    <a:pt x="1193" y="465"/>
                    <a:pt x="1221" y="496"/>
                  </a:cubicBezTo>
                  <a:cubicBezTo>
                    <a:pt x="1221" y="524"/>
                    <a:pt x="1205" y="534"/>
                    <a:pt x="1182" y="534"/>
                  </a:cubicBezTo>
                  <a:cubicBezTo>
                    <a:pt x="1137" y="534"/>
                    <a:pt x="1067" y="496"/>
                    <a:pt x="1047" y="496"/>
                  </a:cubicBezTo>
                  <a:cubicBezTo>
                    <a:pt x="930" y="437"/>
                    <a:pt x="844" y="349"/>
                    <a:pt x="728" y="291"/>
                  </a:cubicBezTo>
                  <a:cubicBezTo>
                    <a:pt x="496" y="147"/>
                    <a:pt x="263" y="59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5131642" y="3819673"/>
              <a:ext cx="5690" cy="19843"/>
            </a:xfrm>
            <a:custGeom>
              <a:avLst/>
              <a:gdLst/>
              <a:ahLst/>
              <a:cxnLst/>
              <a:rect l="l" t="t" r="r" b="b"/>
              <a:pathLst>
                <a:path w="117" h="408" extrusionOk="0">
                  <a:moveTo>
                    <a:pt x="0" y="1"/>
                  </a:moveTo>
                  <a:cubicBezTo>
                    <a:pt x="31" y="145"/>
                    <a:pt x="59" y="261"/>
                    <a:pt x="89" y="408"/>
                  </a:cubicBezTo>
                  <a:lnTo>
                    <a:pt x="117" y="408"/>
                  </a:lnTo>
                  <a:cubicBezTo>
                    <a:pt x="59" y="261"/>
                    <a:pt x="31" y="145"/>
                    <a:pt x="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5141613" y="3818603"/>
              <a:ext cx="11332" cy="37060"/>
            </a:xfrm>
            <a:custGeom>
              <a:avLst/>
              <a:gdLst/>
              <a:ahLst/>
              <a:cxnLst/>
              <a:rect l="l" t="t" r="r" b="b"/>
              <a:pathLst>
                <a:path w="233" h="762" extrusionOk="0">
                  <a:moveTo>
                    <a:pt x="14" y="0"/>
                  </a:moveTo>
                  <a:cubicBezTo>
                    <a:pt x="7" y="0"/>
                    <a:pt x="0" y="8"/>
                    <a:pt x="0" y="23"/>
                  </a:cubicBezTo>
                  <a:cubicBezTo>
                    <a:pt x="28" y="283"/>
                    <a:pt x="86" y="516"/>
                    <a:pt x="202" y="748"/>
                  </a:cubicBezTo>
                  <a:cubicBezTo>
                    <a:pt x="202" y="758"/>
                    <a:pt x="206" y="762"/>
                    <a:pt x="210" y="762"/>
                  </a:cubicBezTo>
                  <a:cubicBezTo>
                    <a:pt x="219" y="762"/>
                    <a:pt x="232" y="748"/>
                    <a:pt x="232" y="748"/>
                  </a:cubicBezTo>
                  <a:cubicBezTo>
                    <a:pt x="116" y="516"/>
                    <a:pt x="58" y="283"/>
                    <a:pt x="28" y="23"/>
                  </a:cubicBezTo>
                  <a:cubicBezTo>
                    <a:pt x="28" y="8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5154258" y="3825364"/>
              <a:ext cx="11332" cy="46252"/>
            </a:xfrm>
            <a:custGeom>
              <a:avLst/>
              <a:gdLst/>
              <a:ahLst/>
              <a:cxnLst/>
              <a:rect l="l" t="t" r="r" b="b"/>
              <a:pathLst>
                <a:path w="233" h="951" extrusionOk="0">
                  <a:moveTo>
                    <a:pt x="0" y="0"/>
                  </a:moveTo>
                  <a:cubicBezTo>
                    <a:pt x="31" y="319"/>
                    <a:pt x="117" y="639"/>
                    <a:pt x="205" y="930"/>
                  </a:cubicBezTo>
                  <a:cubicBezTo>
                    <a:pt x="205" y="944"/>
                    <a:pt x="212" y="951"/>
                    <a:pt x="219" y="951"/>
                  </a:cubicBezTo>
                  <a:cubicBezTo>
                    <a:pt x="226" y="951"/>
                    <a:pt x="233" y="944"/>
                    <a:pt x="233" y="930"/>
                  </a:cubicBezTo>
                  <a:cubicBezTo>
                    <a:pt x="147" y="609"/>
                    <a:pt x="89" y="319"/>
                    <a:pt x="3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5168362" y="3836987"/>
              <a:ext cx="7198" cy="36087"/>
            </a:xfrm>
            <a:custGeom>
              <a:avLst/>
              <a:gdLst/>
              <a:ahLst/>
              <a:cxnLst/>
              <a:rect l="l" t="t" r="r" b="b"/>
              <a:pathLst>
                <a:path w="148" h="742" extrusionOk="0">
                  <a:moveTo>
                    <a:pt x="5" y="1"/>
                  </a:moveTo>
                  <a:cubicBezTo>
                    <a:pt x="1" y="1"/>
                    <a:pt x="1" y="7"/>
                    <a:pt x="1" y="21"/>
                  </a:cubicBezTo>
                  <a:cubicBezTo>
                    <a:pt x="31" y="254"/>
                    <a:pt x="59" y="486"/>
                    <a:pt x="117" y="719"/>
                  </a:cubicBezTo>
                  <a:cubicBezTo>
                    <a:pt x="117" y="734"/>
                    <a:pt x="125" y="741"/>
                    <a:pt x="132" y="741"/>
                  </a:cubicBezTo>
                  <a:cubicBezTo>
                    <a:pt x="140" y="741"/>
                    <a:pt x="147" y="734"/>
                    <a:pt x="147" y="719"/>
                  </a:cubicBezTo>
                  <a:cubicBezTo>
                    <a:pt x="89" y="486"/>
                    <a:pt x="59" y="254"/>
                    <a:pt x="31" y="21"/>
                  </a:cubicBezTo>
                  <a:cubicBezTo>
                    <a:pt x="16" y="7"/>
                    <a:pt x="8" y="1"/>
                    <a:pt x="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5179694" y="3849681"/>
              <a:ext cx="9484" cy="31418"/>
            </a:xfrm>
            <a:custGeom>
              <a:avLst/>
              <a:gdLst/>
              <a:ahLst/>
              <a:cxnLst/>
              <a:rect l="l" t="t" r="r" b="b"/>
              <a:pathLst>
                <a:path w="195" h="646" extrusionOk="0">
                  <a:moveTo>
                    <a:pt x="15" y="0"/>
                  </a:moveTo>
                  <a:cubicBezTo>
                    <a:pt x="8" y="0"/>
                    <a:pt x="0" y="8"/>
                    <a:pt x="0" y="23"/>
                  </a:cubicBezTo>
                  <a:cubicBezTo>
                    <a:pt x="31" y="225"/>
                    <a:pt x="89" y="430"/>
                    <a:pt x="175" y="632"/>
                  </a:cubicBezTo>
                  <a:cubicBezTo>
                    <a:pt x="117" y="430"/>
                    <a:pt x="58" y="225"/>
                    <a:pt x="31" y="23"/>
                  </a:cubicBezTo>
                  <a:cubicBezTo>
                    <a:pt x="31" y="8"/>
                    <a:pt x="23" y="0"/>
                    <a:pt x="15" y="0"/>
                  </a:cubicBezTo>
                  <a:close/>
                  <a:moveTo>
                    <a:pt x="175" y="632"/>
                  </a:moveTo>
                  <a:cubicBezTo>
                    <a:pt x="175" y="642"/>
                    <a:pt x="178" y="646"/>
                    <a:pt x="181" y="646"/>
                  </a:cubicBezTo>
                  <a:cubicBezTo>
                    <a:pt x="188" y="646"/>
                    <a:pt x="195" y="632"/>
                    <a:pt x="175" y="63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5176873" y="3754697"/>
              <a:ext cx="4329" cy="25485"/>
            </a:xfrm>
            <a:custGeom>
              <a:avLst/>
              <a:gdLst/>
              <a:ahLst/>
              <a:cxnLst/>
              <a:rect l="l" t="t" r="r" b="b"/>
              <a:pathLst>
                <a:path w="89" h="524" extrusionOk="0">
                  <a:moveTo>
                    <a:pt x="0" y="0"/>
                  </a:moveTo>
                  <a:cubicBezTo>
                    <a:pt x="0" y="175"/>
                    <a:pt x="0" y="349"/>
                    <a:pt x="58" y="523"/>
                  </a:cubicBezTo>
                  <a:cubicBezTo>
                    <a:pt x="58" y="523"/>
                    <a:pt x="89" y="523"/>
                    <a:pt x="89" y="493"/>
                  </a:cubicBezTo>
                  <a:cubicBezTo>
                    <a:pt x="30" y="349"/>
                    <a:pt x="0" y="175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5188157" y="3746526"/>
              <a:ext cx="8560" cy="58265"/>
            </a:xfrm>
            <a:custGeom>
              <a:avLst/>
              <a:gdLst/>
              <a:ahLst/>
              <a:cxnLst/>
              <a:rect l="l" t="t" r="r" b="b"/>
              <a:pathLst>
                <a:path w="176" h="1198" extrusionOk="0">
                  <a:moveTo>
                    <a:pt x="16" y="1"/>
                  </a:moveTo>
                  <a:cubicBezTo>
                    <a:pt x="8" y="1"/>
                    <a:pt x="1" y="8"/>
                    <a:pt x="1" y="22"/>
                  </a:cubicBezTo>
                  <a:cubicBezTo>
                    <a:pt x="1" y="401"/>
                    <a:pt x="59" y="808"/>
                    <a:pt x="147" y="1184"/>
                  </a:cubicBezTo>
                  <a:cubicBezTo>
                    <a:pt x="147" y="1194"/>
                    <a:pt x="150" y="1198"/>
                    <a:pt x="154" y="1198"/>
                  </a:cubicBezTo>
                  <a:cubicBezTo>
                    <a:pt x="163" y="1198"/>
                    <a:pt x="175" y="1184"/>
                    <a:pt x="175" y="1184"/>
                  </a:cubicBezTo>
                  <a:cubicBezTo>
                    <a:pt x="89" y="808"/>
                    <a:pt x="59" y="401"/>
                    <a:pt x="31" y="22"/>
                  </a:cubicBezTo>
                  <a:cubicBezTo>
                    <a:pt x="31" y="8"/>
                    <a:pt x="23" y="1"/>
                    <a:pt x="16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5200948" y="3749396"/>
              <a:ext cx="10602" cy="60064"/>
            </a:xfrm>
            <a:custGeom>
              <a:avLst/>
              <a:gdLst/>
              <a:ahLst/>
              <a:cxnLst/>
              <a:rect l="l" t="t" r="r" b="b"/>
              <a:pathLst>
                <a:path w="218" h="1235" extrusionOk="0">
                  <a:moveTo>
                    <a:pt x="14" y="0"/>
                  </a:moveTo>
                  <a:cubicBezTo>
                    <a:pt x="7" y="0"/>
                    <a:pt x="0" y="7"/>
                    <a:pt x="0" y="21"/>
                  </a:cubicBezTo>
                  <a:cubicBezTo>
                    <a:pt x="58" y="428"/>
                    <a:pt x="117" y="835"/>
                    <a:pt x="175" y="1213"/>
                  </a:cubicBezTo>
                  <a:cubicBezTo>
                    <a:pt x="175" y="1227"/>
                    <a:pt x="189" y="1234"/>
                    <a:pt x="200" y="1234"/>
                  </a:cubicBezTo>
                  <a:cubicBezTo>
                    <a:pt x="211" y="1234"/>
                    <a:pt x="218" y="1227"/>
                    <a:pt x="203" y="1213"/>
                  </a:cubicBezTo>
                  <a:cubicBezTo>
                    <a:pt x="144" y="835"/>
                    <a:pt x="86" y="428"/>
                    <a:pt x="28" y="21"/>
                  </a:cubicBezTo>
                  <a:cubicBezTo>
                    <a:pt x="28" y="7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5216414" y="3767731"/>
              <a:ext cx="12840" cy="44890"/>
            </a:xfrm>
            <a:custGeom>
              <a:avLst/>
              <a:gdLst/>
              <a:ahLst/>
              <a:cxnLst/>
              <a:rect l="l" t="t" r="r" b="b"/>
              <a:pathLst>
                <a:path w="264" h="923" extrusionOk="0">
                  <a:moveTo>
                    <a:pt x="16" y="0"/>
                  </a:moveTo>
                  <a:cubicBezTo>
                    <a:pt x="8" y="0"/>
                    <a:pt x="1" y="8"/>
                    <a:pt x="1" y="23"/>
                  </a:cubicBezTo>
                  <a:cubicBezTo>
                    <a:pt x="59" y="313"/>
                    <a:pt x="147" y="632"/>
                    <a:pt x="233" y="922"/>
                  </a:cubicBezTo>
                  <a:lnTo>
                    <a:pt x="263" y="922"/>
                  </a:lnTo>
                  <a:cubicBezTo>
                    <a:pt x="175" y="604"/>
                    <a:pt x="89" y="313"/>
                    <a:pt x="31" y="23"/>
                  </a:cubicBezTo>
                  <a:cubicBezTo>
                    <a:pt x="31" y="8"/>
                    <a:pt x="23" y="0"/>
                    <a:pt x="16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5234846" y="3786553"/>
              <a:ext cx="9873" cy="34531"/>
            </a:xfrm>
            <a:custGeom>
              <a:avLst/>
              <a:gdLst/>
              <a:ahLst/>
              <a:cxnLst/>
              <a:rect l="l" t="t" r="r" b="b"/>
              <a:pathLst>
                <a:path w="203" h="710" extrusionOk="0">
                  <a:moveTo>
                    <a:pt x="21" y="0"/>
                  </a:moveTo>
                  <a:cubicBezTo>
                    <a:pt x="13" y="0"/>
                    <a:pt x="1" y="12"/>
                    <a:pt x="1" y="12"/>
                  </a:cubicBezTo>
                  <a:lnTo>
                    <a:pt x="175" y="710"/>
                  </a:lnTo>
                  <a:cubicBezTo>
                    <a:pt x="175" y="710"/>
                    <a:pt x="203" y="710"/>
                    <a:pt x="203" y="682"/>
                  </a:cubicBezTo>
                  <a:cubicBezTo>
                    <a:pt x="175" y="449"/>
                    <a:pt x="117" y="217"/>
                    <a:pt x="29" y="12"/>
                  </a:cubicBezTo>
                  <a:cubicBezTo>
                    <a:pt x="29" y="3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5226384" y="3696675"/>
              <a:ext cx="4231" cy="18481"/>
            </a:xfrm>
            <a:custGeom>
              <a:avLst/>
              <a:gdLst/>
              <a:ahLst/>
              <a:cxnLst/>
              <a:rect l="l" t="t" r="r" b="b"/>
              <a:pathLst>
                <a:path w="87" h="380" extrusionOk="0">
                  <a:moveTo>
                    <a:pt x="0" y="1"/>
                  </a:moveTo>
                  <a:cubicBezTo>
                    <a:pt x="0" y="147"/>
                    <a:pt x="0" y="264"/>
                    <a:pt x="58" y="380"/>
                  </a:cubicBezTo>
                  <a:lnTo>
                    <a:pt x="86" y="380"/>
                  </a:lnTo>
                  <a:cubicBezTo>
                    <a:pt x="58" y="264"/>
                    <a:pt x="28" y="147"/>
                    <a:pt x="2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5237667" y="3693854"/>
              <a:ext cx="4231" cy="33996"/>
            </a:xfrm>
            <a:custGeom>
              <a:avLst/>
              <a:gdLst/>
              <a:ahLst/>
              <a:cxnLst/>
              <a:rect l="l" t="t" r="r" b="b"/>
              <a:pathLst>
                <a:path w="87" h="699" extrusionOk="0">
                  <a:moveTo>
                    <a:pt x="1" y="1"/>
                  </a:moveTo>
                  <a:cubicBezTo>
                    <a:pt x="1" y="233"/>
                    <a:pt x="29" y="466"/>
                    <a:pt x="59" y="698"/>
                  </a:cubicBezTo>
                  <a:lnTo>
                    <a:pt x="87" y="698"/>
                  </a:lnTo>
                  <a:cubicBezTo>
                    <a:pt x="29" y="466"/>
                    <a:pt x="29" y="233"/>
                    <a:pt x="2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5246859" y="3688602"/>
              <a:ext cx="12013" cy="50191"/>
            </a:xfrm>
            <a:custGeom>
              <a:avLst/>
              <a:gdLst/>
              <a:ahLst/>
              <a:cxnLst/>
              <a:rect l="l" t="t" r="r" b="b"/>
              <a:pathLst>
                <a:path w="247" h="1032" extrusionOk="0">
                  <a:moveTo>
                    <a:pt x="4" y="0"/>
                  </a:moveTo>
                  <a:cubicBezTo>
                    <a:pt x="0" y="0"/>
                    <a:pt x="0" y="8"/>
                    <a:pt x="14" y="23"/>
                  </a:cubicBezTo>
                  <a:cubicBezTo>
                    <a:pt x="14" y="8"/>
                    <a:pt x="7" y="0"/>
                    <a:pt x="4" y="0"/>
                  </a:cubicBezTo>
                  <a:close/>
                  <a:moveTo>
                    <a:pt x="14" y="23"/>
                  </a:moveTo>
                  <a:cubicBezTo>
                    <a:pt x="72" y="341"/>
                    <a:pt x="160" y="690"/>
                    <a:pt x="219" y="1011"/>
                  </a:cubicBezTo>
                  <a:cubicBezTo>
                    <a:pt x="233" y="1025"/>
                    <a:pt x="240" y="1032"/>
                    <a:pt x="243" y="1032"/>
                  </a:cubicBezTo>
                  <a:cubicBezTo>
                    <a:pt x="246" y="1032"/>
                    <a:pt x="246" y="1025"/>
                    <a:pt x="246" y="1011"/>
                  </a:cubicBezTo>
                  <a:cubicBezTo>
                    <a:pt x="188" y="690"/>
                    <a:pt x="102" y="341"/>
                    <a:pt x="14" y="23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5263103" y="3706986"/>
              <a:ext cx="11381" cy="50580"/>
            </a:xfrm>
            <a:custGeom>
              <a:avLst/>
              <a:gdLst/>
              <a:ahLst/>
              <a:cxnLst/>
              <a:rect l="l" t="t" r="r" b="b"/>
              <a:pathLst>
                <a:path w="234" h="1040" extrusionOk="0">
                  <a:moveTo>
                    <a:pt x="15" y="0"/>
                  </a:moveTo>
                  <a:cubicBezTo>
                    <a:pt x="8" y="0"/>
                    <a:pt x="1" y="7"/>
                    <a:pt x="1" y="21"/>
                  </a:cubicBezTo>
                  <a:cubicBezTo>
                    <a:pt x="87" y="370"/>
                    <a:pt x="145" y="691"/>
                    <a:pt x="233" y="1039"/>
                  </a:cubicBezTo>
                  <a:lnTo>
                    <a:pt x="233" y="1009"/>
                  </a:lnTo>
                  <a:cubicBezTo>
                    <a:pt x="175" y="691"/>
                    <a:pt x="87" y="342"/>
                    <a:pt x="29" y="21"/>
                  </a:cubicBezTo>
                  <a:cubicBezTo>
                    <a:pt x="29" y="7"/>
                    <a:pt x="22" y="0"/>
                    <a:pt x="1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5285719" y="3722111"/>
              <a:ext cx="7052" cy="39638"/>
            </a:xfrm>
            <a:custGeom>
              <a:avLst/>
              <a:gdLst/>
              <a:ahLst/>
              <a:cxnLst/>
              <a:rect l="l" t="t" r="r" b="b"/>
              <a:pathLst>
                <a:path w="145" h="815" extrusionOk="0">
                  <a:moveTo>
                    <a:pt x="1" y="1"/>
                  </a:moveTo>
                  <a:lnTo>
                    <a:pt x="1" y="31"/>
                  </a:lnTo>
                  <a:cubicBezTo>
                    <a:pt x="59" y="291"/>
                    <a:pt x="87" y="554"/>
                    <a:pt x="117" y="814"/>
                  </a:cubicBezTo>
                  <a:lnTo>
                    <a:pt x="145" y="814"/>
                  </a:lnTo>
                  <a:cubicBezTo>
                    <a:pt x="117" y="554"/>
                    <a:pt x="59" y="291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5301233" y="3739085"/>
              <a:ext cx="4329" cy="22323"/>
            </a:xfrm>
            <a:custGeom>
              <a:avLst/>
              <a:gdLst/>
              <a:ahLst/>
              <a:cxnLst/>
              <a:rect l="l" t="t" r="r" b="b"/>
              <a:pathLst>
                <a:path w="89" h="459" extrusionOk="0">
                  <a:moveTo>
                    <a:pt x="0" y="1"/>
                  </a:moveTo>
                  <a:cubicBezTo>
                    <a:pt x="30" y="147"/>
                    <a:pt x="58" y="291"/>
                    <a:pt x="58" y="438"/>
                  </a:cubicBezTo>
                  <a:cubicBezTo>
                    <a:pt x="58" y="451"/>
                    <a:pt x="66" y="458"/>
                    <a:pt x="73" y="458"/>
                  </a:cubicBezTo>
                  <a:cubicBezTo>
                    <a:pt x="81" y="458"/>
                    <a:pt x="88" y="451"/>
                    <a:pt x="88" y="438"/>
                  </a:cubicBezTo>
                  <a:cubicBezTo>
                    <a:pt x="88" y="291"/>
                    <a:pt x="58" y="147"/>
                    <a:pt x="3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5022894" y="3761117"/>
              <a:ext cx="33947" cy="54325"/>
            </a:xfrm>
            <a:custGeom>
              <a:avLst/>
              <a:gdLst/>
              <a:ahLst/>
              <a:cxnLst/>
              <a:rect l="l" t="t" r="r" b="b"/>
              <a:pathLst>
                <a:path w="698" h="1117" extrusionOk="0">
                  <a:moveTo>
                    <a:pt x="689" y="0"/>
                  </a:moveTo>
                  <a:cubicBezTo>
                    <a:pt x="684" y="0"/>
                    <a:pt x="677" y="3"/>
                    <a:pt x="667" y="12"/>
                  </a:cubicBezTo>
                  <a:cubicBezTo>
                    <a:pt x="377" y="333"/>
                    <a:pt x="86" y="652"/>
                    <a:pt x="0" y="1117"/>
                  </a:cubicBezTo>
                  <a:cubicBezTo>
                    <a:pt x="86" y="682"/>
                    <a:pt x="407" y="333"/>
                    <a:pt x="698" y="12"/>
                  </a:cubicBezTo>
                  <a:cubicBezTo>
                    <a:pt x="698" y="12"/>
                    <a:pt x="698" y="0"/>
                    <a:pt x="68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5072307" y="3681939"/>
              <a:ext cx="53255" cy="55833"/>
            </a:xfrm>
            <a:custGeom>
              <a:avLst/>
              <a:gdLst/>
              <a:ahLst/>
              <a:cxnLst/>
              <a:rect l="l" t="t" r="r" b="b"/>
              <a:pathLst>
                <a:path w="1095" h="1148" extrusionOk="0">
                  <a:moveTo>
                    <a:pt x="1074" y="1"/>
                  </a:moveTo>
                  <a:cubicBezTo>
                    <a:pt x="1066" y="1"/>
                    <a:pt x="1056" y="4"/>
                    <a:pt x="1046" y="13"/>
                  </a:cubicBezTo>
                  <a:cubicBezTo>
                    <a:pt x="728" y="392"/>
                    <a:pt x="379" y="769"/>
                    <a:pt x="0" y="1148"/>
                  </a:cubicBezTo>
                  <a:cubicBezTo>
                    <a:pt x="407" y="799"/>
                    <a:pt x="756" y="420"/>
                    <a:pt x="1076" y="13"/>
                  </a:cubicBezTo>
                  <a:cubicBezTo>
                    <a:pt x="1095" y="13"/>
                    <a:pt x="1089" y="1"/>
                    <a:pt x="1074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5133101" y="3592937"/>
              <a:ext cx="82923" cy="75530"/>
            </a:xfrm>
            <a:custGeom>
              <a:avLst/>
              <a:gdLst/>
              <a:ahLst/>
              <a:cxnLst/>
              <a:rect l="l" t="t" r="r" b="b"/>
              <a:pathLst>
                <a:path w="1705" h="1553" extrusionOk="0">
                  <a:moveTo>
                    <a:pt x="1692" y="1"/>
                  </a:moveTo>
                  <a:cubicBezTo>
                    <a:pt x="1689" y="1"/>
                    <a:pt x="1686" y="4"/>
                    <a:pt x="1686" y="14"/>
                  </a:cubicBezTo>
                  <a:cubicBezTo>
                    <a:pt x="1705" y="14"/>
                    <a:pt x="1698" y="1"/>
                    <a:pt x="1692" y="1"/>
                  </a:cubicBezTo>
                  <a:close/>
                  <a:moveTo>
                    <a:pt x="1686" y="14"/>
                  </a:moveTo>
                  <a:cubicBezTo>
                    <a:pt x="1365" y="130"/>
                    <a:pt x="1133" y="421"/>
                    <a:pt x="872" y="653"/>
                  </a:cubicBezTo>
                  <a:cubicBezTo>
                    <a:pt x="582" y="944"/>
                    <a:pt x="291" y="1262"/>
                    <a:pt x="1" y="1553"/>
                  </a:cubicBezTo>
                  <a:cubicBezTo>
                    <a:pt x="291" y="1292"/>
                    <a:pt x="552" y="1002"/>
                    <a:pt x="814" y="739"/>
                  </a:cubicBezTo>
                  <a:cubicBezTo>
                    <a:pt x="1075" y="479"/>
                    <a:pt x="1337" y="158"/>
                    <a:pt x="1686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5063796" y="3755426"/>
              <a:ext cx="19843" cy="21934"/>
            </a:xfrm>
            <a:custGeom>
              <a:avLst/>
              <a:gdLst/>
              <a:ahLst/>
              <a:cxnLst/>
              <a:rect l="l" t="t" r="r" b="b"/>
              <a:pathLst>
                <a:path w="408" h="451" extrusionOk="0">
                  <a:moveTo>
                    <a:pt x="399" y="1"/>
                  </a:moveTo>
                  <a:cubicBezTo>
                    <a:pt x="395" y="1"/>
                    <a:pt x="389" y="4"/>
                    <a:pt x="380" y="13"/>
                  </a:cubicBezTo>
                  <a:cubicBezTo>
                    <a:pt x="263" y="160"/>
                    <a:pt x="117" y="304"/>
                    <a:pt x="1" y="450"/>
                  </a:cubicBezTo>
                  <a:cubicBezTo>
                    <a:pt x="89" y="362"/>
                    <a:pt x="175" y="246"/>
                    <a:pt x="263" y="160"/>
                  </a:cubicBezTo>
                  <a:cubicBezTo>
                    <a:pt x="291" y="129"/>
                    <a:pt x="349" y="43"/>
                    <a:pt x="380" y="43"/>
                  </a:cubicBezTo>
                  <a:lnTo>
                    <a:pt x="349" y="129"/>
                  </a:lnTo>
                  <a:cubicBezTo>
                    <a:pt x="322" y="188"/>
                    <a:pt x="291" y="188"/>
                    <a:pt x="263" y="218"/>
                  </a:cubicBezTo>
                  <a:lnTo>
                    <a:pt x="263" y="246"/>
                  </a:lnTo>
                  <a:cubicBezTo>
                    <a:pt x="349" y="188"/>
                    <a:pt x="408" y="102"/>
                    <a:pt x="408" y="13"/>
                  </a:cubicBezTo>
                  <a:cubicBezTo>
                    <a:pt x="408" y="13"/>
                    <a:pt x="408" y="1"/>
                    <a:pt x="39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5135922" y="3672066"/>
              <a:ext cx="24998" cy="23296"/>
            </a:xfrm>
            <a:custGeom>
              <a:avLst/>
              <a:gdLst/>
              <a:ahLst/>
              <a:cxnLst/>
              <a:rect l="l" t="t" r="r" b="b"/>
              <a:pathLst>
                <a:path w="514" h="479" extrusionOk="0">
                  <a:moveTo>
                    <a:pt x="500" y="1"/>
                  </a:moveTo>
                  <a:cubicBezTo>
                    <a:pt x="497" y="1"/>
                    <a:pt x="494" y="4"/>
                    <a:pt x="494" y="14"/>
                  </a:cubicBezTo>
                  <a:cubicBezTo>
                    <a:pt x="514" y="14"/>
                    <a:pt x="507" y="1"/>
                    <a:pt x="500" y="1"/>
                  </a:cubicBezTo>
                  <a:close/>
                  <a:moveTo>
                    <a:pt x="494" y="14"/>
                  </a:moveTo>
                  <a:lnTo>
                    <a:pt x="494" y="14"/>
                  </a:lnTo>
                  <a:cubicBezTo>
                    <a:pt x="408" y="100"/>
                    <a:pt x="319" y="188"/>
                    <a:pt x="203" y="274"/>
                  </a:cubicBezTo>
                  <a:lnTo>
                    <a:pt x="59" y="421"/>
                  </a:lnTo>
                  <a:cubicBezTo>
                    <a:pt x="29" y="391"/>
                    <a:pt x="87" y="305"/>
                    <a:pt x="87" y="274"/>
                  </a:cubicBezTo>
                  <a:lnTo>
                    <a:pt x="87" y="274"/>
                  </a:lnTo>
                  <a:lnTo>
                    <a:pt x="1" y="449"/>
                  </a:lnTo>
                  <a:cubicBezTo>
                    <a:pt x="1" y="449"/>
                    <a:pt x="1" y="479"/>
                    <a:pt x="29" y="479"/>
                  </a:cubicBezTo>
                  <a:cubicBezTo>
                    <a:pt x="203" y="333"/>
                    <a:pt x="349" y="188"/>
                    <a:pt x="494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5042689" y="3876236"/>
              <a:ext cx="26798" cy="26798"/>
            </a:xfrm>
            <a:custGeom>
              <a:avLst/>
              <a:gdLst/>
              <a:ahLst/>
              <a:cxnLst/>
              <a:rect l="l" t="t" r="r" b="b"/>
              <a:pathLst>
                <a:path w="551" h="551" extrusionOk="0">
                  <a:moveTo>
                    <a:pt x="0" y="0"/>
                  </a:moveTo>
                  <a:cubicBezTo>
                    <a:pt x="174" y="202"/>
                    <a:pt x="349" y="377"/>
                    <a:pt x="551" y="551"/>
                  </a:cubicBezTo>
                  <a:lnTo>
                    <a:pt x="551" y="551"/>
                  </a:lnTo>
                  <a:cubicBezTo>
                    <a:pt x="349" y="377"/>
                    <a:pt x="174" y="202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5107665" y="3939753"/>
              <a:ext cx="67894" cy="53742"/>
            </a:xfrm>
            <a:custGeom>
              <a:avLst/>
              <a:gdLst/>
              <a:ahLst/>
              <a:cxnLst/>
              <a:rect l="l" t="t" r="r" b="b"/>
              <a:pathLst>
                <a:path w="1396" h="1105" extrusionOk="0">
                  <a:moveTo>
                    <a:pt x="1" y="0"/>
                  </a:moveTo>
                  <a:lnTo>
                    <a:pt x="784" y="698"/>
                  </a:lnTo>
                  <a:cubicBezTo>
                    <a:pt x="900" y="786"/>
                    <a:pt x="1016" y="902"/>
                    <a:pt x="1163" y="1019"/>
                  </a:cubicBezTo>
                  <a:cubicBezTo>
                    <a:pt x="1221" y="1077"/>
                    <a:pt x="1279" y="1105"/>
                    <a:pt x="1365" y="1105"/>
                  </a:cubicBezTo>
                  <a:cubicBezTo>
                    <a:pt x="1395" y="1105"/>
                    <a:pt x="1395" y="1077"/>
                    <a:pt x="1395" y="1077"/>
                  </a:cubicBezTo>
                  <a:cubicBezTo>
                    <a:pt x="1365" y="1019"/>
                    <a:pt x="1365" y="988"/>
                    <a:pt x="1337" y="930"/>
                  </a:cubicBezTo>
                  <a:cubicBezTo>
                    <a:pt x="1307" y="930"/>
                    <a:pt x="1307" y="930"/>
                    <a:pt x="1307" y="960"/>
                  </a:cubicBezTo>
                  <a:lnTo>
                    <a:pt x="1365" y="1046"/>
                  </a:lnTo>
                  <a:cubicBezTo>
                    <a:pt x="1356" y="1064"/>
                    <a:pt x="1342" y="1071"/>
                    <a:pt x="1325" y="1071"/>
                  </a:cubicBezTo>
                  <a:cubicBezTo>
                    <a:pt x="1288" y="1071"/>
                    <a:pt x="1240" y="1038"/>
                    <a:pt x="1221" y="1019"/>
                  </a:cubicBezTo>
                  <a:cubicBezTo>
                    <a:pt x="1163" y="988"/>
                    <a:pt x="1133" y="960"/>
                    <a:pt x="1075" y="902"/>
                  </a:cubicBezTo>
                  <a:cubicBezTo>
                    <a:pt x="958" y="814"/>
                    <a:pt x="842" y="698"/>
                    <a:pt x="726" y="582"/>
                  </a:cubicBezTo>
                  <a:cubicBezTo>
                    <a:pt x="493" y="379"/>
                    <a:pt x="261" y="205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5168848" y="3932069"/>
              <a:ext cx="57584" cy="50143"/>
            </a:xfrm>
            <a:custGeom>
              <a:avLst/>
              <a:gdLst/>
              <a:ahLst/>
              <a:cxnLst/>
              <a:rect l="l" t="t" r="r" b="b"/>
              <a:pathLst>
                <a:path w="1184" h="1031" extrusionOk="0">
                  <a:moveTo>
                    <a:pt x="14" y="1"/>
                  </a:moveTo>
                  <a:cubicBezTo>
                    <a:pt x="8" y="1"/>
                    <a:pt x="1" y="14"/>
                    <a:pt x="21" y="14"/>
                  </a:cubicBezTo>
                  <a:cubicBezTo>
                    <a:pt x="21" y="4"/>
                    <a:pt x="18" y="1"/>
                    <a:pt x="14" y="1"/>
                  </a:cubicBezTo>
                  <a:close/>
                  <a:moveTo>
                    <a:pt x="21" y="14"/>
                  </a:moveTo>
                  <a:cubicBezTo>
                    <a:pt x="137" y="217"/>
                    <a:pt x="370" y="363"/>
                    <a:pt x="572" y="507"/>
                  </a:cubicBezTo>
                  <a:cubicBezTo>
                    <a:pt x="777" y="654"/>
                    <a:pt x="979" y="828"/>
                    <a:pt x="1153" y="1030"/>
                  </a:cubicBezTo>
                  <a:lnTo>
                    <a:pt x="1183" y="1030"/>
                  </a:lnTo>
                  <a:cubicBezTo>
                    <a:pt x="1009" y="856"/>
                    <a:pt x="804" y="681"/>
                    <a:pt x="602" y="507"/>
                  </a:cubicBezTo>
                  <a:cubicBezTo>
                    <a:pt x="428" y="363"/>
                    <a:pt x="165" y="217"/>
                    <a:pt x="21" y="1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5196668" y="3901672"/>
              <a:ext cx="50921" cy="42410"/>
            </a:xfrm>
            <a:custGeom>
              <a:avLst/>
              <a:gdLst/>
              <a:ahLst/>
              <a:cxnLst/>
              <a:rect l="l" t="t" r="r" b="b"/>
              <a:pathLst>
                <a:path w="1047" h="872" extrusionOk="0">
                  <a:moveTo>
                    <a:pt x="30" y="0"/>
                  </a:moveTo>
                  <a:cubicBezTo>
                    <a:pt x="30" y="0"/>
                    <a:pt x="0" y="0"/>
                    <a:pt x="30" y="28"/>
                  </a:cubicBezTo>
                  <a:cubicBezTo>
                    <a:pt x="349" y="319"/>
                    <a:pt x="697" y="609"/>
                    <a:pt x="1046" y="872"/>
                  </a:cubicBezTo>
                  <a:cubicBezTo>
                    <a:pt x="697" y="581"/>
                    <a:pt x="379" y="291"/>
                    <a:pt x="3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5268794" y="3811211"/>
              <a:ext cx="23977" cy="26847"/>
            </a:xfrm>
            <a:custGeom>
              <a:avLst/>
              <a:gdLst/>
              <a:ahLst/>
              <a:cxnLst/>
              <a:rect l="l" t="t" r="r" b="b"/>
              <a:pathLst>
                <a:path w="493" h="552" extrusionOk="0">
                  <a:moveTo>
                    <a:pt x="0" y="1"/>
                  </a:moveTo>
                  <a:lnTo>
                    <a:pt x="0" y="28"/>
                  </a:lnTo>
                  <a:cubicBezTo>
                    <a:pt x="86" y="117"/>
                    <a:pt x="202" y="203"/>
                    <a:pt x="291" y="291"/>
                  </a:cubicBezTo>
                  <a:cubicBezTo>
                    <a:pt x="318" y="349"/>
                    <a:pt x="377" y="407"/>
                    <a:pt x="407" y="465"/>
                  </a:cubicBezTo>
                  <a:cubicBezTo>
                    <a:pt x="435" y="493"/>
                    <a:pt x="435" y="493"/>
                    <a:pt x="407" y="493"/>
                  </a:cubicBezTo>
                  <a:cubicBezTo>
                    <a:pt x="349" y="465"/>
                    <a:pt x="318" y="435"/>
                    <a:pt x="291" y="407"/>
                  </a:cubicBezTo>
                  <a:lnTo>
                    <a:pt x="260" y="407"/>
                  </a:lnTo>
                  <a:cubicBezTo>
                    <a:pt x="318" y="465"/>
                    <a:pt x="377" y="524"/>
                    <a:pt x="465" y="551"/>
                  </a:cubicBezTo>
                  <a:lnTo>
                    <a:pt x="493" y="524"/>
                  </a:lnTo>
                  <a:cubicBezTo>
                    <a:pt x="349" y="319"/>
                    <a:pt x="202" y="145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5292722" y="3853621"/>
              <a:ext cx="15660" cy="19794"/>
            </a:xfrm>
            <a:custGeom>
              <a:avLst/>
              <a:gdLst/>
              <a:ahLst/>
              <a:cxnLst/>
              <a:rect l="l" t="t" r="r" b="b"/>
              <a:pathLst>
                <a:path w="322" h="407" extrusionOk="0">
                  <a:moveTo>
                    <a:pt x="291" y="0"/>
                  </a:moveTo>
                  <a:cubicBezTo>
                    <a:pt x="263" y="58"/>
                    <a:pt x="263" y="86"/>
                    <a:pt x="263" y="116"/>
                  </a:cubicBezTo>
                  <a:cubicBezTo>
                    <a:pt x="263" y="202"/>
                    <a:pt x="263" y="202"/>
                    <a:pt x="205" y="261"/>
                  </a:cubicBezTo>
                  <a:cubicBezTo>
                    <a:pt x="173" y="282"/>
                    <a:pt x="160" y="288"/>
                    <a:pt x="154" y="288"/>
                  </a:cubicBezTo>
                  <a:cubicBezTo>
                    <a:pt x="148" y="288"/>
                    <a:pt x="149" y="281"/>
                    <a:pt x="142" y="281"/>
                  </a:cubicBezTo>
                  <a:cubicBezTo>
                    <a:pt x="138" y="281"/>
                    <a:pt x="131" y="284"/>
                    <a:pt x="117" y="291"/>
                  </a:cubicBezTo>
                  <a:cubicBezTo>
                    <a:pt x="59" y="319"/>
                    <a:pt x="1" y="349"/>
                    <a:pt x="1" y="407"/>
                  </a:cubicBezTo>
                  <a:cubicBezTo>
                    <a:pt x="31" y="319"/>
                    <a:pt x="89" y="319"/>
                    <a:pt x="175" y="319"/>
                  </a:cubicBezTo>
                  <a:lnTo>
                    <a:pt x="205" y="319"/>
                  </a:lnTo>
                  <a:cubicBezTo>
                    <a:pt x="233" y="319"/>
                    <a:pt x="233" y="291"/>
                    <a:pt x="263" y="261"/>
                  </a:cubicBezTo>
                  <a:cubicBezTo>
                    <a:pt x="322" y="202"/>
                    <a:pt x="263" y="86"/>
                    <a:pt x="322" y="28"/>
                  </a:cubicBezTo>
                  <a:cubicBezTo>
                    <a:pt x="322" y="0"/>
                    <a:pt x="291" y="0"/>
                    <a:pt x="29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5313976" y="3778674"/>
              <a:ext cx="21205" cy="22615"/>
            </a:xfrm>
            <a:custGeom>
              <a:avLst/>
              <a:gdLst/>
              <a:ahLst/>
              <a:cxnLst/>
              <a:rect l="l" t="t" r="r" b="b"/>
              <a:pathLst>
                <a:path w="436" h="465" extrusionOk="0">
                  <a:moveTo>
                    <a:pt x="29" y="0"/>
                  </a:moveTo>
                  <a:cubicBezTo>
                    <a:pt x="1" y="0"/>
                    <a:pt x="1" y="0"/>
                    <a:pt x="1" y="30"/>
                  </a:cubicBezTo>
                  <a:cubicBezTo>
                    <a:pt x="145" y="174"/>
                    <a:pt x="291" y="321"/>
                    <a:pt x="408" y="465"/>
                  </a:cubicBezTo>
                  <a:cubicBezTo>
                    <a:pt x="436" y="465"/>
                    <a:pt x="436" y="437"/>
                    <a:pt x="436" y="437"/>
                  </a:cubicBezTo>
                  <a:cubicBezTo>
                    <a:pt x="291" y="291"/>
                    <a:pt x="145" y="147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5352349" y="3787282"/>
              <a:ext cx="30883" cy="28160"/>
            </a:xfrm>
            <a:custGeom>
              <a:avLst/>
              <a:gdLst/>
              <a:ahLst/>
              <a:cxnLst/>
              <a:rect l="l" t="t" r="r" b="b"/>
              <a:pathLst>
                <a:path w="635" h="579" extrusionOk="0">
                  <a:moveTo>
                    <a:pt x="0" y="0"/>
                  </a:moveTo>
                  <a:lnTo>
                    <a:pt x="0" y="0"/>
                  </a:lnTo>
                  <a:cubicBezTo>
                    <a:pt x="261" y="146"/>
                    <a:pt x="461" y="320"/>
                    <a:pt x="607" y="579"/>
                  </a:cubicBezTo>
                  <a:cubicBezTo>
                    <a:pt x="634" y="579"/>
                    <a:pt x="634" y="579"/>
                    <a:pt x="634" y="551"/>
                  </a:cubicBezTo>
                  <a:cubicBezTo>
                    <a:pt x="461" y="320"/>
                    <a:pt x="261" y="146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5335132" y="3651493"/>
              <a:ext cx="95665" cy="89732"/>
            </a:xfrm>
            <a:custGeom>
              <a:avLst/>
              <a:gdLst/>
              <a:ahLst/>
              <a:cxnLst/>
              <a:rect l="l" t="t" r="r" b="b"/>
              <a:pathLst>
                <a:path w="1967" h="1845" extrusionOk="0">
                  <a:moveTo>
                    <a:pt x="31" y="0"/>
                  </a:moveTo>
                  <a:cubicBezTo>
                    <a:pt x="31" y="0"/>
                    <a:pt x="1" y="0"/>
                    <a:pt x="31" y="30"/>
                  </a:cubicBezTo>
                  <a:cubicBezTo>
                    <a:pt x="612" y="670"/>
                    <a:pt x="1251" y="1279"/>
                    <a:pt x="1948" y="1832"/>
                  </a:cubicBezTo>
                  <a:cubicBezTo>
                    <a:pt x="1279" y="1251"/>
                    <a:pt x="640" y="639"/>
                    <a:pt x="31" y="0"/>
                  </a:cubicBezTo>
                  <a:close/>
                  <a:moveTo>
                    <a:pt x="1948" y="1832"/>
                  </a:moveTo>
                  <a:cubicBezTo>
                    <a:pt x="1948" y="1841"/>
                    <a:pt x="1952" y="1844"/>
                    <a:pt x="1955" y="1844"/>
                  </a:cubicBezTo>
                  <a:cubicBezTo>
                    <a:pt x="1961" y="1844"/>
                    <a:pt x="1967" y="1832"/>
                    <a:pt x="1948" y="1832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5291360" y="4089549"/>
              <a:ext cx="60794" cy="18627"/>
            </a:xfrm>
            <a:custGeom>
              <a:avLst/>
              <a:gdLst/>
              <a:ahLst/>
              <a:cxnLst/>
              <a:rect l="l" t="t" r="r" b="b"/>
              <a:pathLst>
                <a:path w="1250" h="383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241"/>
                    <a:pt x="713" y="383"/>
                    <a:pt x="1114" y="383"/>
                  </a:cubicBezTo>
                  <a:cubicBezTo>
                    <a:pt x="1150" y="383"/>
                    <a:pt x="1185" y="381"/>
                    <a:pt x="1221" y="379"/>
                  </a:cubicBezTo>
                  <a:cubicBezTo>
                    <a:pt x="1249" y="379"/>
                    <a:pt x="1249" y="349"/>
                    <a:pt x="1221" y="349"/>
                  </a:cubicBezTo>
                  <a:cubicBezTo>
                    <a:pt x="1183" y="352"/>
                    <a:pt x="1145" y="353"/>
                    <a:pt x="1107" y="353"/>
                  </a:cubicBezTo>
                  <a:cubicBezTo>
                    <a:pt x="713" y="353"/>
                    <a:pt x="345" y="212"/>
                    <a:pt x="1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5362027" y="4089549"/>
              <a:ext cx="43820" cy="16147"/>
            </a:xfrm>
            <a:custGeom>
              <a:avLst/>
              <a:gdLst/>
              <a:ahLst/>
              <a:cxnLst/>
              <a:rect l="l" t="t" r="r" b="b"/>
              <a:pathLst>
                <a:path w="901" h="332" extrusionOk="0">
                  <a:moveTo>
                    <a:pt x="872" y="0"/>
                  </a:moveTo>
                  <a:cubicBezTo>
                    <a:pt x="756" y="31"/>
                    <a:pt x="640" y="117"/>
                    <a:pt x="524" y="175"/>
                  </a:cubicBezTo>
                  <a:cubicBezTo>
                    <a:pt x="412" y="263"/>
                    <a:pt x="284" y="302"/>
                    <a:pt x="153" y="302"/>
                  </a:cubicBezTo>
                  <a:cubicBezTo>
                    <a:pt x="112" y="302"/>
                    <a:pt x="70" y="298"/>
                    <a:pt x="29" y="291"/>
                  </a:cubicBezTo>
                  <a:cubicBezTo>
                    <a:pt x="1" y="291"/>
                    <a:pt x="1" y="321"/>
                    <a:pt x="29" y="321"/>
                  </a:cubicBezTo>
                  <a:cubicBezTo>
                    <a:pt x="60" y="329"/>
                    <a:pt x="93" y="332"/>
                    <a:pt x="127" y="332"/>
                  </a:cubicBezTo>
                  <a:cubicBezTo>
                    <a:pt x="223" y="332"/>
                    <a:pt x="330" y="306"/>
                    <a:pt x="435" y="263"/>
                  </a:cubicBezTo>
                  <a:cubicBezTo>
                    <a:pt x="582" y="205"/>
                    <a:pt x="726" y="89"/>
                    <a:pt x="872" y="31"/>
                  </a:cubicBezTo>
                  <a:cubicBezTo>
                    <a:pt x="900" y="31"/>
                    <a:pt x="900" y="0"/>
                    <a:pt x="872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5586674" y="4148884"/>
              <a:ext cx="173919" cy="156945"/>
            </a:xfrm>
            <a:custGeom>
              <a:avLst/>
              <a:gdLst/>
              <a:ahLst/>
              <a:cxnLst/>
              <a:rect l="l" t="t" r="r" b="b"/>
              <a:pathLst>
                <a:path w="3576" h="3227" extrusionOk="0">
                  <a:moveTo>
                    <a:pt x="0" y="1"/>
                  </a:moveTo>
                  <a:lnTo>
                    <a:pt x="0" y="1"/>
                  </a:lnTo>
                  <a:cubicBezTo>
                    <a:pt x="612" y="524"/>
                    <a:pt x="1221" y="1019"/>
                    <a:pt x="1832" y="1570"/>
                  </a:cubicBezTo>
                  <a:cubicBezTo>
                    <a:pt x="2413" y="2123"/>
                    <a:pt x="2964" y="2674"/>
                    <a:pt x="3545" y="3227"/>
                  </a:cubicBezTo>
                  <a:cubicBezTo>
                    <a:pt x="3576" y="3227"/>
                    <a:pt x="3576" y="3227"/>
                    <a:pt x="3576" y="3197"/>
                  </a:cubicBezTo>
                  <a:cubicBezTo>
                    <a:pt x="3022" y="2616"/>
                    <a:pt x="2441" y="2093"/>
                    <a:pt x="1832" y="1542"/>
                  </a:cubicBezTo>
                  <a:cubicBezTo>
                    <a:pt x="1251" y="1019"/>
                    <a:pt x="640" y="496"/>
                    <a:pt x="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5705392" y="4191294"/>
              <a:ext cx="196534" cy="147024"/>
            </a:xfrm>
            <a:custGeom>
              <a:avLst/>
              <a:gdLst/>
              <a:ahLst/>
              <a:cxnLst/>
              <a:rect l="l" t="t" r="r" b="b"/>
              <a:pathLst>
                <a:path w="4041" h="3023" extrusionOk="0">
                  <a:moveTo>
                    <a:pt x="30" y="0"/>
                  </a:moveTo>
                  <a:cubicBezTo>
                    <a:pt x="30" y="0"/>
                    <a:pt x="0" y="31"/>
                    <a:pt x="30" y="31"/>
                  </a:cubicBezTo>
                  <a:cubicBezTo>
                    <a:pt x="697" y="495"/>
                    <a:pt x="1367" y="988"/>
                    <a:pt x="2034" y="1483"/>
                  </a:cubicBezTo>
                  <a:cubicBezTo>
                    <a:pt x="1367" y="960"/>
                    <a:pt x="697" y="465"/>
                    <a:pt x="30" y="0"/>
                  </a:cubicBezTo>
                  <a:close/>
                  <a:moveTo>
                    <a:pt x="2035" y="1484"/>
                  </a:moveTo>
                  <a:cubicBezTo>
                    <a:pt x="2704" y="1976"/>
                    <a:pt x="3343" y="2499"/>
                    <a:pt x="4010" y="3022"/>
                  </a:cubicBezTo>
                  <a:cubicBezTo>
                    <a:pt x="4010" y="3022"/>
                    <a:pt x="4040" y="2994"/>
                    <a:pt x="4010" y="2994"/>
                  </a:cubicBezTo>
                  <a:cubicBezTo>
                    <a:pt x="3371" y="2471"/>
                    <a:pt x="2704" y="1976"/>
                    <a:pt x="2035" y="1484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5913162" y="4410395"/>
              <a:ext cx="42458" cy="48051"/>
            </a:xfrm>
            <a:custGeom>
              <a:avLst/>
              <a:gdLst/>
              <a:ahLst/>
              <a:cxnLst/>
              <a:rect l="l" t="t" r="r" b="b"/>
              <a:pathLst>
                <a:path w="873" h="988" extrusionOk="0">
                  <a:moveTo>
                    <a:pt x="1" y="202"/>
                  </a:moveTo>
                  <a:cubicBezTo>
                    <a:pt x="29" y="238"/>
                    <a:pt x="58" y="273"/>
                    <a:pt x="88" y="307"/>
                  </a:cubicBezTo>
                  <a:lnTo>
                    <a:pt x="88" y="307"/>
                  </a:lnTo>
                  <a:cubicBezTo>
                    <a:pt x="59" y="272"/>
                    <a:pt x="29" y="237"/>
                    <a:pt x="1" y="202"/>
                  </a:cubicBezTo>
                  <a:close/>
                  <a:moveTo>
                    <a:pt x="88" y="307"/>
                  </a:moveTo>
                  <a:cubicBezTo>
                    <a:pt x="205" y="446"/>
                    <a:pt x="326" y="580"/>
                    <a:pt x="465" y="697"/>
                  </a:cubicBezTo>
                  <a:cubicBezTo>
                    <a:pt x="476" y="704"/>
                    <a:pt x="486" y="711"/>
                    <a:pt x="495" y="718"/>
                  </a:cubicBezTo>
                  <a:lnTo>
                    <a:pt x="495" y="718"/>
                  </a:lnTo>
                  <a:cubicBezTo>
                    <a:pt x="351" y="589"/>
                    <a:pt x="213" y="452"/>
                    <a:pt x="88" y="307"/>
                  </a:cubicBezTo>
                  <a:close/>
                  <a:moveTo>
                    <a:pt x="145" y="0"/>
                  </a:moveTo>
                  <a:cubicBezTo>
                    <a:pt x="319" y="291"/>
                    <a:pt x="698" y="435"/>
                    <a:pt x="814" y="783"/>
                  </a:cubicBezTo>
                  <a:cubicBezTo>
                    <a:pt x="814" y="842"/>
                    <a:pt x="872" y="930"/>
                    <a:pt x="784" y="958"/>
                  </a:cubicBezTo>
                  <a:lnTo>
                    <a:pt x="698" y="872"/>
                  </a:lnTo>
                  <a:cubicBezTo>
                    <a:pt x="620" y="821"/>
                    <a:pt x="566" y="769"/>
                    <a:pt x="495" y="718"/>
                  </a:cubicBezTo>
                  <a:lnTo>
                    <a:pt x="495" y="718"/>
                  </a:lnTo>
                  <a:cubicBezTo>
                    <a:pt x="600" y="812"/>
                    <a:pt x="707" y="902"/>
                    <a:pt x="814" y="988"/>
                  </a:cubicBezTo>
                  <a:lnTo>
                    <a:pt x="842" y="988"/>
                  </a:lnTo>
                  <a:cubicBezTo>
                    <a:pt x="872" y="523"/>
                    <a:pt x="349" y="319"/>
                    <a:pt x="14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5976679" y="4507810"/>
              <a:ext cx="185251" cy="172460"/>
            </a:xfrm>
            <a:custGeom>
              <a:avLst/>
              <a:gdLst/>
              <a:ahLst/>
              <a:cxnLst/>
              <a:rect l="l" t="t" r="r" b="b"/>
              <a:pathLst>
                <a:path w="3809" h="3546" extrusionOk="0">
                  <a:moveTo>
                    <a:pt x="1" y="1"/>
                  </a:moveTo>
                  <a:cubicBezTo>
                    <a:pt x="670" y="524"/>
                    <a:pt x="1279" y="1135"/>
                    <a:pt x="1919" y="1716"/>
                  </a:cubicBezTo>
                  <a:cubicBezTo>
                    <a:pt x="1310" y="1105"/>
                    <a:pt x="698" y="496"/>
                    <a:pt x="1" y="1"/>
                  </a:cubicBezTo>
                  <a:close/>
                  <a:moveTo>
                    <a:pt x="1919" y="1716"/>
                  </a:moveTo>
                  <a:lnTo>
                    <a:pt x="1919" y="1716"/>
                  </a:lnTo>
                  <a:cubicBezTo>
                    <a:pt x="2530" y="2325"/>
                    <a:pt x="3139" y="2937"/>
                    <a:pt x="3778" y="3546"/>
                  </a:cubicBezTo>
                  <a:cubicBezTo>
                    <a:pt x="3778" y="3546"/>
                    <a:pt x="3808" y="3518"/>
                    <a:pt x="3778" y="3518"/>
                  </a:cubicBezTo>
                  <a:cubicBezTo>
                    <a:pt x="3169" y="2906"/>
                    <a:pt x="2558" y="2297"/>
                    <a:pt x="1919" y="1716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6134987" y="4565832"/>
              <a:ext cx="31126" cy="47273"/>
            </a:xfrm>
            <a:custGeom>
              <a:avLst/>
              <a:gdLst/>
              <a:ahLst/>
              <a:cxnLst/>
              <a:rect l="l" t="t" r="r" b="b"/>
              <a:pathLst>
                <a:path w="640" h="972" extrusionOk="0">
                  <a:moveTo>
                    <a:pt x="0" y="0"/>
                  </a:moveTo>
                  <a:cubicBezTo>
                    <a:pt x="0" y="175"/>
                    <a:pt x="58" y="319"/>
                    <a:pt x="147" y="407"/>
                  </a:cubicBezTo>
                  <a:cubicBezTo>
                    <a:pt x="233" y="523"/>
                    <a:pt x="349" y="581"/>
                    <a:pt x="437" y="667"/>
                  </a:cubicBezTo>
                  <a:cubicBezTo>
                    <a:pt x="465" y="667"/>
                    <a:pt x="465" y="698"/>
                    <a:pt x="495" y="725"/>
                  </a:cubicBezTo>
                  <a:cubicBezTo>
                    <a:pt x="611" y="784"/>
                    <a:pt x="581" y="872"/>
                    <a:pt x="465" y="930"/>
                  </a:cubicBezTo>
                  <a:cubicBezTo>
                    <a:pt x="407" y="930"/>
                    <a:pt x="321" y="872"/>
                    <a:pt x="263" y="842"/>
                  </a:cubicBezTo>
                  <a:lnTo>
                    <a:pt x="263" y="842"/>
                  </a:lnTo>
                  <a:cubicBezTo>
                    <a:pt x="312" y="867"/>
                    <a:pt x="460" y="972"/>
                    <a:pt x="542" y="972"/>
                  </a:cubicBezTo>
                  <a:cubicBezTo>
                    <a:pt x="558" y="972"/>
                    <a:pt x="572" y="967"/>
                    <a:pt x="581" y="958"/>
                  </a:cubicBezTo>
                  <a:cubicBezTo>
                    <a:pt x="639" y="930"/>
                    <a:pt x="611" y="872"/>
                    <a:pt x="611" y="814"/>
                  </a:cubicBezTo>
                  <a:cubicBezTo>
                    <a:pt x="523" y="698"/>
                    <a:pt x="379" y="609"/>
                    <a:pt x="291" y="523"/>
                  </a:cubicBezTo>
                  <a:cubicBezTo>
                    <a:pt x="147" y="377"/>
                    <a:pt x="0" y="233"/>
                    <a:pt x="30" y="28"/>
                  </a:cubicBezTo>
                  <a:cubicBezTo>
                    <a:pt x="30" y="0"/>
                    <a:pt x="30" y="0"/>
                    <a:pt x="0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6173166" y="4671127"/>
              <a:ext cx="19843" cy="14785"/>
            </a:xfrm>
            <a:custGeom>
              <a:avLst/>
              <a:gdLst/>
              <a:ahLst/>
              <a:cxnLst/>
              <a:rect l="l" t="t" r="r" b="b"/>
              <a:pathLst>
                <a:path w="408" h="304" extrusionOk="0">
                  <a:moveTo>
                    <a:pt x="9" y="1"/>
                  </a:moveTo>
                  <a:cubicBezTo>
                    <a:pt x="1" y="1"/>
                    <a:pt x="1" y="13"/>
                    <a:pt x="1" y="13"/>
                  </a:cubicBezTo>
                  <a:cubicBezTo>
                    <a:pt x="145" y="102"/>
                    <a:pt x="261" y="218"/>
                    <a:pt x="377" y="304"/>
                  </a:cubicBezTo>
                  <a:lnTo>
                    <a:pt x="408" y="276"/>
                  </a:lnTo>
                  <a:cubicBezTo>
                    <a:pt x="261" y="188"/>
                    <a:pt x="145" y="102"/>
                    <a:pt x="29" y="13"/>
                  </a:cubicBezTo>
                  <a:cubicBezTo>
                    <a:pt x="19" y="4"/>
                    <a:pt x="13" y="1"/>
                    <a:pt x="9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5983829" y="4435831"/>
              <a:ext cx="95762" cy="82923"/>
            </a:xfrm>
            <a:custGeom>
              <a:avLst/>
              <a:gdLst/>
              <a:ahLst/>
              <a:cxnLst/>
              <a:rect l="l" t="t" r="r" b="b"/>
              <a:pathLst>
                <a:path w="1969" h="1705" extrusionOk="0">
                  <a:moveTo>
                    <a:pt x="1" y="1"/>
                  </a:moveTo>
                  <a:cubicBezTo>
                    <a:pt x="291" y="291"/>
                    <a:pt x="640" y="523"/>
                    <a:pt x="988" y="783"/>
                  </a:cubicBezTo>
                  <a:cubicBezTo>
                    <a:pt x="1163" y="900"/>
                    <a:pt x="1337" y="1016"/>
                    <a:pt x="1511" y="1162"/>
                  </a:cubicBezTo>
                  <a:cubicBezTo>
                    <a:pt x="1569" y="1220"/>
                    <a:pt x="1655" y="1279"/>
                    <a:pt x="1713" y="1365"/>
                  </a:cubicBezTo>
                  <a:cubicBezTo>
                    <a:pt x="1744" y="1395"/>
                    <a:pt x="1802" y="1453"/>
                    <a:pt x="1830" y="1511"/>
                  </a:cubicBezTo>
                  <a:cubicBezTo>
                    <a:pt x="1860" y="1511"/>
                    <a:pt x="1860" y="1539"/>
                    <a:pt x="1888" y="1569"/>
                  </a:cubicBezTo>
                  <a:cubicBezTo>
                    <a:pt x="1918" y="1597"/>
                    <a:pt x="1918" y="1627"/>
                    <a:pt x="1888" y="1685"/>
                  </a:cubicBezTo>
                  <a:cubicBezTo>
                    <a:pt x="1895" y="1699"/>
                    <a:pt x="1904" y="1705"/>
                    <a:pt x="1913" y="1705"/>
                  </a:cubicBezTo>
                  <a:cubicBezTo>
                    <a:pt x="1941" y="1705"/>
                    <a:pt x="1969" y="1648"/>
                    <a:pt x="1946" y="1627"/>
                  </a:cubicBezTo>
                  <a:cubicBezTo>
                    <a:pt x="1888" y="1511"/>
                    <a:pt x="1802" y="1395"/>
                    <a:pt x="1713" y="1306"/>
                  </a:cubicBezTo>
                  <a:cubicBezTo>
                    <a:pt x="1597" y="1220"/>
                    <a:pt x="1511" y="1104"/>
                    <a:pt x="1395" y="1016"/>
                  </a:cubicBezTo>
                  <a:cubicBezTo>
                    <a:pt x="930" y="667"/>
                    <a:pt x="408" y="407"/>
                    <a:pt x="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5797264" y="4314292"/>
              <a:ext cx="82047" cy="63566"/>
            </a:xfrm>
            <a:custGeom>
              <a:avLst/>
              <a:gdLst/>
              <a:ahLst/>
              <a:cxnLst/>
              <a:rect l="l" t="t" r="r" b="b"/>
              <a:pathLst>
                <a:path w="1687" h="1307" extrusionOk="0">
                  <a:moveTo>
                    <a:pt x="1" y="0"/>
                  </a:moveTo>
                  <a:lnTo>
                    <a:pt x="1133" y="958"/>
                  </a:lnTo>
                  <a:cubicBezTo>
                    <a:pt x="1221" y="1046"/>
                    <a:pt x="1307" y="1104"/>
                    <a:pt x="1396" y="1190"/>
                  </a:cubicBezTo>
                  <a:cubicBezTo>
                    <a:pt x="1424" y="1221"/>
                    <a:pt x="1482" y="1307"/>
                    <a:pt x="1570" y="1307"/>
                  </a:cubicBezTo>
                  <a:cubicBezTo>
                    <a:pt x="1628" y="1279"/>
                    <a:pt x="1686" y="1221"/>
                    <a:pt x="1656" y="1163"/>
                  </a:cubicBezTo>
                  <a:cubicBezTo>
                    <a:pt x="1628" y="1163"/>
                    <a:pt x="1598" y="1163"/>
                    <a:pt x="1628" y="1190"/>
                  </a:cubicBezTo>
                  <a:cubicBezTo>
                    <a:pt x="1570" y="1190"/>
                    <a:pt x="1512" y="1221"/>
                    <a:pt x="1482" y="1221"/>
                  </a:cubicBezTo>
                  <a:cubicBezTo>
                    <a:pt x="1454" y="1221"/>
                    <a:pt x="1454" y="1190"/>
                    <a:pt x="1424" y="1190"/>
                  </a:cubicBezTo>
                  <a:lnTo>
                    <a:pt x="1338" y="1104"/>
                  </a:lnTo>
                  <a:cubicBezTo>
                    <a:pt x="1279" y="1074"/>
                    <a:pt x="1221" y="1016"/>
                    <a:pt x="1163" y="958"/>
                  </a:cubicBezTo>
                  <a:cubicBezTo>
                    <a:pt x="1017" y="842"/>
                    <a:pt x="901" y="756"/>
                    <a:pt x="784" y="640"/>
                  </a:cubicBezTo>
                  <a:cubicBezTo>
                    <a:pt x="524" y="435"/>
                    <a:pt x="261" y="203"/>
                    <a:pt x="29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5459492" y="3881197"/>
              <a:ext cx="26944" cy="8803"/>
            </a:xfrm>
            <a:custGeom>
              <a:avLst/>
              <a:gdLst/>
              <a:ahLst/>
              <a:cxnLst/>
              <a:rect l="l" t="t" r="r" b="b"/>
              <a:pathLst>
                <a:path w="554" h="181" extrusionOk="0">
                  <a:moveTo>
                    <a:pt x="531" y="1"/>
                  </a:moveTo>
                  <a:cubicBezTo>
                    <a:pt x="527" y="1"/>
                    <a:pt x="523" y="4"/>
                    <a:pt x="523" y="14"/>
                  </a:cubicBezTo>
                  <a:cubicBezTo>
                    <a:pt x="405" y="110"/>
                    <a:pt x="266" y="166"/>
                    <a:pt x="106" y="166"/>
                  </a:cubicBezTo>
                  <a:cubicBezTo>
                    <a:pt x="72" y="166"/>
                    <a:pt x="37" y="164"/>
                    <a:pt x="0" y="158"/>
                  </a:cubicBezTo>
                  <a:lnTo>
                    <a:pt x="0" y="158"/>
                  </a:lnTo>
                  <a:cubicBezTo>
                    <a:pt x="53" y="173"/>
                    <a:pt x="106" y="181"/>
                    <a:pt x="158" y="181"/>
                  </a:cubicBezTo>
                  <a:cubicBezTo>
                    <a:pt x="306" y="181"/>
                    <a:pt x="445" y="121"/>
                    <a:pt x="554" y="14"/>
                  </a:cubicBezTo>
                  <a:cubicBezTo>
                    <a:pt x="554" y="14"/>
                    <a:pt x="540" y="1"/>
                    <a:pt x="53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21"/>
          <p:cNvSpPr/>
          <p:nvPr/>
        </p:nvSpPr>
        <p:spPr>
          <a:xfrm rot="-3564979">
            <a:off x="2400735" y="2542295"/>
            <a:ext cx="1221750" cy="725186"/>
          </a:xfrm>
          <a:custGeom>
            <a:avLst/>
            <a:gdLst/>
            <a:ahLst/>
            <a:cxnLst/>
            <a:rect l="l" t="t" r="r" b="b"/>
            <a:pathLst>
              <a:path w="4911" h="2915" extrusionOk="0">
                <a:moveTo>
                  <a:pt x="4896" y="0"/>
                </a:moveTo>
                <a:cubicBezTo>
                  <a:pt x="4893" y="0"/>
                  <a:pt x="4888" y="3"/>
                  <a:pt x="4882" y="9"/>
                </a:cubicBezTo>
                <a:cubicBezTo>
                  <a:pt x="3255" y="939"/>
                  <a:pt x="1628" y="1896"/>
                  <a:pt x="29" y="2884"/>
                </a:cubicBezTo>
                <a:cubicBezTo>
                  <a:pt x="1" y="2884"/>
                  <a:pt x="1" y="2914"/>
                  <a:pt x="29" y="2914"/>
                </a:cubicBezTo>
                <a:cubicBezTo>
                  <a:pt x="1656" y="1954"/>
                  <a:pt x="3283" y="1025"/>
                  <a:pt x="4910" y="37"/>
                </a:cubicBezTo>
                <a:cubicBezTo>
                  <a:pt x="4910" y="37"/>
                  <a:pt x="4910" y="0"/>
                  <a:pt x="4896" y="0"/>
                </a:cubicBezTo>
                <a:close/>
              </a:path>
            </a:pathLst>
          </a:custGeom>
          <a:solidFill>
            <a:srgbClr val="721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3009A1-6206-000C-3E07-D512AFDCFCB9}"/>
              </a:ext>
            </a:extLst>
          </p:cNvPr>
          <p:cNvSpPr txBox="1"/>
          <p:nvPr/>
        </p:nvSpPr>
        <p:spPr>
          <a:xfrm>
            <a:off x="3395207" y="1350616"/>
            <a:ext cx="529159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dirty="0">
                <a:solidFill>
                  <a:srgbClr val="374151"/>
                </a:solidFill>
                <a:latin typeface="+mj-lt"/>
              </a:rPr>
              <a:t>"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Personalized Pantry": A comprehensive solution that helps users make the most of their pantry ingredients to save time, money, and reduce food waste.</a:t>
            </a: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374151"/>
              </a:solidFill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"What's in Your Kitchen?" : A recipe suggestion tool designed to help users discover delicious recipes based on the ingredients they already have at home. </a:t>
            </a: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374151"/>
              </a:solidFill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"Recipe Favorites</a:t>
            </a:r>
            <a:r>
              <a:rPr lang="en-US" dirty="0">
                <a:solidFill>
                  <a:srgbClr val="374151"/>
                </a:solidFill>
                <a:latin typeface="+mj-lt"/>
              </a:rPr>
              <a:t>” 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: a user-friendly application designed to help users discover, save, and organize their favorite recipes from a wide variety of sources. 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Our Tech Stack</a:t>
            </a:r>
            <a:endParaRPr dirty="0"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5263119" y="1214708"/>
            <a:ext cx="892988" cy="745962"/>
            <a:chOff x="4696701" y="2198775"/>
            <a:chExt cx="892988" cy="745962"/>
          </a:xfrm>
        </p:grpSpPr>
        <p:sp>
          <p:nvSpPr>
            <p:cNvPr id="407" name="Google Shape;407;p19"/>
            <p:cNvSpPr/>
            <p:nvPr/>
          </p:nvSpPr>
          <p:spPr>
            <a:xfrm>
              <a:off x="4696701" y="2320807"/>
              <a:ext cx="478924" cy="623930"/>
            </a:xfrm>
            <a:custGeom>
              <a:avLst/>
              <a:gdLst/>
              <a:ahLst/>
              <a:cxnLst/>
              <a:rect l="l" t="t" r="r" b="b"/>
              <a:pathLst>
                <a:path w="10165" h="13242" extrusionOk="0">
                  <a:moveTo>
                    <a:pt x="7744" y="0"/>
                  </a:moveTo>
                  <a:cubicBezTo>
                    <a:pt x="4055" y="0"/>
                    <a:pt x="502" y="2994"/>
                    <a:pt x="242" y="6752"/>
                  </a:cubicBezTo>
                  <a:cubicBezTo>
                    <a:pt x="1" y="10377"/>
                    <a:pt x="3660" y="13241"/>
                    <a:pt x="7102" y="13241"/>
                  </a:cubicBezTo>
                  <a:cubicBezTo>
                    <a:pt x="8027" y="13241"/>
                    <a:pt x="8937" y="13034"/>
                    <a:pt x="9751" y="12579"/>
                  </a:cubicBezTo>
                  <a:cubicBezTo>
                    <a:pt x="10154" y="12307"/>
                    <a:pt x="9841" y="11792"/>
                    <a:pt x="9439" y="11792"/>
                  </a:cubicBezTo>
                  <a:cubicBezTo>
                    <a:pt x="9389" y="11792"/>
                    <a:pt x="9337" y="11801"/>
                    <a:pt x="9284" y="11818"/>
                  </a:cubicBezTo>
                  <a:cubicBezTo>
                    <a:pt x="8553" y="12264"/>
                    <a:pt x="7736" y="12465"/>
                    <a:pt x="6908" y="12465"/>
                  </a:cubicBezTo>
                  <a:cubicBezTo>
                    <a:pt x="3748" y="12465"/>
                    <a:pt x="433" y="9540"/>
                    <a:pt x="1162" y="6138"/>
                  </a:cubicBezTo>
                  <a:cubicBezTo>
                    <a:pt x="1793" y="3086"/>
                    <a:pt x="4643" y="776"/>
                    <a:pt x="7697" y="776"/>
                  </a:cubicBezTo>
                  <a:cubicBezTo>
                    <a:pt x="8325" y="776"/>
                    <a:pt x="8963" y="874"/>
                    <a:pt x="9591" y="1083"/>
                  </a:cubicBezTo>
                  <a:cubicBezTo>
                    <a:pt x="9632" y="1096"/>
                    <a:pt x="9670" y="1102"/>
                    <a:pt x="9706" y="1102"/>
                  </a:cubicBezTo>
                  <a:cubicBezTo>
                    <a:pt x="10078" y="1102"/>
                    <a:pt x="10165" y="456"/>
                    <a:pt x="9751" y="310"/>
                  </a:cubicBezTo>
                  <a:cubicBezTo>
                    <a:pt x="9090" y="99"/>
                    <a:pt x="8414" y="0"/>
                    <a:pt x="774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5122120" y="2311101"/>
              <a:ext cx="467569" cy="626144"/>
            </a:xfrm>
            <a:custGeom>
              <a:avLst/>
              <a:gdLst/>
              <a:ahLst/>
              <a:cxnLst/>
              <a:rect l="l" t="t" r="r" b="b"/>
              <a:pathLst>
                <a:path w="9924" h="13289" extrusionOk="0">
                  <a:moveTo>
                    <a:pt x="4224" y="0"/>
                  </a:moveTo>
                  <a:cubicBezTo>
                    <a:pt x="3083" y="0"/>
                    <a:pt x="1901" y="350"/>
                    <a:pt x="722" y="823"/>
                  </a:cubicBezTo>
                  <a:cubicBezTo>
                    <a:pt x="308" y="965"/>
                    <a:pt x="387" y="1463"/>
                    <a:pt x="726" y="1463"/>
                  </a:cubicBezTo>
                  <a:cubicBezTo>
                    <a:pt x="770" y="1463"/>
                    <a:pt x="817" y="1455"/>
                    <a:pt x="869" y="1437"/>
                  </a:cubicBezTo>
                  <a:cubicBezTo>
                    <a:pt x="1979" y="1043"/>
                    <a:pt x="3050" y="729"/>
                    <a:pt x="4100" y="729"/>
                  </a:cubicBezTo>
                  <a:cubicBezTo>
                    <a:pt x="5081" y="729"/>
                    <a:pt x="6043" y="1003"/>
                    <a:pt x="7003" y="1743"/>
                  </a:cubicBezTo>
                  <a:cubicBezTo>
                    <a:pt x="8389" y="2970"/>
                    <a:pt x="9150" y="4970"/>
                    <a:pt x="9150" y="6810"/>
                  </a:cubicBezTo>
                  <a:cubicBezTo>
                    <a:pt x="9310" y="8798"/>
                    <a:pt x="8389" y="10491"/>
                    <a:pt x="6549" y="11411"/>
                  </a:cubicBezTo>
                  <a:cubicBezTo>
                    <a:pt x="5484" y="12083"/>
                    <a:pt x="4181" y="12516"/>
                    <a:pt x="2902" y="12516"/>
                  </a:cubicBezTo>
                  <a:cubicBezTo>
                    <a:pt x="2149" y="12516"/>
                    <a:pt x="1404" y="12366"/>
                    <a:pt x="722" y="12024"/>
                  </a:cubicBezTo>
                  <a:cubicBezTo>
                    <a:pt x="669" y="12007"/>
                    <a:pt x="619" y="11998"/>
                    <a:pt x="572" y="11998"/>
                  </a:cubicBezTo>
                  <a:cubicBezTo>
                    <a:pt x="196" y="11998"/>
                    <a:pt x="1" y="12513"/>
                    <a:pt x="415" y="12785"/>
                  </a:cubicBezTo>
                  <a:cubicBezTo>
                    <a:pt x="1177" y="13138"/>
                    <a:pt x="1986" y="13289"/>
                    <a:pt x="2805" y="13289"/>
                  </a:cubicBezTo>
                  <a:cubicBezTo>
                    <a:pt x="4124" y="13289"/>
                    <a:pt x="5471" y="12899"/>
                    <a:pt x="6696" y="12331"/>
                  </a:cubicBezTo>
                  <a:cubicBezTo>
                    <a:pt x="8843" y="11252"/>
                    <a:pt x="9923" y="9411"/>
                    <a:pt x="9923" y="7117"/>
                  </a:cubicBezTo>
                  <a:cubicBezTo>
                    <a:pt x="9923" y="4970"/>
                    <a:pt x="9150" y="2516"/>
                    <a:pt x="7310" y="1130"/>
                  </a:cubicBezTo>
                  <a:cubicBezTo>
                    <a:pt x="6344" y="313"/>
                    <a:pt x="5303" y="0"/>
                    <a:pt x="422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4801725" y="2403544"/>
              <a:ext cx="344929" cy="464955"/>
            </a:xfrm>
            <a:custGeom>
              <a:avLst/>
              <a:gdLst/>
              <a:ahLst/>
              <a:cxnLst/>
              <a:rect l="l" t="t" r="r" b="b"/>
              <a:pathLst>
                <a:path w="7321" h="9868" extrusionOk="0">
                  <a:moveTo>
                    <a:pt x="5287" y="0"/>
                  </a:moveTo>
                  <a:cubicBezTo>
                    <a:pt x="4260" y="0"/>
                    <a:pt x="3257" y="310"/>
                    <a:pt x="2455" y="1008"/>
                  </a:cubicBezTo>
                  <a:cubicBezTo>
                    <a:pt x="1228" y="2088"/>
                    <a:pt x="1" y="3462"/>
                    <a:pt x="1" y="5155"/>
                  </a:cubicBezTo>
                  <a:cubicBezTo>
                    <a:pt x="160" y="6836"/>
                    <a:pt x="1081" y="8063"/>
                    <a:pt x="2307" y="8983"/>
                  </a:cubicBezTo>
                  <a:cubicBezTo>
                    <a:pt x="3150" y="9598"/>
                    <a:pt x="3919" y="9868"/>
                    <a:pt x="4688" y="9868"/>
                  </a:cubicBezTo>
                  <a:cubicBezTo>
                    <a:pt x="5453" y="9868"/>
                    <a:pt x="6217" y="9601"/>
                    <a:pt x="7055" y="9142"/>
                  </a:cubicBezTo>
                  <a:cubicBezTo>
                    <a:pt x="7320" y="9005"/>
                    <a:pt x="7128" y="8647"/>
                    <a:pt x="6872" y="8647"/>
                  </a:cubicBezTo>
                  <a:cubicBezTo>
                    <a:pt x="6832" y="8647"/>
                    <a:pt x="6790" y="8656"/>
                    <a:pt x="6749" y="8676"/>
                  </a:cubicBezTo>
                  <a:cubicBezTo>
                    <a:pt x="6135" y="9142"/>
                    <a:pt x="5375" y="9449"/>
                    <a:pt x="4602" y="9449"/>
                  </a:cubicBezTo>
                  <a:cubicBezTo>
                    <a:pt x="3841" y="9449"/>
                    <a:pt x="3228" y="8983"/>
                    <a:pt x="2614" y="8529"/>
                  </a:cubicBezTo>
                  <a:cubicBezTo>
                    <a:pt x="1534" y="7756"/>
                    <a:pt x="467" y="6382"/>
                    <a:pt x="614" y="4848"/>
                  </a:cubicBezTo>
                  <a:cubicBezTo>
                    <a:pt x="614" y="3621"/>
                    <a:pt x="1534" y="2395"/>
                    <a:pt x="2614" y="1622"/>
                  </a:cubicBezTo>
                  <a:cubicBezTo>
                    <a:pt x="3363" y="873"/>
                    <a:pt x="4341" y="498"/>
                    <a:pt x="5388" y="498"/>
                  </a:cubicBezTo>
                  <a:cubicBezTo>
                    <a:pt x="5833" y="498"/>
                    <a:pt x="6291" y="566"/>
                    <a:pt x="6749" y="701"/>
                  </a:cubicBezTo>
                  <a:cubicBezTo>
                    <a:pt x="6792" y="724"/>
                    <a:pt x="6833" y="734"/>
                    <a:pt x="6870" y="734"/>
                  </a:cubicBezTo>
                  <a:cubicBezTo>
                    <a:pt x="7091" y="734"/>
                    <a:pt x="7171" y="374"/>
                    <a:pt x="6908" y="248"/>
                  </a:cubicBezTo>
                  <a:cubicBezTo>
                    <a:pt x="6378" y="86"/>
                    <a:pt x="5829" y="0"/>
                    <a:pt x="528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5173242" y="2399162"/>
              <a:ext cx="362738" cy="450538"/>
            </a:xfrm>
            <a:custGeom>
              <a:avLst/>
              <a:gdLst/>
              <a:ahLst/>
              <a:cxnLst/>
              <a:rect l="l" t="t" r="r" b="b"/>
              <a:pathLst>
                <a:path w="7699" h="9562" extrusionOk="0">
                  <a:moveTo>
                    <a:pt x="2046" y="1"/>
                  </a:moveTo>
                  <a:cubicBezTo>
                    <a:pt x="1402" y="1"/>
                    <a:pt x="783" y="178"/>
                    <a:pt x="250" y="647"/>
                  </a:cubicBezTo>
                  <a:cubicBezTo>
                    <a:pt x="0" y="767"/>
                    <a:pt x="255" y="993"/>
                    <a:pt x="444" y="993"/>
                  </a:cubicBezTo>
                  <a:cubicBezTo>
                    <a:pt x="487" y="993"/>
                    <a:pt x="527" y="981"/>
                    <a:pt x="557" y="954"/>
                  </a:cubicBezTo>
                  <a:cubicBezTo>
                    <a:pt x="949" y="616"/>
                    <a:pt x="1467" y="485"/>
                    <a:pt x="2019" y="485"/>
                  </a:cubicBezTo>
                  <a:cubicBezTo>
                    <a:pt x="2968" y="485"/>
                    <a:pt x="4016" y="873"/>
                    <a:pt x="4691" y="1261"/>
                  </a:cubicBezTo>
                  <a:cubicBezTo>
                    <a:pt x="5918" y="2021"/>
                    <a:pt x="6691" y="3248"/>
                    <a:pt x="6838" y="4635"/>
                  </a:cubicBezTo>
                  <a:cubicBezTo>
                    <a:pt x="6977" y="7031"/>
                    <a:pt x="4332" y="9076"/>
                    <a:pt x="2027" y="9076"/>
                  </a:cubicBezTo>
                  <a:cubicBezTo>
                    <a:pt x="1677" y="9076"/>
                    <a:pt x="1334" y="9029"/>
                    <a:pt x="1011" y="8929"/>
                  </a:cubicBezTo>
                  <a:cubicBezTo>
                    <a:pt x="967" y="8906"/>
                    <a:pt x="926" y="8896"/>
                    <a:pt x="890" y="8896"/>
                  </a:cubicBezTo>
                  <a:cubicBezTo>
                    <a:pt x="671" y="8896"/>
                    <a:pt x="601" y="9256"/>
                    <a:pt x="863" y="9383"/>
                  </a:cubicBezTo>
                  <a:cubicBezTo>
                    <a:pt x="1249" y="9505"/>
                    <a:pt x="1654" y="9562"/>
                    <a:pt x="2065" y="9562"/>
                  </a:cubicBezTo>
                  <a:cubicBezTo>
                    <a:pt x="4751" y="9562"/>
                    <a:pt x="7698" y="7116"/>
                    <a:pt x="7304" y="4328"/>
                  </a:cubicBezTo>
                  <a:cubicBezTo>
                    <a:pt x="7145" y="2635"/>
                    <a:pt x="5918" y="1408"/>
                    <a:pt x="4544" y="647"/>
                  </a:cubicBezTo>
                  <a:cubicBezTo>
                    <a:pt x="3760" y="300"/>
                    <a:pt x="2882" y="1"/>
                    <a:pt x="204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4989627" y="2418810"/>
              <a:ext cx="156328" cy="416000"/>
            </a:xfrm>
            <a:custGeom>
              <a:avLst/>
              <a:gdLst/>
              <a:ahLst/>
              <a:cxnLst/>
              <a:rect l="l" t="t" r="r" b="b"/>
              <a:pathLst>
                <a:path w="3318" h="8829" extrusionOk="0">
                  <a:moveTo>
                    <a:pt x="2820" y="0"/>
                  </a:moveTo>
                  <a:cubicBezTo>
                    <a:pt x="2687" y="0"/>
                    <a:pt x="2534" y="77"/>
                    <a:pt x="2454" y="230"/>
                  </a:cubicBezTo>
                  <a:cubicBezTo>
                    <a:pt x="2454" y="991"/>
                    <a:pt x="2613" y="2831"/>
                    <a:pt x="2000" y="3445"/>
                  </a:cubicBezTo>
                  <a:cubicBezTo>
                    <a:pt x="1387" y="3911"/>
                    <a:pt x="773" y="4218"/>
                    <a:pt x="160" y="4672"/>
                  </a:cubicBezTo>
                  <a:cubicBezTo>
                    <a:pt x="0" y="4831"/>
                    <a:pt x="160" y="4978"/>
                    <a:pt x="307" y="5138"/>
                  </a:cubicBezTo>
                  <a:cubicBezTo>
                    <a:pt x="783" y="5138"/>
                    <a:pt x="1171" y="5323"/>
                    <a:pt x="1607" y="5549"/>
                  </a:cubicBezTo>
                  <a:lnTo>
                    <a:pt x="1607" y="5549"/>
                  </a:lnTo>
                  <a:cubicBezTo>
                    <a:pt x="1276" y="5778"/>
                    <a:pt x="948" y="6030"/>
                    <a:pt x="614" y="6365"/>
                  </a:cubicBezTo>
                  <a:cubicBezTo>
                    <a:pt x="466" y="6512"/>
                    <a:pt x="614" y="6671"/>
                    <a:pt x="614" y="6671"/>
                  </a:cubicBezTo>
                  <a:cubicBezTo>
                    <a:pt x="1080" y="6978"/>
                    <a:pt x="1534" y="6978"/>
                    <a:pt x="2000" y="7125"/>
                  </a:cubicBezTo>
                  <a:cubicBezTo>
                    <a:pt x="2613" y="7432"/>
                    <a:pt x="2454" y="8205"/>
                    <a:pt x="2761" y="8659"/>
                  </a:cubicBezTo>
                  <a:cubicBezTo>
                    <a:pt x="2822" y="8777"/>
                    <a:pt x="2928" y="8828"/>
                    <a:pt x="3026" y="8828"/>
                  </a:cubicBezTo>
                  <a:cubicBezTo>
                    <a:pt x="3181" y="8828"/>
                    <a:pt x="3317" y="8700"/>
                    <a:pt x="3227" y="8512"/>
                  </a:cubicBezTo>
                  <a:cubicBezTo>
                    <a:pt x="2920" y="7898"/>
                    <a:pt x="3067" y="7285"/>
                    <a:pt x="2613" y="6978"/>
                  </a:cubicBezTo>
                  <a:cubicBezTo>
                    <a:pt x="2264" y="6628"/>
                    <a:pt x="1749" y="6631"/>
                    <a:pt x="1316" y="6457"/>
                  </a:cubicBezTo>
                  <a:lnTo>
                    <a:pt x="1316" y="6457"/>
                  </a:lnTo>
                  <a:cubicBezTo>
                    <a:pt x="1599" y="6222"/>
                    <a:pt x="1949" y="5986"/>
                    <a:pt x="2307" y="5751"/>
                  </a:cubicBezTo>
                  <a:cubicBezTo>
                    <a:pt x="2454" y="5592"/>
                    <a:pt x="2454" y="5444"/>
                    <a:pt x="2307" y="5285"/>
                  </a:cubicBezTo>
                  <a:cubicBezTo>
                    <a:pt x="1865" y="5064"/>
                    <a:pt x="1423" y="4843"/>
                    <a:pt x="981" y="4682"/>
                  </a:cubicBezTo>
                  <a:lnTo>
                    <a:pt x="981" y="4682"/>
                  </a:lnTo>
                  <a:cubicBezTo>
                    <a:pt x="1626" y="4244"/>
                    <a:pt x="2507" y="3926"/>
                    <a:pt x="2761" y="3297"/>
                  </a:cubicBezTo>
                  <a:cubicBezTo>
                    <a:pt x="2920" y="2991"/>
                    <a:pt x="2920" y="2524"/>
                    <a:pt x="2920" y="2218"/>
                  </a:cubicBezTo>
                  <a:cubicBezTo>
                    <a:pt x="2920" y="1604"/>
                    <a:pt x="3067" y="844"/>
                    <a:pt x="3067" y="230"/>
                  </a:cubicBezTo>
                  <a:cubicBezTo>
                    <a:pt x="3067" y="77"/>
                    <a:pt x="2954" y="0"/>
                    <a:pt x="282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5170556" y="2427621"/>
              <a:ext cx="115667" cy="410016"/>
            </a:xfrm>
            <a:custGeom>
              <a:avLst/>
              <a:gdLst/>
              <a:ahLst/>
              <a:cxnLst/>
              <a:rect l="l" t="t" r="r" b="b"/>
              <a:pathLst>
                <a:path w="2455" h="8702" extrusionOk="0">
                  <a:moveTo>
                    <a:pt x="325" y="0"/>
                  </a:moveTo>
                  <a:cubicBezTo>
                    <a:pt x="190" y="0"/>
                    <a:pt x="74" y="117"/>
                    <a:pt x="148" y="350"/>
                  </a:cubicBezTo>
                  <a:cubicBezTo>
                    <a:pt x="148" y="1270"/>
                    <a:pt x="0" y="2497"/>
                    <a:pt x="307" y="3417"/>
                  </a:cubicBezTo>
                  <a:cubicBezTo>
                    <a:pt x="541" y="3886"/>
                    <a:pt x="955" y="3997"/>
                    <a:pt x="1411" y="4088"/>
                  </a:cubicBezTo>
                  <a:lnTo>
                    <a:pt x="1411" y="4088"/>
                  </a:lnTo>
                  <a:cubicBezTo>
                    <a:pt x="1185" y="4369"/>
                    <a:pt x="936" y="4619"/>
                    <a:pt x="614" y="4951"/>
                  </a:cubicBezTo>
                  <a:cubicBezTo>
                    <a:pt x="484" y="5071"/>
                    <a:pt x="566" y="5296"/>
                    <a:pt x="766" y="5296"/>
                  </a:cubicBezTo>
                  <a:cubicBezTo>
                    <a:pt x="812" y="5296"/>
                    <a:pt x="864" y="5285"/>
                    <a:pt x="920" y="5257"/>
                  </a:cubicBezTo>
                  <a:cubicBezTo>
                    <a:pt x="1277" y="5257"/>
                    <a:pt x="1543" y="5348"/>
                    <a:pt x="1866" y="5464"/>
                  </a:cubicBezTo>
                  <a:lnTo>
                    <a:pt x="1866" y="5464"/>
                  </a:lnTo>
                  <a:cubicBezTo>
                    <a:pt x="1594" y="5778"/>
                    <a:pt x="1016" y="5974"/>
                    <a:pt x="761" y="6484"/>
                  </a:cubicBezTo>
                  <a:cubicBezTo>
                    <a:pt x="614" y="7098"/>
                    <a:pt x="614" y="7858"/>
                    <a:pt x="761" y="8472"/>
                  </a:cubicBezTo>
                  <a:cubicBezTo>
                    <a:pt x="761" y="8625"/>
                    <a:pt x="877" y="8702"/>
                    <a:pt x="994" y="8702"/>
                  </a:cubicBezTo>
                  <a:cubicBezTo>
                    <a:pt x="1111" y="8702"/>
                    <a:pt x="1227" y="8625"/>
                    <a:pt x="1227" y="8472"/>
                  </a:cubicBezTo>
                  <a:cubicBezTo>
                    <a:pt x="1227" y="7711"/>
                    <a:pt x="1068" y="6791"/>
                    <a:pt x="1534" y="6178"/>
                  </a:cubicBezTo>
                  <a:cubicBezTo>
                    <a:pt x="1988" y="5871"/>
                    <a:pt x="2295" y="5871"/>
                    <a:pt x="2454" y="5405"/>
                  </a:cubicBezTo>
                  <a:cubicBezTo>
                    <a:pt x="2454" y="5257"/>
                    <a:pt x="2454" y="5098"/>
                    <a:pt x="2295" y="5098"/>
                  </a:cubicBezTo>
                  <a:cubicBezTo>
                    <a:pt x="2021" y="4913"/>
                    <a:pt x="1743" y="4840"/>
                    <a:pt x="1466" y="4810"/>
                  </a:cubicBezTo>
                  <a:lnTo>
                    <a:pt x="1466" y="4810"/>
                  </a:lnTo>
                  <a:cubicBezTo>
                    <a:pt x="1660" y="4587"/>
                    <a:pt x="1877" y="4356"/>
                    <a:pt x="2147" y="4178"/>
                  </a:cubicBezTo>
                  <a:cubicBezTo>
                    <a:pt x="2295" y="4031"/>
                    <a:pt x="2147" y="3724"/>
                    <a:pt x="1988" y="3724"/>
                  </a:cubicBezTo>
                  <a:cubicBezTo>
                    <a:pt x="1068" y="3564"/>
                    <a:pt x="761" y="3110"/>
                    <a:pt x="761" y="2190"/>
                  </a:cubicBezTo>
                  <a:cubicBezTo>
                    <a:pt x="614" y="1577"/>
                    <a:pt x="614" y="963"/>
                    <a:pt x="614" y="350"/>
                  </a:cubicBezTo>
                  <a:cubicBezTo>
                    <a:pt x="614" y="117"/>
                    <a:pt x="460" y="0"/>
                    <a:pt x="32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5040466" y="2225207"/>
              <a:ext cx="148883" cy="155158"/>
            </a:xfrm>
            <a:custGeom>
              <a:avLst/>
              <a:gdLst/>
              <a:ahLst/>
              <a:cxnLst/>
              <a:rect l="l" t="t" r="r" b="b"/>
              <a:pathLst>
                <a:path w="3160" h="3293" extrusionOk="0">
                  <a:moveTo>
                    <a:pt x="962" y="472"/>
                  </a:moveTo>
                  <a:cubicBezTo>
                    <a:pt x="1431" y="472"/>
                    <a:pt x="2023" y="1179"/>
                    <a:pt x="2148" y="1419"/>
                  </a:cubicBezTo>
                  <a:cubicBezTo>
                    <a:pt x="2455" y="1886"/>
                    <a:pt x="2455" y="2339"/>
                    <a:pt x="2602" y="2806"/>
                  </a:cubicBezTo>
                  <a:cubicBezTo>
                    <a:pt x="2148" y="2499"/>
                    <a:pt x="148" y="1579"/>
                    <a:pt x="614" y="659"/>
                  </a:cubicBezTo>
                  <a:cubicBezTo>
                    <a:pt x="713" y="526"/>
                    <a:pt x="833" y="472"/>
                    <a:pt x="962" y="472"/>
                  </a:cubicBezTo>
                  <a:close/>
                  <a:moveTo>
                    <a:pt x="911" y="1"/>
                  </a:moveTo>
                  <a:cubicBezTo>
                    <a:pt x="751" y="1"/>
                    <a:pt x="596" y="55"/>
                    <a:pt x="455" y="192"/>
                  </a:cubicBezTo>
                  <a:cubicBezTo>
                    <a:pt x="1" y="659"/>
                    <a:pt x="1" y="1272"/>
                    <a:pt x="308" y="1726"/>
                  </a:cubicBezTo>
                  <a:cubicBezTo>
                    <a:pt x="921" y="2339"/>
                    <a:pt x="1682" y="2953"/>
                    <a:pt x="2295" y="3260"/>
                  </a:cubicBezTo>
                  <a:cubicBezTo>
                    <a:pt x="2339" y="3282"/>
                    <a:pt x="2383" y="3292"/>
                    <a:pt x="2425" y="3292"/>
                  </a:cubicBezTo>
                  <a:cubicBezTo>
                    <a:pt x="2602" y="3292"/>
                    <a:pt x="2748" y="3113"/>
                    <a:pt x="2727" y="2964"/>
                  </a:cubicBezTo>
                  <a:lnTo>
                    <a:pt x="2727" y="2964"/>
                  </a:lnTo>
                  <a:cubicBezTo>
                    <a:pt x="2747" y="2969"/>
                    <a:pt x="2768" y="2971"/>
                    <a:pt x="2790" y="2971"/>
                  </a:cubicBezTo>
                  <a:cubicBezTo>
                    <a:pt x="2957" y="2971"/>
                    <a:pt x="3160" y="2837"/>
                    <a:pt x="3068" y="2646"/>
                  </a:cubicBezTo>
                  <a:cubicBezTo>
                    <a:pt x="2909" y="1886"/>
                    <a:pt x="2602" y="1113"/>
                    <a:pt x="1988" y="499"/>
                  </a:cubicBezTo>
                  <a:cubicBezTo>
                    <a:pt x="1672" y="286"/>
                    <a:pt x="1279" y="1"/>
                    <a:pt x="91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5156421" y="2198775"/>
              <a:ext cx="107799" cy="167126"/>
            </a:xfrm>
            <a:custGeom>
              <a:avLst/>
              <a:gdLst/>
              <a:ahLst/>
              <a:cxnLst/>
              <a:rect l="l" t="t" r="r" b="b"/>
              <a:pathLst>
                <a:path w="2288" h="3547" extrusionOk="0">
                  <a:moveTo>
                    <a:pt x="1294" y="643"/>
                  </a:moveTo>
                  <a:cubicBezTo>
                    <a:pt x="1371" y="643"/>
                    <a:pt x="1447" y="680"/>
                    <a:pt x="1527" y="753"/>
                  </a:cubicBezTo>
                  <a:cubicBezTo>
                    <a:pt x="1981" y="1060"/>
                    <a:pt x="1674" y="1833"/>
                    <a:pt x="1368" y="2140"/>
                  </a:cubicBezTo>
                  <a:cubicBezTo>
                    <a:pt x="1254" y="2491"/>
                    <a:pt x="949" y="2754"/>
                    <a:pt x="607" y="2929"/>
                  </a:cubicBezTo>
                  <a:lnTo>
                    <a:pt x="607" y="2929"/>
                  </a:lnTo>
                  <a:lnTo>
                    <a:pt x="607" y="1833"/>
                  </a:lnTo>
                  <a:cubicBezTo>
                    <a:pt x="754" y="1526"/>
                    <a:pt x="754" y="1367"/>
                    <a:pt x="914" y="1220"/>
                  </a:cubicBezTo>
                  <a:cubicBezTo>
                    <a:pt x="914" y="1060"/>
                    <a:pt x="1061" y="913"/>
                    <a:pt x="1061" y="753"/>
                  </a:cubicBezTo>
                  <a:cubicBezTo>
                    <a:pt x="1141" y="680"/>
                    <a:pt x="1217" y="643"/>
                    <a:pt x="1294" y="643"/>
                  </a:cubicBezTo>
                  <a:close/>
                  <a:moveTo>
                    <a:pt x="1457" y="1"/>
                  </a:moveTo>
                  <a:cubicBezTo>
                    <a:pt x="1027" y="1"/>
                    <a:pt x="688" y="547"/>
                    <a:pt x="448" y="913"/>
                  </a:cubicBezTo>
                  <a:cubicBezTo>
                    <a:pt x="148" y="1657"/>
                    <a:pt x="0" y="2412"/>
                    <a:pt x="131" y="3305"/>
                  </a:cubicBezTo>
                  <a:lnTo>
                    <a:pt x="131" y="3305"/>
                  </a:lnTo>
                  <a:cubicBezTo>
                    <a:pt x="130" y="3339"/>
                    <a:pt x="134" y="3371"/>
                    <a:pt x="144" y="3401"/>
                  </a:cubicBezTo>
                  <a:lnTo>
                    <a:pt x="144" y="3401"/>
                  </a:lnTo>
                  <a:cubicBezTo>
                    <a:pt x="151" y="3442"/>
                    <a:pt x="171" y="3473"/>
                    <a:pt x="198" y="3494"/>
                  </a:cubicBezTo>
                  <a:lnTo>
                    <a:pt x="198" y="3494"/>
                  </a:lnTo>
                  <a:cubicBezTo>
                    <a:pt x="231" y="3526"/>
                    <a:pt x="275" y="3547"/>
                    <a:pt x="327" y="3547"/>
                  </a:cubicBezTo>
                  <a:cubicBezTo>
                    <a:pt x="363" y="3547"/>
                    <a:pt x="404" y="3537"/>
                    <a:pt x="448" y="3514"/>
                  </a:cubicBezTo>
                  <a:cubicBezTo>
                    <a:pt x="457" y="3509"/>
                    <a:pt x="468" y="3504"/>
                    <a:pt x="478" y="3499"/>
                  </a:cubicBezTo>
                  <a:lnTo>
                    <a:pt x="478" y="3499"/>
                  </a:lnTo>
                  <a:cubicBezTo>
                    <a:pt x="485" y="3496"/>
                    <a:pt x="492" y="3492"/>
                    <a:pt x="499" y="3488"/>
                  </a:cubicBezTo>
                  <a:lnTo>
                    <a:pt x="499" y="3488"/>
                  </a:lnTo>
                  <a:cubicBezTo>
                    <a:pt x="1103" y="3190"/>
                    <a:pt x="1842" y="2879"/>
                    <a:pt x="2141" y="2140"/>
                  </a:cubicBezTo>
                  <a:cubicBezTo>
                    <a:pt x="2288" y="1526"/>
                    <a:pt x="2288" y="606"/>
                    <a:pt x="1834" y="140"/>
                  </a:cubicBezTo>
                  <a:cubicBezTo>
                    <a:pt x="1701" y="42"/>
                    <a:pt x="1576" y="1"/>
                    <a:pt x="145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4989627" y="2504326"/>
              <a:ext cx="69589" cy="43537"/>
            </a:xfrm>
            <a:custGeom>
              <a:avLst/>
              <a:gdLst/>
              <a:ahLst/>
              <a:cxnLst/>
              <a:rect l="l" t="t" r="r" b="b"/>
              <a:pathLst>
                <a:path w="1477" h="924" extrusionOk="0">
                  <a:moveTo>
                    <a:pt x="820" y="307"/>
                  </a:moveTo>
                  <a:cubicBezTo>
                    <a:pt x="893" y="307"/>
                    <a:pt x="958" y="324"/>
                    <a:pt x="1014" y="355"/>
                  </a:cubicBezTo>
                  <a:lnTo>
                    <a:pt x="1014" y="355"/>
                  </a:lnTo>
                  <a:cubicBezTo>
                    <a:pt x="1015" y="395"/>
                    <a:pt x="1027" y="441"/>
                    <a:pt x="1046" y="482"/>
                  </a:cubicBezTo>
                  <a:lnTo>
                    <a:pt x="1046" y="482"/>
                  </a:lnTo>
                  <a:cubicBezTo>
                    <a:pt x="967" y="562"/>
                    <a:pt x="773" y="562"/>
                    <a:pt x="773" y="562"/>
                  </a:cubicBezTo>
                  <a:cubicBezTo>
                    <a:pt x="667" y="562"/>
                    <a:pt x="566" y="492"/>
                    <a:pt x="511" y="401"/>
                  </a:cubicBezTo>
                  <a:lnTo>
                    <a:pt x="511" y="401"/>
                  </a:lnTo>
                  <a:cubicBezTo>
                    <a:pt x="621" y="336"/>
                    <a:pt x="726" y="307"/>
                    <a:pt x="820" y="307"/>
                  </a:cubicBezTo>
                  <a:close/>
                  <a:moveTo>
                    <a:pt x="1080" y="538"/>
                  </a:moveTo>
                  <a:lnTo>
                    <a:pt x="1080" y="538"/>
                  </a:lnTo>
                  <a:cubicBezTo>
                    <a:pt x="1087" y="547"/>
                    <a:pt x="1094" y="555"/>
                    <a:pt x="1102" y="562"/>
                  </a:cubicBezTo>
                  <a:lnTo>
                    <a:pt x="1080" y="562"/>
                  </a:lnTo>
                  <a:lnTo>
                    <a:pt x="1080" y="538"/>
                  </a:lnTo>
                  <a:close/>
                  <a:moveTo>
                    <a:pt x="797" y="0"/>
                  </a:moveTo>
                  <a:cubicBezTo>
                    <a:pt x="573" y="0"/>
                    <a:pt x="341" y="74"/>
                    <a:pt x="160" y="256"/>
                  </a:cubicBezTo>
                  <a:cubicBezTo>
                    <a:pt x="0" y="256"/>
                    <a:pt x="0" y="403"/>
                    <a:pt x="160" y="403"/>
                  </a:cubicBezTo>
                  <a:cubicBezTo>
                    <a:pt x="270" y="754"/>
                    <a:pt x="472" y="924"/>
                    <a:pt x="763" y="924"/>
                  </a:cubicBezTo>
                  <a:cubicBezTo>
                    <a:pt x="859" y="924"/>
                    <a:pt x="964" y="905"/>
                    <a:pt x="1080" y="869"/>
                  </a:cubicBezTo>
                  <a:cubicBezTo>
                    <a:pt x="1227" y="869"/>
                    <a:pt x="1387" y="709"/>
                    <a:pt x="1387" y="562"/>
                  </a:cubicBezTo>
                  <a:cubicBezTo>
                    <a:pt x="1477" y="464"/>
                    <a:pt x="1456" y="311"/>
                    <a:pt x="1356" y="244"/>
                  </a:cubicBezTo>
                  <a:lnTo>
                    <a:pt x="1356" y="244"/>
                  </a:lnTo>
                  <a:cubicBezTo>
                    <a:pt x="1347" y="192"/>
                    <a:pt x="1309" y="139"/>
                    <a:pt x="1227" y="96"/>
                  </a:cubicBezTo>
                  <a:cubicBezTo>
                    <a:pt x="1102" y="36"/>
                    <a:pt x="951" y="0"/>
                    <a:pt x="79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4910424" y="2574153"/>
              <a:ext cx="79247" cy="44338"/>
            </a:xfrm>
            <a:custGeom>
              <a:avLst/>
              <a:gdLst/>
              <a:ahLst/>
              <a:cxnLst/>
              <a:rect l="l" t="t" r="r" b="b"/>
              <a:pathLst>
                <a:path w="1682" h="941" extrusionOk="0">
                  <a:moveTo>
                    <a:pt x="996" y="300"/>
                  </a:moveTo>
                  <a:cubicBezTo>
                    <a:pt x="1016" y="305"/>
                    <a:pt x="1040" y="307"/>
                    <a:pt x="1068" y="307"/>
                  </a:cubicBezTo>
                  <a:lnTo>
                    <a:pt x="1374" y="307"/>
                  </a:lnTo>
                  <a:cubicBezTo>
                    <a:pt x="1374" y="454"/>
                    <a:pt x="1068" y="614"/>
                    <a:pt x="921" y="614"/>
                  </a:cubicBezTo>
                  <a:cubicBezTo>
                    <a:pt x="815" y="614"/>
                    <a:pt x="646" y="614"/>
                    <a:pt x="501" y="568"/>
                  </a:cubicBezTo>
                  <a:lnTo>
                    <a:pt x="501" y="568"/>
                  </a:lnTo>
                  <a:cubicBezTo>
                    <a:pt x="593" y="392"/>
                    <a:pt x="799" y="307"/>
                    <a:pt x="921" y="307"/>
                  </a:cubicBezTo>
                  <a:cubicBezTo>
                    <a:pt x="948" y="307"/>
                    <a:pt x="973" y="305"/>
                    <a:pt x="996" y="300"/>
                  </a:cubicBezTo>
                  <a:close/>
                  <a:moveTo>
                    <a:pt x="921" y="0"/>
                  </a:moveTo>
                  <a:cubicBezTo>
                    <a:pt x="614" y="0"/>
                    <a:pt x="307" y="148"/>
                    <a:pt x="148" y="454"/>
                  </a:cubicBezTo>
                  <a:cubicBezTo>
                    <a:pt x="0" y="614"/>
                    <a:pt x="0" y="761"/>
                    <a:pt x="148" y="761"/>
                  </a:cubicBezTo>
                  <a:cubicBezTo>
                    <a:pt x="415" y="853"/>
                    <a:pt x="679" y="940"/>
                    <a:pt x="943" y="940"/>
                  </a:cubicBezTo>
                  <a:cubicBezTo>
                    <a:pt x="1139" y="940"/>
                    <a:pt x="1335" y="892"/>
                    <a:pt x="1534" y="761"/>
                  </a:cubicBezTo>
                  <a:cubicBezTo>
                    <a:pt x="1681" y="614"/>
                    <a:pt x="1681" y="454"/>
                    <a:pt x="1681" y="148"/>
                  </a:cubicBezTo>
                  <a:cubicBezTo>
                    <a:pt x="1681" y="0"/>
                    <a:pt x="1374" y="0"/>
                    <a:pt x="1068" y="0"/>
                  </a:cubicBezTo>
                  <a:cubicBezTo>
                    <a:pt x="1050" y="0"/>
                    <a:pt x="1033" y="5"/>
                    <a:pt x="1016" y="12"/>
                  </a:cubicBezTo>
                  <a:lnTo>
                    <a:pt x="1016" y="12"/>
                  </a:lnTo>
                  <a:cubicBezTo>
                    <a:pt x="988" y="5"/>
                    <a:pt x="957" y="0"/>
                    <a:pt x="92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4910424" y="2679365"/>
              <a:ext cx="79247" cy="50180"/>
            </a:xfrm>
            <a:custGeom>
              <a:avLst/>
              <a:gdLst/>
              <a:ahLst/>
              <a:cxnLst/>
              <a:rect l="l" t="t" r="r" b="b"/>
              <a:pathLst>
                <a:path w="1682" h="1065" extrusionOk="0">
                  <a:moveTo>
                    <a:pt x="1082" y="368"/>
                  </a:moveTo>
                  <a:cubicBezTo>
                    <a:pt x="1116" y="396"/>
                    <a:pt x="1160" y="413"/>
                    <a:pt x="1213" y="413"/>
                  </a:cubicBezTo>
                  <a:cubicBezTo>
                    <a:pt x="1230" y="413"/>
                    <a:pt x="1249" y="411"/>
                    <a:pt x="1268" y="407"/>
                  </a:cubicBezTo>
                  <a:lnTo>
                    <a:pt x="1268" y="407"/>
                  </a:lnTo>
                  <a:cubicBezTo>
                    <a:pt x="1211" y="455"/>
                    <a:pt x="1176" y="528"/>
                    <a:pt x="1068" y="528"/>
                  </a:cubicBezTo>
                  <a:cubicBezTo>
                    <a:pt x="921" y="675"/>
                    <a:pt x="921" y="675"/>
                    <a:pt x="761" y="675"/>
                  </a:cubicBezTo>
                  <a:cubicBezTo>
                    <a:pt x="687" y="755"/>
                    <a:pt x="611" y="795"/>
                    <a:pt x="534" y="795"/>
                  </a:cubicBezTo>
                  <a:cubicBezTo>
                    <a:pt x="498" y="795"/>
                    <a:pt x="462" y="786"/>
                    <a:pt x="427" y="769"/>
                  </a:cubicBezTo>
                  <a:lnTo>
                    <a:pt x="427" y="769"/>
                  </a:lnTo>
                  <a:cubicBezTo>
                    <a:pt x="658" y="634"/>
                    <a:pt x="804" y="506"/>
                    <a:pt x="1068" y="368"/>
                  </a:cubicBezTo>
                  <a:cubicBezTo>
                    <a:pt x="1073" y="368"/>
                    <a:pt x="1078" y="368"/>
                    <a:pt x="1082" y="368"/>
                  </a:cubicBezTo>
                  <a:close/>
                  <a:moveTo>
                    <a:pt x="1297" y="1"/>
                  </a:moveTo>
                  <a:cubicBezTo>
                    <a:pt x="1251" y="1"/>
                    <a:pt x="1197" y="11"/>
                    <a:pt x="1137" y="32"/>
                  </a:cubicBezTo>
                  <a:lnTo>
                    <a:pt x="1137" y="32"/>
                  </a:lnTo>
                  <a:cubicBezTo>
                    <a:pt x="1135" y="32"/>
                    <a:pt x="1134" y="32"/>
                    <a:pt x="1133" y="32"/>
                  </a:cubicBezTo>
                  <a:cubicBezTo>
                    <a:pt x="1112" y="32"/>
                    <a:pt x="1090" y="41"/>
                    <a:pt x="1068" y="62"/>
                  </a:cubicBezTo>
                  <a:cubicBezTo>
                    <a:pt x="614" y="221"/>
                    <a:pt x="307" y="368"/>
                    <a:pt x="0" y="675"/>
                  </a:cubicBezTo>
                  <a:lnTo>
                    <a:pt x="0" y="835"/>
                  </a:lnTo>
                  <a:cubicBezTo>
                    <a:pt x="166" y="1000"/>
                    <a:pt x="353" y="1065"/>
                    <a:pt x="539" y="1065"/>
                  </a:cubicBezTo>
                  <a:cubicBezTo>
                    <a:pt x="861" y="1065"/>
                    <a:pt x="1180" y="870"/>
                    <a:pt x="1374" y="675"/>
                  </a:cubicBezTo>
                  <a:cubicBezTo>
                    <a:pt x="1534" y="675"/>
                    <a:pt x="1681" y="368"/>
                    <a:pt x="1534" y="221"/>
                  </a:cubicBezTo>
                  <a:cubicBezTo>
                    <a:pt x="1534" y="108"/>
                    <a:pt x="1454" y="1"/>
                    <a:pt x="129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4984444" y="2762007"/>
              <a:ext cx="70531" cy="67614"/>
            </a:xfrm>
            <a:custGeom>
              <a:avLst/>
              <a:gdLst/>
              <a:ahLst/>
              <a:cxnLst/>
              <a:rect l="l" t="t" r="r" b="b"/>
              <a:pathLst>
                <a:path w="1497" h="1435" extrusionOk="0">
                  <a:moveTo>
                    <a:pt x="1030" y="455"/>
                  </a:moveTo>
                  <a:cubicBezTo>
                    <a:pt x="1190" y="455"/>
                    <a:pt x="1030" y="761"/>
                    <a:pt x="883" y="921"/>
                  </a:cubicBezTo>
                  <a:cubicBezTo>
                    <a:pt x="883" y="921"/>
                    <a:pt x="724" y="1068"/>
                    <a:pt x="417" y="1068"/>
                  </a:cubicBezTo>
                  <a:cubicBezTo>
                    <a:pt x="576" y="921"/>
                    <a:pt x="576" y="921"/>
                    <a:pt x="576" y="761"/>
                  </a:cubicBezTo>
                  <a:cubicBezTo>
                    <a:pt x="724" y="614"/>
                    <a:pt x="883" y="614"/>
                    <a:pt x="1030" y="455"/>
                  </a:cubicBezTo>
                  <a:close/>
                  <a:moveTo>
                    <a:pt x="1030" y="1"/>
                  </a:moveTo>
                  <a:cubicBezTo>
                    <a:pt x="893" y="1"/>
                    <a:pt x="817" y="92"/>
                    <a:pt x="803" y="193"/>
                  </a:cubicBezTo>
                  <a:lnTo>
                    <a:pt x="803" y="193"/>
                  </a:lnTo>
                  <a:cubicBezTo>
                    <a:pt x="524" y="361"/>
                    <a:pt x="256" y="641"/>
                    <a:pt x="110" y="921"/>
                  </a:cubicBezTo>
                  <a:cubicBezTo>
                    <a:pt x="0" y="1260"/>
                    <a:pt x="144" y="1435"/>
                    <a:pt x="351" y="1435"/>
                  </a:cubicBezTo>
                  <a:cubicBezTo>
                    <a:pt x="422" y="1435"/>
                    <a:pt x="499" y="1415"/>
                    <a:pt x="576" y="1375"/>
                  </a:cubicBezTo>
                  <a:cubicBezTo>
                    <a:pt x="1030" y="1375"/>
                    <a:pt x="1190" y="1068"/>
                    <a:pt x="1337" y="761"/>
                  </a:cubicBezTo>
                  <a:cubicBezTo>
                    <a:pt x="1497" y="455"/>
                    <a:pt x="1337" y="1"/>
                    <a:pt x="10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5244671" y="2482464"/>
              <a:ext cx="77363" cy="51075"/>
            </a:xfrm>
            <a:custGeom>
              <a:avLst/>
              <a:gdLst/>
              <a:ahLst/>
              <a:cxnLst/>
              <a:rect l="l" t="t" r="r" b="b"/>
              <a:pathLst>
                <a:path w="1642" h="1084" extrusionOk="0">
                  <a:moveTo>
                    <a:pt x="1146" y="342"/>
                  </a:moveTo>
                  <a:cubicBezTo>
                    <a:pt x="1170" y="342"/>
                    <a:pt x="1188" y="360"/>
                    <a:pt x="1188" y="413"/>
                  </a:cubicBezTo>
                  <a:cubicBezTo>
                    <a:pt x="1188" y="560"/>
                    <a:pt x="881" y="560"/>
                    <a:pt x="881" y="560"/>
                  </a:cubicBezTo>
                  <a:cubicBezTo>
                    <a:pt x="815" y="626"/>
                    <a:pt x="723" y="665"/>
                    <a:pt x="628" y="688"/>
                  </a:cubicBezTo>
                  <a:lnTo>
                    <a:pt x="628" y="688"/>
                  </a:lnTo>
                  <a:cubicBezTo>
                    <a:pt x="652" y="646"/>
                    <a:pt x="682" y="603"/>
                    <a:pt x="722" y="560"/>
                  </a:cubicBezTo>
                  <a:cubicBezTo>
                    <a:pt x="881" y="560"/>
                    <a:pt x="881" y="413"/>
                    <a:pt x="1028" y="413"/>
                  </a:cubicBezTo>
                  <a:cubicBezTo>
                    <a:pt x="1028" y="413"/>
                    <a:pt x="1099" y="342"/>
                    <a:pt x="1146" y="342"/>
                  </a:cubicBezTo>
                  <a:close/>
                  <a:moveTo>
                    <a:pt x="1128" y="0"/>
                  </a:moveTo>
                  <a:cubicBezTo>
                    <a:pt x="1032" y="0"/>
                    <a:pt x="943" y="39"/>
                    <a:pt x="881" y="106"/>
                  </a:cubicBezTo>
                  <a:cubicBezTo>
                    <a:pt x="574" y="253"/>
                    <a:pt x="268" y="560"/>
                    <a:pt x="108" y="720"/>
                  </a:cubicBezTo>
                  <a:cubicBezTo>
                    <a:pt x="0" y="945"/>
                    <a:pt x="136" y="1084"/>
                    <a:pt x="275" y="1084"/>
                  </a:cubicBezTo>
                  <a:cubicBezTo>
                    <a:pt x="325" y="1084"/>
                    <a:pt x="376" y="1065"/>
                    <a:pt x="415" y="1026"/>
                  </a:cubicBezTo>
                  <a:cubicBezTo>
                    <a:pt x="415" y="1026"/>
                    <a:pt x="415" y="1026"/>
                    <a:pt x="415" y="1026"/>
                  </a:cubicBezTo>
                  <a:lnTo>
                    <a:pt x="415" y="1026"/>
                  </a:lnTo>
                  <a:cubicBezTo>
                    <a:pt x="673" y="1022"/>
                    <a:pt x="930" y="1001"/>
                    <a:pt x="1188" y="867"/>
                  </a:cubicBezTo>
                  <a:cubicBezTo>
                    <a:pt x="1494" y="720"/>
                    <a:pt x="1642" y="560"/>
                    <a:pt x="1494" y="253"/>
                  </a:cubicBezTo>
                  <a:cubicBezTo>
                    <a:pt x="1402" y="75"/>
                    <a:pt x="1259" y="0"/>
                    <a:pt x="11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5286464" y="2552197"/>
              <a:ext cx="86456" cy="43395"/>
            </a:xfrm>
            <a:custGeom>
              <a:avLst/>
              <a:gdLst/>
              <a:ahLst/>
              <a:cxnLst/>
              <a:rect l="l" t="t" r="r" b="b"/>
              <a:pathLst>
                <a:path w="1835" h="921" extrusionOk="0">
                  <a:moveTo>
                    <a:pt x="1265" y="420"/>
                  </a:moveTo>
                  <a:cubicBezTo>
                    <a:pt x="1329" y="420"/>
                    <a:pt x="1368" y="434"/>
                    <a:pt x="1368" y="466"/>
                  </a:cubicBezTo>
                  <a:cubicBezTo>
                    <a:pt x="1368" y="466"/>
                    <a:pt x="959" y="603"/>
                    <a:pt x="687" y="603"/>
                  </a:cubicBezTo>
                  <a:cubicBezTo>
                    <a:pt x="617" y="603"/>
                    <a:pt x="557" y="594"/>
                    <a:pt x="514" y="572"/>
                  </a:cubicBezTo>
                  <a:lnTo>
                    <a:pt x="514" y="572"/>
                  </a:lnTo>
                  <a:cubicBezTo>
                    <a:pt x="747" y="515"/>
                    <a:pt x="1094" y="420"/>
                    <a:pt x="1265" y="420"/>
                  </a:cubicBezTo>
                  <a:close/>
                  <a:moveTo>
                    <a:pt x="1368" y="0"/>
                  </a:moveTo>
                  <a:cubicBezTo>
                    <a:pt x="1221" y="0"/>
                    <a:pt x="1061" y="160"/>
                    <a:pt x="914" y="160"/>
                  </a:cubicBezTo>
                  <a:cubicBezTo>
                    <a:pt x="607" y="160"/>
                    <a:pt x="448" y="307"/>
                    <a:pt x="141" y="307"/>
                  </a:cubicBezTo>
                  <a:cubicBezTo>
                    <a:pt x="26" y="307"/>
                    <a:pt x="1" y="595"/>
                    <a:pt x="144" y="641"/>
                  </a:cubicBezTo>
                  <a:lnTo>
                    <a:pt x="144" y="641"/>
                  </a:lnTo>
                  <a:cubicBezTo>
                    <a:pt x="176" y="789"/>
                    <a:pt x="465" y="920"/>
                    <a:pt x="755" y="920"/>
                  </a:cubicBezTo>
                  <a:lnTo>
                    <a:pt x="1221" y="920"/>
                  </a:lnTo>
                  <a:cubicBezTo>
                    <a:pt x="1368" y="773"/>
                    <a:pt x="1675" y="773"/>
                    <a:pt x="1675" y="614"/>
                  </a:cubicBezTo>
                  <a:cubicBezTo>
                    <a:pt x="1834" y="466"/>
                    <a:pt x="1675" y="160"/>
                    <a:pt x="136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5317750" y="2633709"/>
              <a:ext cx="90979" cy="48154"/>
            </a:xfrm>
            <a:custGeom>
              <a:avLst/>
              <a:gdLst/>
              <a:ahLst/>
              <a:cxnLst/>
              <a:rect l="l" t="t" r="r" b="b"/>
              <a:pathLst>
                <a:path w="1931" h="1022" extrusionOk="0">
                  <a:moveTo>
                    <a:pt x="1011" y="417"/>
                  </a:moveTo>
                  <a:cubicBezTo>
                    <a:pt x="1170" y="417"/>
                    <a:pt x="1624" y="417"/>
                    <a:pt x="1318" y="577"/>
                  </a:cubicBezTo>
                  <a:cubicBezTo>
                    <a:pt x="1228" y="667"/>
                    <a:pt x="1125" y="704"/>
                    <a:pt x="1021" y="704"/>
                  </a:cubicBezTo>
                  <a:cubicBezTo>
                    <a:pt x="828" y="704"/>
                    <a:pt x="629" y="575"/>
                    <a:pt x="497" y="417"/>
                  </a:cubicBezTo>
                  <a:close/>
                  <a:moveTo>
                    <a:pt x="919" y="0"/>
                  </a:moveTo>
                  <a:cubicBezTo>
                    <a:pt x="707" y="0"/>
                    <a:pt x="477" y="37"/>
                    <a:pt x="250" y="111"/>
                  </a:cubicBezTo>
                  <a:cubicBezTo>
                    <a:pt x="190" y="111"/>
                    <a:pt x="175" y="155"/>
                    <a:pt x="188" y="209"/>
                  </a:cubicBezTo>
                  <a:lnTo>
                    <a:pt x="188" y="209"/>
                  </a:lnTo>
                  <a:cubicBezTo>
                    <a:pt x="80" y="233"/>
                    <a:pt x="1" y="328"/>
                    <a:pt x="91" y="417"/>
                  </a:cubicBezTo>
                  <a:cubicBezTo>
                    <a:pt x="291" y="722"/>
                    <a:pt x="753" y="1021"/>
                    <a:pt x="1179" y="1021"/>
                  </a:cubicBezTo>
                  <a:cubicBezTo>
                    <a:pt x="1406" y="1021"/>
                    <a:pt x="1622" y="937"/>
                    <a:pt x="1784" y="724"/>
                  </a:cubicBezTo>
                  <a:cubicBezTo>
                    <a:pt x="1931" y="577"/>
                    <a:pt x="1784" y="270"/>
                    <a:pt x="1477" y="111"/>
                  </a:cubicBezTo>
                  <a:cubicBezTo>
                    <a:pt x="1324" y="37"/>
                    <a:pt x="1130" y="0"/>
                    <a:pt x="91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5283166" y="2715550"/>
              <a:ext cx="82216" cy="55410"/>
            </a:xfrm>
            <a:custGeom>
              <a:avLst/>
              <a:gdLst/>
              <a:ahLst/>
              <a:cxnLst/>
              <a:rect l="l" t="t" r="r" b="b"/>
              <a:pathLst>
                <a:path w="1745" h="1176" extrusionOk="0">
                  <a:moveTo>
                    <a:pt x="825" y="373"/>
                  </a:moveTo>
                  <a:cubicBezTo>
                    <a:pt x="825" y="521"/>
                    <a:pt x="1291" y="680"/>
                    <a:pt x="1291" y="827"/>
                  </a:cubicBezTo>
                  <a:cubicBezTo>
                    <a:pt x="1131" y="827"/>
                    <a:pt x="825" y="680"/>
                    <a:pt x="677" y="680"/>
                  </a:cubicBezTo>
                  <a:cubicBezTo>
                    <a:pt x="518" y="680"/>
                    <a:pt x="518" y="521"/>
                    <a:pt x="371" y="373"/>
                  </a:cubicBezTo>
                  <a:close/>
                  <a:moveTo>
                    <a:pt x="516" y="0"/>
                  </a:moveTo>
                  <a:cubicBezTo>
                    <a:pt x="406" y="0"/>
                    <a:pt x="302" y="19"/>
                    <a:pt x="211" y="67"/>
                  </a:cubicBezTo>
                  <a:cubicBezTo>
                    <a:pt x="139" y="67"/>
                    <a:pt x="102" y="141"/>
                    <a:pt x="101" y="217"/>
                  </a:cubicBezTo>
                  <a:lnTo>
                    <a:pt x="101" y="217"/>
                  </a:lnTo>
                  <a:cubicBezTo>
                    <a:pt x="36" y="249"/>
                    <a:pt x="1" y="310"/>
                    <a:pt x="64" y="373"/>
                  </a:cubicBezTo>
                  <a:cubicBezTo>
                    <a:pt x="211" y="680"/>
                    <a:pt x="371" y="987"/>
                    <a:pt x="677" y="1134"/>
                  </a:cubicBezTo>
                  <a:cubicBezTo>
                    <a:pt x="834" y="1134"/>
                    <a:pt x="990" y="1175"/>
                    <a:pt x="1147" y="1175"/>
                  </a:cubicBezTo>
                  <a:cubicBezTo>
                    <a:pt x="1297" y="1175"/>
                    <a:pt x="1447" y="1137"/>
                    <a:pt x="1598" y="987"/>
                  </a:cubicBezTo>
                  <a:cubicBezTo>
                    <a:pt x="1745" y="680"/>
                    <a:pt x="1438" y="373"/>
                    <a:pt x="1291" y="214"/>
                  </a:cubicBezTo>
                  <a:cubicBezTo>
                    <a:pt x="1075" y="110"/>
                    <a:pt x="779" y="0"/>
                    <a:pt x="51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19"/>
          <p:cNvGrpSpPr/>
          <p:nvPr/>
        </p:nvGrpSpPr>
        <p:grpSpPr>
          <a:xfrm>
            <a:off x="7444384" y="1173487"/>
            <a:ext cx="872229" cy="753638"/>
            <a:chOff x="6880025" y="2194925"/>
            <a:chExt cx="872229" cy="753638"/>
          </a:xfrm>
        </p:grpSpPr>
        <p:sp>
          <p:nvSpPr>
            <p:cNvPr id="424" name="Google Shape;424;p19"/>
            <p:cNvSpPr/>
            <p:nvPr/>
          </p:nvSpPr>
          <p:spPr>
            <a:xfrm>
              <a:off x="7124203" y="2380853"/>
              <a:ext cx="403372" cy="363081"/>
            </a:xfrm>
            <a:custGeom>
              <a:avLst/>
              <a:gdLst/>
              <a:ahLst/>
              <a:cxnLst/>
              <a:rect l="l" t="t" r="r" b="b"/>
              <a:pathLst>
                <a:path w="9646" h="8682" extrusionOk="0">
                  <a:moveTo>
                    <a:pt x="5337" y="463"/>
                  </a:moveTo>
                  <a:cubicBezTo>
                    <a:pt x="7273" y="463"/>
                    <a:pt x="8743" y="2003"/>
                    <a:pt x="8884" y="3912"/>
                  </a:cubicBezTo>
                  <a:cubicBezTo>
                    <a:pt x="9032" y="6366"/>
                    <a:pt x="7351" y="8059"/>
                    <a:pt x="5044" y="8206"/>
                  </a:cubicBezTo>
                  <a:cubicBezTo>
                    <a:pt x="3057" y="8206"/>
                    <a:pt x="1216" y="6832"/>
                    <a:pt x="750" y="4832"/>
                  </a:cubicBezTo>
                  <a:cubicBezTo>
                    <a:pt x="444" y="2538"/>
                    <a:pt x="2284" y="538"/>
                    <a:pt x="4590" y="538"/>
                  </a:cubicBezTo>
                  <a:cubicBezTo>
                    <a:pt x="4627" y="538"/>
                    <a:pt x="4659" y="531"/>
                    <a:pt x="4687" y="520"/>
                  </a:cubicBezTo>
                  <a:lnTo>
                    <a:pt x="4687" y="520"/>
                  </a:lnTo>
                  <a:cubicBezTo>
                    <a:pt x="4909" y="482"/>
                    <a:pt x="5126" y="463"/>
                    <a:pt x="5337" y="463"/>
                  </a:cubicBezTo>
                  <a:close/>
                  <a:moveTo>
                    <a:pt x="5302" y="1"/>
                  </a:moveTo>
                  <a:cubicBezTo>
                    <a:pt x="5028" y="1"/>
                    <a:pt x="4748" y="26"/>
                    <a:pt x="4464" y="78"/>
                  </a:cubicBezTo>
                  <a:lnTo>
                    <a:pt x="4464" y="78"/>
                  </a:lnTo>
                  <a:cubicBezTo>
                    <a:pt x="4420" y="76"/>
                    <a:pt x="4377" y="76"/>
                    <a:pt x="4333" y="76"/>
                  </a:cubicBezTo>
                  <a:cubicBezTo>
                    <a:pt x="1989" y="76"/>
                    <a:pt x="0" y="2163"/>
                    <a:pt x="296" y="4685"/>
                  </a:cubicBezTo>
                  <a:cubicBezTo>
                    <a:pt x="438" y="7039"/>
                    <a:pt x="2701" y="8681"/>
                    <a:pt x="5051" y="8681"/>
                  </a:cubicBezTo>
                  <a:cubicBezTo>
                    <a:pt x="5151" y="8681"/>
                    <a:pt x="5251" y="8678"/>
                    <a:pt x="5351" y="8672"/>
                  </a:cubicBezTo>
                  <a:cubicBezTo>
                    <a:pt x="7964" y="8365"/>
                    <a:pt x="9645" y="6218"/>
                    <a:pt x="9338" y="3605"/>
                  </a:cubicBezTo>
                  <a:cubicBezTo>
                    <a:pt x="9069" y="1447"/>
                    <a:pt x="7375" y="1"/>
                    <a:pt x="5302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6880025" y="2194925"/>
              <a:ext cx="872229" cy="753638"/>
            </a:xfrm>
            <a:custGeom>
              <a:avLst/>
              <a:gdLst/>
              <a:ahLst/>
              <a:cxnLst/>
              <a:rect l="l" t="t" r="r" b="b"/>
              <a:pathLst>
                <a:path w="20858" h="18021" extrusionOk="0">
                  <a:moveTo>
                    <a:pt x="16238" y="835"/>
                  </a:moveTo>
                  <a:cubicBezTo>
                    <a:pt x="16965" y="835"/>
                    <a:pt x="17593" y="1185"/>
                    <a:pt x="17938" y="2224"/>
                  </a:cubicBezTo>
                  <a:cubicBezTo>
                    <a:pt x="18097" y="2996"/>
                    <a:pt x="18097" y="3610"/>
                    <a:pt x="17938" y="4371"/>
                  </a:cubicBezTo>
                  <a:cubicBezTo>
                    <a:pt x="17791" y="4837"/>
                    <a:pt x="17484" y="5143"/>
                    <a:pt x="17324" y="5597"/>
                  </a:cubicBezTo>
                  <a:cubicBezTo>
                    <a:pt x="17177" y="6370"/>
                    <a:pt x="17484" y="6824"/>
                    <a:pt x="17938" y="7438"/>
                  </a:cubicBezTo>
                  <a:cubicBezTo>
                    <a:pt x="19165" y="9131"/>
                    <a:pt x="20551" y="11425"/>
                    <a:pt x="19165" y="13572"/>
                  </a:cubicBezTo>
                  <a:cubicBezTo>
                    <a:pt x="18575" y="14534"/>
                    <a:pt x="17701" y="14783"/>
                    <a:pt x="16732" y="14783"/>
                  </a:cubicBezTo>
                  <a:cubicBezTo>
                    <a:pt x="15686" y="14783"/>
                    <a:pt x="14528" y="14492"/>
                    <a:pt x="13496" y="14492"/>
                  </a:cubicBezTo>
                  <a:cubicBezTo>
                    <a:pt x="11497" y="14652"/>
                    <a:pt x="10736" y="16492"/>
                    <a:pt x="9043" y="17105"/>
                  </a:cubicBezTo>
                  <a:cubicBezTo>
                    <a:pt x="8563" y="17265"/>
                    <a:pt x="7991" y="17352"/>
                    <a:pt x="7395" y="17352"/>
                  </a:cubicBezTo>
                  <a:cubicBezTo>
                    <a:pt x="5704" y="17352"/>
                    <a:pt x="3828" y="16655"/>
                    <a:pt x="3375" y="14958"/>
                  </a:cubicBezTo>
                  <a:cubicBezTo>
                    <a:pt x="3215" y="14185"/>
                    <a:pt x="3375" y="13425"/>
                    <a:pt x="3215" y="12652"/>
                  </a:cubicBezTo>
                  <a:cubicBezTo>
                    <a:pt x="2909" y="11732"/>
                    <a:pt x="2455" y="11118"/>
                    <a:pt x="1841" y="10358"/>
                  </a:cubicBezTo>
                  <a:cubicBezTo>
                    <a:pt x="1228" y="9585"/>
                    <a:pt x="455" y="8517"/>
                    <a:pt x="762" y="7438"/>
                  </a:cubicBezTo>
                  <a:cubicBezTo>
                    <a:pt x="1068" y="6370"/>
                    <a:pt x="2295" y="5597"/>
                    <a:pt x="2909" y="4837"/>
                  </a:cubicBezTo>
                  <a:cubicBezTo>
                    <a:pt x="3988" y="3303"/>
                    <a:pt x="4442" y="1610"/>
                    <a:pt x="6749" y="1610"/>
                  </a:cubicBezTo>
                  <a:cubicBezTo>
                    <a:pt x="7976" y="1610"/>
                    <a:pt x="9043" y="2076"/>
                    <a:pt x="10270" y="2224"/>
                  </a:cubicBezTo>
                  <a:cubicBezTo>
                    <a:pt x="10580" y="2264"/>
                    <a:pt x="10870" y="2284"/>
                    <a:pt x="11148" y="2284"/>
                  </a:cubicBezTo>
                  <a:cubicBezTo>
                    <a:pt x="11971" y="2284"/>
                    <a:pt x="12689" y="2109"/>
                    <a:pt x="13496" y="1770"/>
                  </a:cubicBezTo>
                  <a:cubicBezTo>
                    <a:pt x="14336" y="1347"/>
                    <a:pt x="15359" y="835"/>
                    <a:pt x="16238" y="835"/>
                  </a:cubicBezTo>
                  <a:close/>
                  <a:moveTo>
                    <a:pt x="16213" y="1"/>
                  </a:moveTo>
                  <a:cubicBezTo>
                    <a:pt x="15980" y="1"/>
                    <a:pt x="15736" y="26"/>
                    <a:pt x="15484" y="77"/>
                  </a:cubicBezTo>
                  <a:cubicBezTo>
                    <a:pt x="14564" y="383"/>
                    <a:pt x="13644" y="849"/>
                    <a:pt x="12883" y="1156"/>
                  </a:cubicBezTo>
                  <a:cubicBezTo>
                    <a:pt x="12110" y="1463"/>
                    <a:pt x="11497" y="1610"/>
                    <a:pt x="10736" y="1610"/>
                  </a:cubicBezTo>
                  <a:cubicBezTo>
                    <a:pt x="9816" y="1463"/>
                    <a:pt x="9043" y="1156"/>
                    <a:pt x="8123" y="997"/>
                  </a:cubicBezTo>
                  <a:cubicBezTo>
                    <a:pt x="7629" y="920"/>
                    <a:pt x="7163" y="873"/>
                    <a:pt x="6723" y="873"/>
                  </a:cubicBezTo>
                  <a:cubicBezTo>
                    <a:pt x="5392" y="873"/>
                    <a:pt x="4297" y="1307"/>
                    <a:pt x="3375" y="2690"/>
                  </a:cubicBezTo>
                  <a:cubicBezTo>
                    <a:pt x="2761" y="3610"/>
                    <a:pt x="2148" y="4530"/>
                    <a:pt x="1375" y="5291"/>
                  </a:cubicBezTo>
                  <a:cubicBezTo>
                    <a:pt x="762" y="6064"/>
                    <a:pt x="1" y="6824"/>
                    <a:pt x="1" y="7904"/>
                  </a:cubicBezTo>
                  <a:cubicBezTo>
                    <a:pt x="1" y="8824"/>
                    <a:pt x="308" y="9744"/>
                    <a:pt x="921" y="10358"/>
                  </a:cubicBezTo>
                  <a:cubicBezTo>
                    <a:pt x="1228" y="10812"/>
                    <a:pt x="1682" y="11278"/>
                    <a:pt x="1988" y="11732"/>
                  </a:cubicBezTo>
                  <a:cubicBezTo>
                    <a:pt x="2455" y="12505"/>
                    <a:pt x="2455" y="13118"/>
                    <a:pt x="2602" y="13879"/>
                  </a:cubicBezTo>
                  <a:cubicBezTo>
                    <a:pt x="2602" y="14799"/>
                    <a:pt x="2761" y="15879"/>
                    <a:pt x="3375" y="16639"/>
                  </a:cubicBezTo>
                  <a:cubicBezTo>
                    <a:pt x="3988" y="17253"/>
                    <a:pt x="5056" y="17719"/>
                    <a:pt x="5976" y="17866"/>
                  </a:cubicBezTo>
                  <a:cubicBezTo>
                    <a:pt x="6455" y="17970"/>
                    <a:pt x="6911" y="18020"/>
                    <a:pt x="7348" y="18020"/>
                  </a:cubicBezTo>
                  <a:cubicBezTo>
                    <a:pt x="8870" y="18020"/>
                    <a:pt x="10158" y="17410"/>
                    <a:pt x="11349" y="16332"/>
                  </a:cubicBezTo>
                  <a:cubicBezTo>
                    <a:pt x="12244" y="15554"/>
                    <a:pt x="13054" y="15343"/>
                    <a:pt x="13964" y="15343"/>
                  </a:cubicBezTo>
                  <a:cubicBezTo>
                    <a:pt x="14303" y="15343"/>
                    <a:pt x="14655" y="15372"/>
                    <a:pt x="15030" y="15412"/>
                  </a:cubicBezTo>
                  <a:cubicBezTo>
                    <a:pt x="15564" y="15492"/>
                    <a:pt x="16137" y="15569"/>
                    <a:pt x="16692" y="15569"/>
                  </a:cubicBezTo>
                  <a:cubicBezTo>
                    <a:pt x="17248" y="15569"/>
                    <a:pt x="17784" y="15492"/>
                    <a:pt x="18244" y="15265"/>
                  </a:cubicBezTo>
                  <a:cubicBezTo>
                    <a:pt x="20244" y="14345"/>
                    <a:pt x="20858" y="11891"/>
                    <a:pt x="20244" y="10051"/>
                  </a:cubicBezTo>
                  <a:cubicBezTo>
                    <a:pt x="20085" y="9438"/>
                    <a:pt x="19778" y="8824"/>
                    <a:pt x="19471" y="8211"/>
                  </a:cubicBezTo>
                  <a:cubicBezTo>
                    <a:pt x="19017" y="7597"/>
                    <a:pt x="17938" y="6677"/>
                    <a:pt x="18097" y="5904"/>
                  </a:cubicBezTo>
                  <a:cubicBezTo>
                    <a:pt x="18244" y="5291"/>
                    <a:pt x="18551" y="4677"/>
                    <a:pt x="18711" y="4064"/>
                  </a:cubicBezTo>
                  <a:cubicBezTo>
                    <a:pt x="18852" y="3332"/>
                    <a:pt x="18858" y="2736"/>
                    <a:pt x="18727" y="2145"/>
                  </a:cubicBezTo>
                  <a:lnTo>
                    <a:pt x="18727" y="2145"/>
                  </a:lnTo>
                  <a:cubicBezTo>
                    <a:pt x="18724" y="2123"/>
                    <a:pt x="18718" y="2100"/>
                    <a:pt x="18711" y="2076"/>
                  </a:cubicBezTo>
                  <a:lnTo>
                    <a:pt x="18711" y="2076"/>
                  </a:lnTo>
                  <a:cubicBezTo>
                    <a:pt x="18711" y="2076"/>
                    <a:pt x="18711" y="2076"/>
                    <a:pt x="18711" y="2076"/>
                  </a:cubicBezTo>
                  <a:cubicBezTo>
                    <a:pt x="18709" y="2068"/>
                    <a:pt x="18706" y="2060"/>
                    <a:pt x="18704" y="2052"/>
                  </a:cubicBezTo>
                  <a:lnTo>
                    <a:pt x="18704" y="2052"/>
                  </a:lnTo>
                  <a:cubicBezTo>
                    <a:pt x="18311" y="654"/>
                    <a:pt x="17394" y="1"/>
                    <a:pt x="16213" y="1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7201651" y="2463823"/>
              <a:ext cx="185962" cy="212947"/>
            </a:xfrm>
            <a:custGeom>
              <a:avLst/>
              <a:gdLst/>
              <a:ahLst/>
              <a:cxnLst/>
              <a:rect l="l" t="t" r="r" b="b"/>
              <a:pathLst>
                <a:path w="4447" h="5092" extrusionOk="0">
                  <a:moveTo>
                    <a:pt x="1506" y="512"/>
                  </a:moveTo>
                  <a:cubicBezTo>
                    <a:pt x="2991" y="512"/>
                    <a:pt x="3730" y="3668"/>
                    <a:pt x="2579" y="4382"/>
                  </a:cubicBezTo>
                  <a:cubicBezTo>
                    <a:pt x="2329" y="4569"/>
                    <a:pt x="2104" y="4649"/>
                    <a:pt x="1905" y="4649"/>
                  </a:cubicBezTo>
                  <a:cubicBezTo>
                    <a:pt x="1127" y="4649"/>
                    <a:pt x="739" y="3434"/>
                    <a:pt x="739" y="2701"/>
                  </a:cubicBezTo>
                  <a:cubicBezTo>
                    <a:pt x="739" y="1928"/>
                    <a:pt x="898" y="1167"/>
                    <a:pt x="1352" y="554"/>
                  </a:cubicBezTo>
                  <a:cubicBezTo>
                    <a:pt x="1364" y="542"/>
                    <a:pt x="1374" y="530"/>
                    <a:pt x="1384" y="519"/>
                  </a:cubicBezTo>
                  <a:lnTo>
                    <a:pt x="1384" y="519"/>
                  </a:lnTo>
                  <a:cubicBezTo>
                    <a:pt x="1425" y="514"/>
                    <a:pt x="1466" y="512"/>
                    <a:pt x="1506" y="512"/>
                  </a:cubicBezTo>
                  <a:close/>
                  <a:moveTo>
                    <a:pt x="1690" y="0"/>
                  </a:moveTo>
                  <a:cubicBezTo>
                    <a:pt x="1535" y="0"/>
                    <a:pt x="1372" y="28"/>
                    <a:pt x="1205" y="88"/>
                  </a:cubicBezTo>
                  <a:cubicBezTo>
                    <a:pt x="977" y="88"/>
                    <a:pt x="898" y="234"/>
                    <a:pt x="914" y="367"/>
                  </a:cubicBezTo>
                  <a:lnTo>
                    <a:pt x="914" y="367"/>
                  </a:lnTo>
                  <a:cubicBezTo>
                    <a:pt x="112" y="1174"/>
                    <a:pt x="0" y="2754"/>
                    <a:pt x="432" y="3768"/>
                  </a:cubicBezTo>
                  <a:cubicBezTo>
                    <a:pt x="655" y="4553"/>
                    <a:pt x="1286" y="5091"/>
                    <a:pt x="2024" y="5091"/>
                  </a:cubicBezTo>
                  <a:cubicBezTo>
                    <a:pt x="2302" y="5091"/>
                    <a:pt x="2594" y="5015"/>
                    <a:pt x="2886" y="4848"/>
                  </a:cubicBezTo>
                  <a:cubicBezTo>
                    <a:pt x="4446" y="3853"/>
                    <a:pt x="3526" y="0"/>
                    <a:pt x="1690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7386447" y="2512626"/>
              <a:ext cx="70839" cy="79960"/>
            </a:xfrm>
            <a:custGeom>
              <a:avLst/>
              <a:gdLst/>
              <a:ahLst/>
              <a:cxnLst/>
              <a:rect l="l" t="t" r="r" b="b"/>
              <a:pathLst>
                <a:path w="1694" h="1912" extrusionOk="0">
                  <a:moveTo>
                    <a:pt x="550" y="614"/>
                  </a:moveTo>
                  <a:lnTo>
                    <a:pt x="550" y="614"/>
                  </a:lnTo>
                  <a:cubicBezTo>
                    <a:pt x="710" y="618"/>
                    <a:pt x="946" y="638"/>
                    <a:pt x="1080" y="761"/>
                  </a:cubicBezTo>
                  <a:cubicBezTo>
                    <a:pt x="1080" y="920"/>
                    <a:pt x="1227" y="1068"/>
                    <a:pt x="1080" y="1227"/>
                  </a:cubicBezTo>
                  <a:cubicBezTo>
                    <a:pt x="1000" y="1301"/>
                    <a:pt x="883" y="1337"/>
                    <a:pt x="787" y="1337"/>
                  </a:cubicBezTo>
                  <a:cubicBezTo>
                    <a:pt x="690" y="1337"/>
                    <a:pt x="614" y="1301"/>
                    <a:pt x="614" y="1227"/>
                  </a:cubicBezTo>
                  <a:cubicBezTo>
                    <a:pt x="492" y="1095"/>
                    <a:pt x="471" y="864"/>
                    <a:pt x="550" y="614"/>
                  </a:cubicBezTo>
                  <a:close/>
                  <a:moveTo>
                    <a:pt x="466" y="0"/>
                  </a:moveTo>
                  <a:cubicBezTo>
                    <a:pt x="372" y="0"/>
                    <a:pt x="307" y="58"/>
                    <a:pt x="271" y="138"/>
                  </a:cubicBezTo>
                  <a:lnTo>
                    <a:pt x="271" y="138"/>
                  </a:lnTo>
                  <a:cubicBezTo>
                    <a:pt x="165" y="139"/>
                    <a:pt x="61" y="190"/>
                    <a:pt x="0" y="307"/>
                  </a:cubicBezTo>
                  <a:cubicBezTo>
                    <a:pt x="0" y="761"/>
                    <a:pt x="0" y="1227"/>
                    <a:pt x="307" y="1681"/>
                  </a:cubicBezTo>
                  <a:cubicBezTo>
                    <a:pt x="460" y="1834"/>
                    <a:pt x="653" y="1911"/>
                    <a:pt x="847" y="1911"/>
                  </a:cubicBezTo>
                  <a:cubicBezTo>
                    <a:pt x="1040" y="1911"/>
                    <a:pt x="1233" y="1834"/>
                    <a:pt x="1386" y="1681"/>
                  </a:cubicBezTo>
                  <a:cubicBezTo>
                    <a:pt x="1693" y="1374"/>
                    <a:pt x="1693" y="920"/>
                    <a:pt x="1534" y="614"/>
                  </a:cubicBezTo>
                  <a:cubicBezTo>
                    <a:pt x="1386" y="147"/>
                    <a:pt x="920" y="0"/>
                    <a:pt x="466" y="0"/>
                  </a:cubicBezTo>
                  <a:close/>
                </a:path>
              </a:pathLst>
            </a:custGeom>
            <a:solidFill>
              <a:srgbClr val="721B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19"/>
          <p:cNvGrpSpPr/>
          <p:nvPr/>
        </p:nvGrpSpPr>
        <p:grpSpPr>
          <a:xfrm>
            <a:off x="3009003" y="1336731"/>
            <a:ext cx="926021" cy="506203"/>
            <a:chOff x="3043216" y="2320798"/>
            <a:chExt cx="926021" cy="506203"/>
          </a:xfrm>
        </p:grpSpPr>
        <p:sp>
          <p:nvSpPr>
            <p:cNvPr id="429" name="Google Shape;429;p19"/>
            <p:cNvSpPr/>
            <p:nvPr/>
          </p:nvSpPr>
          <p:spPr>
            <a:xfrm>
              <a:off x="3503749" y="2377540"/>
              <a:ext cx="465488" cy="380463"/>
            </a:xfrm>
            <a:custGeom>
              <a:avLst/>
              <a:gdLst/>
              <a:ahLst/>
              <a:cxnLst/>
              <a:rect l="l" t="t" r="r" b="b"/>
              <a:pathLst>
                <a:path w="7900" h="6457" extrusionOk="0">
                  <a:moveTo>
                    <a:pt x="6814" y="663"/>
                  </a:moveTo>
                  <a:lnTo>
                    <a:pt x="6814" y="663"/>
                  </a:lnTo>
                  <a:cubicBezTo>
                    <a:pt x="7366" y="2253"/>
                    <a:pt x="6883" y="3915"/>
                    <a:pt x="5593" y="4908"/>
                  </a:cubicBezTo>
                  <a:cubicBezTo>
                    <a:pt x="4825" y="5594"/>
                    <a:pt x="3814" y="5897"/>
                    <a:pt x="2776" y="5897"/>
                  </a:cubicBezTo>
                  <a:cubicBezTo>
                    <a:pt x="2033" y="5897"/>
                    <a:pt x="1275" y="5742"/>
                    <a:pt x="583" y="5461"/>
                  </a:cubicBezTo>
                  <a:lnTo>
                    <a:pt x="583" y="5461"/>
                  </a:lnTo>
                  <a:cubicBezTo>
                    <a:pt x="1346" y="4425"/>
                    <a:pt x="2547" y="3664"/>
                    <a:pt x="3606" y="2761"/>
                  </a:cubicBezTo>
                  <a:cubicBezTo>
                    <a:pt x="4727" y="2066"/>
                    <a:pt x="5716" y="1360"/>
                    <a:pt x="6814" y="663"/>
                  </a:cubicBezTo>
                  <a:close/>
                  <a:moveTo>
                    <a:pt x="6820" y="1"/>
                  </a:moveTo>
                  <a:cubicBezTo>
                    <a:pt x="5446" y="921"/>
                    <a:pt x="4060" y="1841"/>
                    <a:pt x="2833" y="2761"/>
                  </a:cubicBezTo>
                  <a:cubicBezTo>
                    <a:pt x="1766" y="3534"/>
                    <a:pt x="686" y="4295"/>
                    <a:pt x="73" y="5374"/>
                  </a:cubicBezTo>
                  <a:cubicBezTo>
                    <a:pt x="43" y="5436"/>
                    <a:pt x="32" y="5491"/>
                    <a:pt x="35" y="5537"/>
                  </a:cubicBezTo>
                  <a:lnTo>
                    <a:pt x="35" y="5537"/>
                  </a:lnTo>
                  <a:cubicBezTo>
                    <a:pt x="0" y="5643"/>
                    <a:pt x="9" y="5765"/>
                    <a:pt x="73" y="5828"/>
                  </a:cubicBezTo>
                  <a:cubicBezTo>
                    <a:pt x="945" y="6230"/>
                    <a:pt x="1874" y="6456"/>
                    <a:pt x="2785" y="6456"/>
                  </a:cubicBezTo>
                  <a:cubicBezTo>
                    <a:pt x="3961" y="6456"/>
                    <a:pt x="5106" y="6079"/>
                    <a:pt x="6060" y="5215"/>
                  </a:cubicBezTo>
                  <a:cubicBezTo>
                    <a:pt x="7434" y="3988"/>
                    <a:pt x="7900" y="1841"/>
                    <a:pt x="7127" y="160"/>
                  </a:cubicBezTo>
                  <a:cubicBezTo>
                    <a:pt x="7127" y="1"/>
                    <a:pt x="6980" y="1"/>
                    <a:pt x="6820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537393" y="2422026"/>
              <a:ext cx="341515" cy="271102"/>
            </a:xfrm>
            <a:custGeom>
              <a:avLst/>
              <a:gdLst/>
              <a:ahLst/>
              <a:cxnLst/>
              <a:rect l="l" t="t" r="r" b="b"/>
              <a:pathLst>
                <a:path w="5796" h="4601" extrusionOk="0">
                  <a:moveTo>
                    <a:pt x="5222" y="1"/>
                  </a:moveTo>
                  <a:cubicBezTo>
                    <a:pt x="5051" y="1"/>
                    <a:pt x="4875" y="134"/>
                    <a:pt x="4875" y="325"/>
                  </a:cubicBezTo>
                  <a:cubicBezTo>
                    <a:pt x="5329" y="1552"/>
                    <a:pt x="5022" y="2779"/>
                    <a:pt x="3955" y="3540"/>
                  </a:cubicBezTo>
                  <a:cubicBezTo>
                    <a:pt x="3416" y="3899"/>
                    <a:pt x="2717" y="4048"/>
                    <a:pt x="1984" y="4048"/>
                  </a:cubicBezTo>
                  <a:cubicBezTo>
                    <a:pt x="1465" y="4048"/>
                    <a:pt x="930" y="3973"/>
                    <a:pt x="422" y="3846"/>
                  </a:cubicBezTo>
                  <a:cubicBezTo>
                    <a:pt x="389" y="3831"/>
                    <a:pt x="358" y="3824"/>
                    <a:pt x="329" y="3824"/>
                  </a:cubicBezTo>
                  <a:cubicBezTo>
                    <a:pt x="89" y="3824"/>
                    <a:pt x="1" y="4313"/>
                    <a:pt x="274" y="4313"/>
                  </a:cubicBezTo>
                  <a:cubicBezTo>
                    <a:pt x="817" y="4492"/>
                    <a:pt x="1409" y="4600"/>
                    <a:pt x="2002" y="4600"/>
                  </a:cubicBezTo>
                  <a:cubicBezTo>
                    <a:pt x="2913" y="4600"/>
                    <a:pt x="3826" y="4345"/>
                    <a:pt x="4569" y="3699"/>
                  </a:cubicBezTo>
                  <a:cubicBezTo>
                    <a:pt x="5489" y="2926"/>
                    <a:pt x="5795" y="1393"/>
                    <a:pt x="5489" y="166"/>
                  </a:cubicBezTo>
                  <a:cubicBezTo>
                    <a:pt x="5428" y="50"/>
                    <a:pt x="5326" y="1"/>
                    <a:pt x="5222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589657" y="2490493"/>
              <a:ext cx="207584" cy="146599"/>
            </a:xfrm>
            <a:custGeom>
              <a:avLst/>
              <a:gdLst/>
              <a:ahLst/>
              <a:cxnLst/>
              <a:rect l="l" t="t" r="r" b="b"/>
              <a:pathLst>
                <a:path w="3523" h="2488" extrusionOk="0">
                  <a:moveTo>
                    <a:pt x="3295" y="1"/>
                  </a:moveTo>
                  <a:cubicBezTo>
                    <a:pt x="3182" y="1"/>
                    <a:pt x="3068" y="77"/>
                    <a:pt x="3068" y="231"/>
                  </a:cubicBezTo>
                  <a:cubicBezTo>
                    <a:pt x="2941" y="1211"/>
                    <a:pt x="2132" y="1902"/>
                    <a:pt x="1186" y="1902"/>
                  </a:cubicBezTo>
                  <a:cubicBezTo>
                    <a:pt x="948" y="1902"/>
                    <a:pt x="701" y="1858"/>
                    <a:pt x="455" y="1764"/>
                  </a:cubicBezTo>
                  <a:cubicBezTo>
                    <a:pt x="148" y="1764"/>
                    <a:pt x="1" y="2230"/>
                    <a:pt x="308" y="2378"/>
                  </a:cubicBezTo>
                  <a:cubicBezTo>
                    <a:pt x="553" y="2452"/>
                    <a:pt x="798" y="2487"/>
                    <a:pt x="1037" y="2487"/>
                  </a:cubicBezTo>
                  <a:cubicBezTo>
                    <a:pt x="2296" y="2487"/>
                    <a:pt x="3398" y="1519"/>
                    <a:pt x="3522" y="231"/>
                  </a:cubicBezTo>
                  <a:cubicBezTo>
                    <a:pt x="3522" y="77"/>
                    <a:pt x="3409" y="1"/>
                    <a:pt x="3295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200007" y="2320798"/>
              <a:ext cx="201161" cy="498838"/>
            </a:xfrm>
            <a:custGeom>
              <a:avLst/>
              <a:gdLst/>
              <a:ahLst/>
              <a:cxnLst/>
              <a:rect l="l" t="t" r="r" b="b"/>
              <a:pathLst>
                <a:path w="3414" h="8466" extrusionOk="0">
                  <a:moveTo>
                    <a:pt x="301" y="1"/>
                  </a:moveTo>
                  <a:cubicBezTo>
                    <a:pt x="144" y="1"/>
                    <a:pt x="1" y="135"/>
                    <a:pt x="100" y="325"/>
                  </a:cubicBezTo>
                  <a:cubicBezTo>
                    <a:pt x="1020" y="2926"/>
                    <a:pt x="1940" y="5687"/>
                    <a:pt x="2860" y="8300"/>
                  </a:cubicBezTo>
                  <a:cubicBezTo>
                    <a:pt x="2916" y="8416"/>
                    <a:pt x="3017" y="8465"/>
                    <a:pt x="3113" y="8465"/>
                  </a:cubicBezTo>
                  <a:cubicBezTo>
                    <a:pt x="3271" y="8465"/>
                    <a:pt x="3414" y="8331"/>
                    <a:pt x="3314" y="8141"/>
                  </a:cubicBezTo>
                  <a:cubicBezTo>
                    <a:pt x="2394" y="5540"/>
                    <a:pt x="1474" y="2926"/>
                    <a:pt x="554" y="166"/>
                  </a:cubicBezTo>
                  <a:cubicBezTo>
                    <a:pt x="498" y="50"/>
                    <a:pt x="397" y="1"/>
                    <a:pt x="30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043216" y="2321859"/>
              <a:ext cx="361490" cy="505143"/>
            </a:xfrm>
            <a:custGeom>
              <a:avLst/>
              <a:gdLst/>
              <a:ahLst/>
              <a:cxnLst/>
              <a:rect l="l" t="t" r="r" b="b"/>
              <a:pathLst>
                <a:path w="6135" h="8573" extrusionOk="0">
                  <a:moveTo>
                    <a:pt x="2908" y="1"/>
                  </a:moveTo>
                  <a:cubicBezTo>
                    <a:pt x="1841" y="307"/>
                    <a:pt x="1227" y="1375"/>
                    <a:pt x="921" y="2295"/>
                  </a:cubicBezTo>
                  <a:cubicBezTo>
                    <a:pt x="307" y="3375"/>
                    <a:pt x="0" y="4601"/>
                    <a:pt x="307" y="5669"/>
                  </a:cubicBezTo>
                  <a:cubicBezTo>
                    <a:pt x="671" y="7762"/>
                    <a:pt x="2514" y="8572"/>
                    <a:pt x="4337" y="8572"/>
                  </a:cubicBezTo>
                  <a:cubicBezTo>
                    <a:pt x="4790" y="8572"/>
                    <a:pt x="5241" y="8522"/>
                    <a:pt x="5669" y="8429"/>
                  </a:cubicBezTo>
                  <a:cubicBezTo>
                    <a:pt x="6135" y="8429"/>
                    <a:pt x="5975" y="7975"/>
                    <a:pt x="5669" y="7975"/>
                  </a:cubicBezTo>
                  <a:cubicBezTo>
                    <a:pt x="5317" y="8030"/>
                    <a:pt x="4950" y="8060"/>
                    <a:pt x="4583" y="8060"/>
                  </a:cubicBezTo>
                  <a:cubicBezTo>
                    <a:pt x="2875" y="8060"/>
                    <a:pt x="1145" y="7410"/>
                    <a:pt x="761" y="5522"/>
                  </a:cubicBezTo>
                  <a:cubicBezTo>
                    <a:pt x="614" y="4442"/>
                    <a:pt x="921" y="3522"/>
                    <a:pt x="1375" y="2602"/>
                  </a:cubicBezTo>
                  <a:cubicBezTo>
                    <a:pt x="1681" y="1841"/>
                    <a:pt x="2147" y="761"/>
                    <a:pt x="2908" y="614"/>
                  </a:cubicBezTo>
                  <a:cubicBezTo>
                    <a:pt x="3215" y="455"/>
                    <a:pt x="3215" y="1"/>
                    <a:pt x="2908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106085" y="2381370"/>
              <a:ext cx="262500" cy="374276"/>
            </a:xfrm>
            <a:custGeom>
              <a:avLst/>
              <a:gdLst/>
              <a:ahLst/>
              <a:cxnLst/>
              <a:rect l="l" t="t" r="r" b="b"/>
              <a:pathLst>
                <a:path w="4455" h="6352" extrusionOk="0">
                  <a:moveTo>
                    <a:pt x="1861" y="1"/>
                  </a:moveTo>
                  <a:cubicBezTo>
                    <a:pt x="1795" y="1"/>
                    <a:pt x="1733" y="19"/>
                    <a:pt x="1694" y="58"/>
                  </a:cubicBezTo>
                  <a:cubicBezTo>
                    <a:pt x="774" y="1444"/>
                    <a:pt x="1" y="2978"/>
                    <a:pt x="614" y="4512"/>
                  </a:cubicBezTo>
                  <a:cubicBezTo>
                    <a:pt x="1228" y="5886"/>
                    <a:pt x="2921" y="6192"/>
                    <a:pt x="4148" y="6352"/>
                  </a:cubicBezTo>
                  <a:cubicBezTo>
                    <a:pt x="4454" y="6352"/>
                    <a:pt x="4454" y="5886"/>
                    <a:pt x="4148" y="5738"/>
                  </a:cubicBezTo>
                  <a:cubicBezTo>
                    <a:pt x="3068" y="5579"/>
                    <a:pt x="1534" y="5432"/>
                    <a:pt x="1080" y="4045"/>
                  </a:cubicBezTo>
                  <a:cubicBezTo>
                    <a:pt x="614" y="2819"/>
                    <a:pt x="1387" y="1444"/>
                    <a:pt x="2148" y="365"/>
                  </a:cubicBezTo>
                  <a:cubicBezTo>
                    <a:pt x="2265" y="140"/>
                    <a:pt x="2045" y="1"/>
                    <a:pt x="1861" y="1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3156346" y="2445830"/>
              <a:ext cx="202811" cy="238931"/>
            </a:xfrm>
            <a:custGeom>
              <a:avLst/>
              <a:gdLst/>
              <a:ahLst/>
              <a:cxnLst/>
              <a:rect l="l" t="t" r="r" b="b"/>
              <a:pathLst>
                <a:path w="3442" h="4055" extrusionOk="0">
                  <a:moveTo>
                    <a:pt x="1565" y="0"/>
                  </a:moveTo>
                  <a:cubicBezTo>
                    <a:pt x="1521" y="0"/>
                    <a:pt x="1482" y="14"/>
                    <a:pt x="1454" y="44"/>
                  </a:cubicBezTo>
                  <a:cubicBezTo>
                    <a:pt x="0" y="1498"/>
                    <a:pt x="884" y="4055"/>
                    <a:pt x="2810" y="4055"/>
                  </a:cubicBezTo>
                  <a:cubicBezTo>
                    <a:pt x="2915" y="4055"/>
                    <a:pt x="3024" y="4047"/>
                    <a:pt x="3135" y="4031"/>
                  </a:cubicBezTo>
                  <a:cubicBezTo>
                    <a:pt x="3442" y="4031"/>
                    <a:pt x="3442" y="3565"/>
                    <a:pt x="3135" y="3565"/>
                  </a:cubicBezTo>
                  <a:cubicBezTo>
                    <a:pt x="3075" y="3570"/>
                    <a:pt x="3017" y="3573"/>
                    <a:pt x="2959" y="3573"/>
                  </a:cubicBezTo>
                  <a:cubicBezTo>
                    <a:pt x="1392" y="3573"/>
                    <a:pt x="578" y="1539"/>
                    <a:pt x="1761" y="498"/>
                  </a:cubicBezTo>
                  <a:cubicBezTo>
                    <a:pt x="2010" y="249"/>
                    <a:pt x="1750" y="0"/>
                    <a:pt x="1565" y="0"/>
                  </a:cubicBezTo>
                  <a:close/>
                </a:path>
              </a:pathLst>
            </a:custGeom>
            <a:solidFill>
              <a:srgbClr val="F880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19"/>
          <p:cNvGrpSpPr/>
          <p:nvPr/>
        </p:nvGrpSpPr>
        <p:grpSpPr>
          <a:xfrm>
            <a:off x="864333" y="1277271"/>
            <a:ext cx="740159" cy="626159"/>
            <a:chOff x="1164309" y="2261338"/>
            <a:chExt cx="740159" cy="626159"/>
          </a:xfrm>
        </p:grpSpPr>
        <p:sp>
          <p:nvSpPr>
            <p:cNvPr id="437" name="Google Shape;437;p19"/>
            <p:cNvSpPr/>
            <p:nvPr/>
          </p:nvSpPr>
          <p:spPr>
            <a:xfrm>
              <a:off x="1211568" y="2261338"/>
              <a:ext cx="603441" cy="468083"/>
            </a:xfrm>
            <a:custGeom>
              <a:avLst/>
              <a:gdLst/>
              <a:ahLst/>
              <a:cxnLst/>
              <a:rect l="l" t="t" r="r" b="b"/>
              <a:pathLst>
                <a:path w="13624" h="10568" extrusionOk="0">
                  <a:moveTo>
                    <a:pt x="8924" y="0"/>
                  </a:moveTo>
                  <a:cubicBezTo>
                    <a:pt x="7187" y="0"/>
                    <a:pt x="5457" y="500"/>
                    <a:pt x="3988" y="1480"/>
                  </a:cubicBezTo>
                  <a:cubicBezTo>
                    <a:pt x="1387" y="3479"/>
                    <a:pt x="0" y="6853"/>
                    <a:pt x="307" y="10227"/>
                  </a:cubicBezTo>
                  <a:cubicBezTo>
                    <a:pt x="307" y="10454"/>
                    <a:pt x="500" y="10568"/>
                    <a:pt x="694" y="10568"/>
                  </a:cubicBezTo>
                  <a:cubicBezTo>
                    <a:pt x="887" y="10568"/>
                    <a:pt x="1080" y="10454"/>
                    <a:pt x="1080" y="10227"/>
                  </a:cubicBezTo>
                  <a:cubicBezTo>
                    <a:pt x="773" y="7160"/>
                    <a:pt x="2000" y="3933"/>
                    <a:pt x="4454" y="2253"/>
                  </a:cubicBezTo>
                  <a:cubicBezTo>
                    <a:pt x="5762" y="1272"/>
                    <a:pt x="7331" y="768"/>
                    <a:pt x="8905" y="768"/>
                  </a:cubicBezTo>
                  <a:cubicBezTo>
                    <a:pt x="10284" y="768"/>
                    <a:pt x="11668" y="1155"/>
                    <a:pt x="12883" y="1946"/>
                  </a:cubicBezTo>
                  <a:cubicBezTo>
                    <a:pt x="12931" y="1961"/>
                    <a:pt x="12978" y="1968"/>
                    <a:pt x="13023" y="1968"/>
                  </a:cubicBezTo>
                  <a:cubicBezTo>
                    <a:pt x="13406" y="1968"/>
                    <a:pt x="13623" y="1448"/>
                    <a:pt x="13349" y="1173"/>
                  </a:cubicBezTo>
                  <a:cubicBezTo>
                    <a:pt x="11983" y="387"/>
                    <a:pt x="10450" y="0"/>
                    <a:pt x="8924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1164309" y="2706822"/>
              <a:ext cx="155998" cy="138458"/>
            </a:xfrm>
            <a:custGeom>
              <a:avLst/>
              <a:gdLst/>
              <a:ahLst/>
              <a:cxnLst/>
              <a:rect l="l" t="t" r="r" b="b"/>
              <a:pathLst>
                <a:path w="3522" h="3126" extrusionOk="0">
                  <a:moveTo>
                    <a:pt x="1568" y="0"/>
                  </a:moveTo>
                  <a:cubicBezTo>
                    <a:pt x="1463" y="0"/>
                    <a:pt x="1345" y="48"/>
                    <a:pt x="1227" y="169"/>
                  </a:cubicBezTo>
                  <a:cubicBezTo>
                    <a:pt x="614" y="623"/>
                    <a:pt x="0" y="1543"/>
                    <a:pt x="454" y="2463"/>
                  </a:cubicBezTo>
                  <a:cubicBezTo>
                    <a:pt x="734" y="3015"/>
                    <a:pt x="1340" y="3126"/>
                    <a:pt x="1948" y="3126"/>
                  </a:cubicBezTo>
                  <a:cubicBezTo>
                    <a:pt x="2353" y="3126"/>
                    <a:pt x="2758" y="3077"/>
                    <a:pt x="3067" y="3077"/>
                  </a:cubicBezTo>
                  <a:cubicBezTo>
                    <a:pt x="3521" y="3077"/>
                    <a:pt x="3521" y="2316"/>
                    <a:pt x="3067" y="2316"/>
                  </a:cubicBezTo>
                  <a:lnTo>
                    <a:pt x="2147" y="2316"/>
                  </a:lnTo>
                  <a:cubicBezTo>
                    <a:pt x="1840" y="2316"/>
                    <a:pt x="1374" y="2316"/>
                    <a:pt x="1227" y="2157"/>
                  </a:cubicBezTo>
                  <a:cubicBezTo>
                    <a:pt x="761" y="1543"/>
                    <a:pt x="1534" y="930"/>
                    <a:pt x="1840" y="623"/>
                  </a:cubicBezTo>
                  <a:cubicBezTo>
                    <a:pt x="2068" y="396"/>
                    <a:pt x="1871" y="0"/>
                    <a:pt x="1568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276810" y="2435802"/>
              <a:ext cx="586876" cy="451695"/>
            </a:xfrm>
            <a:custGeom>
              <a:avLst/>
              <a:gdLst/>
              <a:ahLst/>
              <a:cxnLst/>
              <a:rect l="l" t="t" r="r" b="b"/>
              <a:pathLst>
                <a:path w="13250" h="10198" extrusionOk="0">
                  <a:moveTo>
                    <a:pt x="12563" y="0"/>
                  </a:moveTo>
                  <a:cubicBezTo>
                    <a:pt x="12373" y="0"/>
                    <a:pt x="12183" y="154"/>
                    <a:pt x="12183" y="461"/>
                  </a:cubicBezTo>
                  <a:cubicBezTo>
                    <a:pt x="12330" y="1687"/>
                    <a:pt x="12489" y="3221"/>
                    <a:pt x="12023" y="4595"/>
                  </a:cubicBezTo>
                  <a:cubicBezTo>
                    <a:pt x="11569" y="6129"/>
                    <a:pt x="10342" y="6902"/>
                    <a:pt x="8809" y="7662"/>
                  </a:cubicBezTo>
                  <a:cubicBezTo>
                    <a:pt x="7206" y="8568"/>
                    <a:pt x="5341" y="9405"/>
                    <a:pt x="3512" y="9405"/>
                  </a:cubicBezTo>
                  <a:cubicBezTo>
                    <a:pt x="2541" y="9405"/>
                    <a:pt x="1581" y="9169"/>
                    <a:pt x="674" y="8582"/>
                  </a:cubicBezTo>
                  <a:cubicBezTo>
                    <a:pt x="616" y="8524"/>
                    <a:pt x="552" y="8499"/>
                    <a:pt x="490" y="8499"/>
                  </a:cubicBezTo>
                  <a:cubicBezTo>
                    <a:pt x="227" y="8499"/>
                    <a:pt x="1" y="8948"/>
                    <a:pt x="368" y="9196"/>
                  </a:cubicBezTo>
                  <a:cubicBezTo>
                    <a:pt x="1363" y="9917"/>
                    <a:pt x="2438" y="10198"/>
                    <a:pt x="3535" y="10198"/>
                  </a:cubicBezTo>
                  <a:cubicBezTo>
                    <a:pt x="5481" y="10198"/>
                    <a:pt x="7497" y="9314"/>
                    <a:pt x="9263" y="8435"/>
                  </a:cubicBezTo>
                  <a:cubicBezTo>
                    <a:pt x="10649" y="7662"/>
                    <a:pt x="11876" y="6902"/>
                    <a:pt x="12489" y="5368"/>
                  </a:cubicBezTo>
                  <a:cubicBezTo>
                    <a:pt x="13250" y="3834"/>
                    <a:pt x="13103" y="1994"/>
                    <a:pt x="12943" y="461"/>
                  </a:cubicBezTo>
                  <a:cubicBezTo>
                    <a:pt x="12943" y="154"/>
                    <a:pt x="12753" y="0"/>
                    <a:pt x="12563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765302" y="2310103"/>
              <a:ext cx="139167" cy="156353"/>
            </a:xfrm>
            <a:custGeom>
              <a:avLst/>
              <a:gdLst/>
              <a:ahLst/>
              <a:cxnLst/>
              <a:rect l="l" t="t" r="r" b="b"/>
              <a:pathLst>
                <a:path w="3142" h="3530" extrusionOk="0">
                  <a:moveTo>
                    <a:pt x="624" y="1"/>
                  </a:moveTo>
                  <a:cubicBezTo>
                    <a:pt x="257" y="1"/>
                    <a:pt x="1" y="562"/>
                    <a:pt x="381" y="685"/>
                  </a:cubicBezTo>
                  <a:cubicBezTo>
                    <a:pt x="687" y="845"/>
                    <a:pt x="847" y="992"/>
                    <a:pt x="1154" y="992"/>
                  </a:cubicBezTo>
                  <a:cubicBezTo>
                    <a:pt x="1274" y="992"/>
                    <a:pt x="1418" y="969"/>
                    <a:pt x="1557" y="969"/>
                  </a:cubicBezTo>
                  <a:cubicBezTo>
                    <a:pt x="1772" y="969"/>
                    <a:pt x="1977" y="1023"/>
                    <a:pt x="2074" y="1299"/>
                  </a:cubicBezTo>
                  <a:cubicBezTo>
                    <a:pt x="2380" y="1912"/>
                    <a:pt x="1607" y="2526"/>
                    <a:pt x="1154" y="2832"/>
                  </a:cubicBezTo>
                  <a:cubicBezTo>
                    <a:pt x="905" y="3080"/>
                    <a:pt x="1259" y="3529"/>
                    <a:pt x="1566" y="3529"/>
                  </a:cubicBezTo>
                  <a:cubicBezTo>
                    <a:pt x="1639" y="3529"/>
                    <a:pt x="1708" y="3504"/>
                    <a:pt x="1767" y="3446"/>
                  </a:cubicBezTo>
                  <a:cubicBezTo>
                    <a:pt x="2380" y="2832"/>
                    <a:pt x="3141" y="2219"/>
                    <a:pt x="2834" y="1152"/>
                  </a:cubicBezTo>
                  <a:cubicBezTo>
                    <a:pt x="2834" y="845"/>
                    <a:pt x="2528" y="538"/>
                    <a:pt x="2221" y="379"/>
                  </a:cubicBezTo>
                  <a:cubicBezTo>
                    <a:pt x="1994" y="225"/>
                    <a:pt x="1764" y="225"/>
                    <a:pt x="1534" y="225"/>
                  </a:cubicBezTo>
                  <a:cubicBezTo>
                    <a:pt x="1304" y="225"/>
                    <a:pt x="1074" y="225"/>
                    <a:pt x="847" y="72"/>
                  </a:cubicBezTo>
                  <a:cubicBezTo>
                    <a:pt x="771" y="22"/>
                    <a:pt x="695" y="1"/>
                    <a:pt x="624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1593273" y="2479695"/>
              <a:ext cx="188908" cy="290692"/>
            </a:xfrm>
            <a:custGeom>
              <a:avLst/>
              <a:gdLst/>
              <a:ahLst/>
              <a:cxnLst/>
              <a:rect l="l" t="t" r="r" b="b"/>
              <a:pathLst>
                <a:path w="4265" h="6563" extrusionOk="0">
                  <a:moveTo>
                    <a:pt x="4111" y="0"/>
                  </a:moveTo>
                  <a:cubicBezTo>
                    <a:pt x="4035" y="0"/>
                    <a:pt x="3958" y="77"/>
                    <a:pt x="3958" y="230"/>
                  </a:cubicBezTo>
                  <a:cubicBezTo>
                    <a:pt x="3811" y="2537"/>
                    <a:pt x="2118" y="5138"/>
                    <a:pt x="130" y="6217"/>
                  </a:cubicBezTo>
                  <a:cubicBezTo>
                    <a:pt x="0" y="6337"/>
                    <a:pt x="82" y="6563"/>
                    <a:pt x="196" y="6563"/>
                  </a:cubicBezTo>
                  <a:cubicBezTo>
                    <a:pt x="222" y="6563"/>
                    <a:pt x="250" y="6551"/>
                    <a:pt x="277" y="6524"/>
                  </a:cubicBezTo>
                  <a:cubicBezTo>
                    <a:pt x="2424" y="5444"/>
                    <a:pt x="4265" y="2684"/>
                    <a:pt x="4265" y="230"/>
                  </a:cubicBezTo>
                  <a:cubicBezTo>
                    <a:pt x="4265" y="77"/>
                    <a:pt x="4188" y="0"/>
                    <a:pt x="4111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1469700" y="2780258"/>
              <a:ext cx="99525" cy="42742"/>
            </a:xfrm>
            <a:custGeom>
              <a:avLst/>
              <a:gdLst/>
              <a:ahLst/>
              <a:cxnLst/>
              <a:rect l="l" t="t" r="r" b="b"/>
              <a:pathLst>
                <a:path w="2247" h="965" extrusionOk="0">
                  <a:moveTo>
                    <a:pt x="1946" y="0"/>
                  </a:moveTo>
                  <a:cubicBezTo>
                    <a:pt x="1909" y="0"/>
                    <a:pt x="1872" y="13"/>
                    <a:pt x="1840" y="45"/>
                  </a:cubicBezTo>
                  <a:cubicBezTo>
                    <a:pt x="1386" y="192"/>
                    <a:pt x="773" y="499"/>
                    <a:pt x="307" y="658"/>
                  </a:cubicBezTo>
                  <a:cubicBezTo>
                    <a:pt x="0" y="658"/>
                    <a:pt x="160" y="965"/>
                    <a:pt x="307" y="965"/>
                  </a:cubicBezTo>
                  <a:cubicBezTo>
                    <a:pt x="920" y="805"/>
                    <a:pt x="1534" y="499"/>
                    <a:pt x="2000" y="351"/>
                  </a:cubicBezTo>
                  <a:cubicBezTo>
                    <a:pt x="2246" y="223"/>
                    <a:pt x="2097" y="0"/>
                    <a:pt x="194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1401756" y="2578421"/>
              <a:ext cx="27196" cy="20153"/>
            </a:xfrm>
            <a:custGeom>
              <a:avLst/>
              <a:gdLst/>
              <a:ahLst/>
              <a:cxnLst/>
              <a:rect l="l" t="t" r="r" b="b"/>
              <a:pathLst>
                <a:path w="614" h="455" extrusionOk="0">
                  <a:moveTo>
                    <a:pt x="307" y="1"/>
                  </a:moveTo>
                  <a:cubicBezTo>
                    <a:pt x="1" y="1"/>
                    <a:pt x="1" y="455"/>
                    <a:pt x="307" y="455"/>
                  </a:cubicBezTo>
                  <a:cubicBezTo>
                    <a:pt x="614" y="455"/>
                    <a:pt x="614" y="1"/>
                    <a:pt x="30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401756" y="2680070"/>
              <a:ext cx="34282" cy="27196"/>
            </a:xfrm>
            <a:custGeom>
              <a:avLst/>
              <a:gdLst/>
              <a:ahLst/>
              <a:cxnLst/>
              <a:rect l="l" t="t" r="r" b="b"/>
              <a:pathLst>
                <a:path w="774" h="614" extrusionOk="0">
                  <a:moveTo>
                    <a:pt x="467" y="0"/>
                  </a:moveTo>
                  <a:cubicBezTo>
                    <a:pt x="1" y="0"/>
                    <a:pt x="1" y="614"/>
                    <a:pt x="467" y="614"/>
                  </a:cubicBezTo>
                  <a:cubicBezTo>
                    <a:pt x="773" y="614"/>
                    <a:pt x="773" y="0"/>
                    <a:pt x="46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320260" y="2619213"/>
              <a:ext cx="34282" cy="20153"/>
            </a:xfrm>
            <a:custGeom>
              <a:avLst/>
              <a:gdLst/>
              <a:ahLst/>
              <a:cxnLst/>
              <a:rect l="l" t="t" r="r" b="b"/>
              <a:pathLst>
                <a:path w="774" h="455" extrusionOk="0">
                  <a:moveTo>
                    <a:pt x="466" y="0"/>
                  </a:moveTo>
                  <a:cubicBezTo>
                    <a:pt x="0" y="0"/>
                    <a:pt x="0" y="454"/>
                    <a:pt x="466" y="454"/>
                  </a:cubicBezTo>
                  <a:cubicBezTo>
                    <a:pt x="773" y="454"/>
                    <a:pt x="773" y="0"/>
                    <a:pt x="466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490340" y="2605616"/>
              <a:ext cx="27196" cy="20153"/>
            </a:xfrm>
            <a:custGeom>
              <a:avLst/>
              <a:gdLst/>
              <a:ahLst/>
              <a:cxnLst/>
              <a:rect l="l" t="t" r="r" b="b"/>
              <a:pathLst>
                <a:path w="614" h="455" extrusionOk="0">
                  <a:moveTo>
                    <a:pt x="307" y="0"/>
                  </a:moveTo>
                  <a:cubicBezTo>
                    <a:pt x="0" y="0"/>
                    <a:pt x="0" y="454"/>
                    <a:pt x="307" y="454"/>
                  </a:cubicBezTo>
                  <a:cubicBezTo>
                    <a:pt x="614" y="454"/>
                    <a:pt x="614" y="0"/>
                    <a:pt x="307" y="0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1415354" y="2483327"/>
              <a:ext cx="34282" cy="27240"/>
            </a:xfrm>
            <a:custGeom>
              <a:avLst/>
              <a:gdLst/>
              <a:ahLst/>
              <a:cxnLst/>
              <a:rect l="l" t="t" r="r" b="b"/>
              <a:pathLst>
                <a:path w="774" h="615" extrusionOk="0">
                  <a:moveTo>
                    <a:pt x="307" y="1"/>
                  </a:moveTo>
                  <a:cubicBezTo>
                    <a:pt x="0" y="1"/>
                    <a:pt x="0" y="614"/>
                    <a:pt x="307" y="614"/>
                  </a:cubicBezTo>
                  <a:cubicBezTo>
                    <a:pt x="773" y="614"/>
                    <a:pt x="773" y="1"/>
                    <a:pt x="307" y="1"/>
                  </a:cubicBezTo>
                  <a:close/>
                </a:path>
              </a:pathLst>
            </a:custGeom>
            <a:solidFill>
              <a:srgbClr val="FFC9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19"/>
          <p:cNvSpPr txBox="1"/>
          <p:nvPr/>
        </p:nvSpPr>
        <p:spPr>
          <a:xfrm>
            <a:off x="435736" y="2154782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C95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Dev Tools</a:t>
            </a:r>
            <a:endParaRPr sz="1700" dirty="0">
              <a:solidFill>
                <a:srgbClr val="FFC95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49" name="Google Shape;449;p19"/>
          <p:cNvSpPr txBox="1"/>
          <p:nvPr/>
        </p:nvSpPr>
        <p:spPr>
          <a:xfrm>
            <a:off x="2673336" y="2154782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8805A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Project Tools</a:t>
            </a:r>
            <a:endParaRPr sz="1700" dirty="0">
              <a:solidFill>
                <a:srgbClr val="F8805A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50" name="Google Shape;450;p19"/>
          <p:cNvSpPr txBox="1"/>
          <p:nvPr/>
        </p:nvSpPr>
        <p:spPr>
          <a:xfrm>
            <a:off x="4910936" y="2154782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B80D5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Tech Used</a:t>
            </a:r>
            <a:endParaRPr sz="1700" dirty="0">
              <a:solidFill>
                <a:srgbClr val="B80D57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51" name="Google Shape;451;p19"/>
          <p:cNvSpPr txBox="1"/>
          <p:nvPr/>
        </p:nvSpPr>
        <p:spPr>
          <a:xfrm>
            <a:off x="767510" y="3000017"/>
            <a:ext cx="1592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Eclipse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Scene Builder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  <a:p>
            <a:r>
              <a:rPr lang="en-US" sz="1200" dirty="0">
                <a:latin typeface="+mj-lt"/>
                <a:ea typeface="Fira Sans"/>
                <a:cs typeface="Fira Sans"/>
                <a:sym typeface="Fira Sans"/>
              </a:rPr>
              <a:t>SQL Workbench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9"/>
          <p:cNvSpPr txBox="1"/>
          <p:nvPr/>
        </p:nvSpPr>
        <p:spPr>
          <a:xfrm>
            <a:off x="2863036" y="2842712"/>
            <a:ext cx="1592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Trello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Microsoft Teams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Github</a:t>
            </a:r>
            <a:endParaRPr sz="1200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19"/>
          <p:cNvSpPr txBox="1"/>
          <p:nvPr/>
        </p:nvSpPr>
        <p:spPr>
          <a:xfrm>
            <a:off x="5191692" y="2777183"/>
            <a:ext cx="1592400" cy="96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  <a:ea typeface="Fira Sans"/>
                <a:cs typeface="Fira Sans"/>
                <a:sym typeface="Fira Sans"/>
              </a:rPr>
              <a:t>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  <a:ea typeface="Fira Sans"/>
                <a:cs typeface="Fira Sans"/>
                <a:sym typeface="Fira Sans"/>
              </a:rPr>
              <a:t>JavaFX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  <a:ea typeface="Fira Sans"/>
                <a:cs typeface="Fira Sans"/>
                <a:sym typeface="Fira Sans"/>
              </a:rPr>
              <a:t>MySQL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7091571" y="2092646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721B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Core Concepts</a:t>
            </a:r>
            <a:endParaRPr sz="1700" dirty="0">
              <a:solidFill>
                <a:srgbClr val="721B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55" name="Google Shape;455;p19"/>
          <p:cNvSpPr txBox="1"/>
          <p:nvPr/>
        </p:nvSpPr>
        <p:spPr>
          <a:xfrm>
            <a:off x="7228721" y="3480512"/>
            <a:ext cx="1837744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  <a:ea typeface="Fira Sans"/>
                <a:cs typeface="Fira Sans"/>
                <a:sym typeface="Fira Sans"/>
              </a:rPr>
              <a:t>Classes and Objects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  <a:ea typeface="Fira Sans"/>
                <a:cs typeface="Fira Sans"/>
                <a:sym typeface="Fira Sans"/>
              </a:rPr>
              <a:t>Inheritance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+mj-lt"/>
                <a:ea typeface="Fira Sans"/>
                <a:cs typeface="Fira Sans"/>
                <a:sym typeface="Fira Sans"/>
              </a:rPr>
              <a:t>Interface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  <a:ea typeface="Fira Sans"/>
                <a:cs typeface="Fira Sans"/>
                <a:sym typeface="Fira Sans"/>
              </a:rPr>
              <a:t>Lists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  <a:ea typeface="Fira Sans"/>
                <a:cs typeface="Fira Sans"/>
                <a:sym typeface="Fira Sans"/>
              </a:rPr>
              <a:t>Collections/Iterators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  <a:ea typeface="Fira Sans"/>
                <a:cs typeface="Fira Sans"/>
                <a:sym typeface="Fira Sans"/>
              </a:rPr>
              <a:t>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+mj-lt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(Pantry)</a:t>
            </a:r>
            <a:endParaRPr dirty="0"/>
          </a:p>
        </p:txBody>
      </p:sp>
      <p:grpSp>
        <p:nvGrpSpPr>
          <p:cNvPr id="388" name="Google Shape;388;p18"/>
          <p:cNvGrpSpPr/>
          <p:nvPr/>
        </p:nvGrpSpPr>
        <p:grpSpPr>
          <a:xfrm>
            <a:off x="3301740" y="3984050"/>
            <a:ext cx="362330" cy="427900"/>
            <a:chOff x="1576750" y="238125"/>
            <a:chExt cx="4456700" cy="5263225"/>
          </a:xfrm>
        </p:grpSpPr>
        <p:sp>
          <p:nvSpPr>
            <p:cNvPr id="389" name="Google Shape;389;p18"/>
            <p:cNvSpPr/>
            <p:nvPr/>
          </p:nvSpPr>
          <p:spPr>
            <a:xfrm>
              <a:off x="1576750" y="238125"/>
              <a:ext cx="4456700" cy="5263225"/>
            </a:xfrm>
            <a:custGeom>
              <a:avLst/>
              <a:gdLst/>
              <a:ahLst/>
              <a:cxnLst/>
              <a:rect l="l" t="t" r="r" b="b"/>
              <a:pathLst>
                <a:path w="178268" h="210529" extrusionOk="0">
                  <a:moveTo>
                    <a:pt x="89020" y="27694"/>
                  </a:moveTo>
                  <a:lnTo>
                    <a:pt x="149530" y="149693"/>
                  </a:lnTo>
                  <a:cubicBezTo>
                    <a:pt x="130183" y="158690"/>
                    <a:pt x="107504" y="163390"/>
                    <a:pt x="85330" y="163390"/>
                  </a:cubicBezTo>
                  <a:cubicBezTo>
                    <a:pt x="64734" y="163390"/>
                    <a:pt x="44574" y="159335"/>
                    <a:pt x="27923" y="150899"/>
                  </a:cubicBezTo>
                  <a:lnTo>
                    <a:pt x="89020" y="27694"/>
                  </a:lnTo>
                  <a:close/>
                  <a:moveTo>
                    <a:pt x="154977" y="160718"/>
                  </a:moveTo>
                  <a:lnTo>
                    <a:pt x="162480" y="175788"/>
                  </a:lnTo>
                  <a:cubicBezTo>
                    <a:pt x="141375" y="188967"/>
                    <a:pt x="113583" y="196469"/>
                    <a:pt x="85301" y="196469"/>
                  </a:cubicBezTo>
                  <a:cubicBezTo>
                    <a:pt x="57412" y="196469"/>
                    <a:pt x="32816" y="189293"/>
                    <a:pt x="15365" y="176213"/>
                  </a:cubicBezTo>
                  <a:cubicBezTo>
                    <a:pt x="15886" y="175136"/>
                    <a:pt x="21595" y="163654"/>
                    <a:pt x="22443" y="161925"/>
                  </a:cubicBezTo>
                  <a:cubicBezTo>
                    <a:pt x="40982" y="171342"/>
                    <a:pt x="62937" y="175705"/>
                    <a:pt x="85111" y="175705"/>
                  </a:cubicBezTo>
                  <a:cubicBezTo>
                    <a:pt x="109562" y="175705"/>
                    <a:pt x="134279" y="170400"/>
                    <a:pt x="154977" y="160718"/>
                  </a:cubicBezTo>
                  <a:close/>
                  <a:moveTo>
                    <a:pt x="89020" y="0"/>
                  </a:moveTo>
                  <a:lnTo>
                    <a:pt x="1" y="179474"/>
                  </a:lnTo>
                  <a:lnTo>
                    <a:pt x="3654" y="182606"/>
                  </a:lnTo>
                  <a:cubicBezTo>
                    <a:pt x="25575" y="201265"/>
                    <a:pt x="56139" y="208767"/>
                    <a:pt x="85301" y="208767"/>
                  </a:cubicBezTo>
                  <a:cubicBezTo>
                    <a:pt x="86313" y="208637"/>
                    <a:pt x="134296" y="210529"/>
                    <a:pt x="173897" y="182965"/>
                  </a:cubicBezTo>
                  <a:lnTo>
                    <a:pt x="178268" y="179931"/>
                  </a:lnTo>
                  <a:cubicBezTo>
                    <a:pt x="174615" y="172592"/>
                    <a:pt x="93424" y="8905"/>
                    <a:pt x="89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3648100" y="2382875"/>
              <a:ext cx="307475" cy="307450"/>
            </a:xfrm>
            <a:custGeom>
              <a:avLst/>
              <a:gdLst/>
              <a:ahLst/>
              <a:cxnLst/>
              <a:rect l="l" t="t" r="r" b="b"/>
              <a:pathLst>
                <a:path w="12299" h="12298" extrusionOk="0">
                  <a:moveTo>
                    <a:pt x="1" y="0"/>
                  </a:moveTo>
                  <a:lnTo>
                    <a:pt x="1" y="12298"/>
                  </a:lnTo>
                  <a:lnTo>
                    <a:pt x="12299" y="12298"/>
                  </a:lnTo>
                  <a:lnTo>
                    <a:pt x="12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4109675" y="2997750"/>
              <a:ext cx="307475" cy="307475"/>
            </a:xfrm>
            <a:custGeom>
              <a:avLst/>
              <a:gdLst/>
              <a:ahLst/>
              <a:cxnLst/>
              <a:rect l="l" t="t" r="r" b="b"/>
              <a:pathLst>
                <a:path w="12299" h="12299" extrusionOk="0">
                  <a:moveTo>
                    <a:pt x="1" y="1"/>
                  </a:moveTo>
                  <a:lnTo>
                    <a:pt x="1" y="12298"/>
                  </a:lnTo>
                  <a:lnTo>
                    <a:pt x="12298" y="12298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3187350" y="2997750"/>
              <a:ext cx="307475" cy="307475"/>
            </a:xfrm>
            <a:custGeom>
              <a:avLst/>
              <a:gdLst/>
              <a:ahLst/>
              <a:cxnLst/>
              <a:rect l="l" t="t" r="r" b="b"/>
              <a:pathLst>
                <a:path w="12299" h="12299" extrusionOk="0">
                  <a:moveTo>
                    <a:pt x="1" y="1"/>
                  </a:moveTo>
                  <a:lnTo>
                    <a:pt x="1" y="12298"/>
                  </a:lnTo>
                  <a:lnTo>
                    <a:pt x="12298" y="12298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3648100" y="3612650"/>
              <a:ext cx="307475" cy="307450"/>
            </a:xfrm>
            <a:custGeom>
              <a:avLst/>
              <a:gdLst/>
              <a:ahLst/>
              <a:cxnLst/>
              <a:rect l="l" t="t" r="r" b="b"/>
              <a:pathLst>
                <a:path w="12299" h="12298" extrusionOk="0">
                  <a:moveTo>
                    <a:pt x="1" y="0"/>
                  </a:moveTo>
                  <a:lnTo>
                    <a:pt x="1" y="12298"/>
                  </a:lnTo>
                  <a:lnTo>
                    <a:pt x="12299" y="12298"/>
                  </a:lnTo>
                  <a:lnTo>
                    <a:pt x="12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18"/>
          <p:cNvGrpSpPr/>
          <p:nvPr/>
        </p:nvGrpSpPr>
        <p:grpSpPr>
          <a:xfrm>
            <a:off x="7525570" y="1633186"/>
            <a:ext cx="362165" cy="377870"/>
            <a:chOff x="1312525" y="238125"/>
            <a:chExt cx="5002275" cy="5219200"/>
          </a:xfrm>
        </p:grpSpPr>
        <p:sp>
          <p:nvSpPr>
            <p:cNvPr id="398" name="Google Shape;398;p18"/>
            <p:cNvSpPr/>
            <p:nvPr/>
          </p:nvSpPr>
          <p:spPr>
            <a:xfrm>
              <a:off x="1312525" y="238125"/>
              <a:ext cx="5002275" cy="5219200"/>
            </a:xfrm>
            <a:custGeom>
              <a:avLst/>
              <a:gdLst/>
              <a:ahLst/>
              <a:cxnLst/>
              <a:rect l="l" t="t" r="r" b="b"/>
              <a:pathLst>
                <a:path w="200091" h="208768" extrusionOk="0">
                  <a:moveTo>
                    <a:pt x="36829" y="36828"/>
                  </a:moveTo>
                  <a:lnTo>
                    <a:pt x="36829" y="49126"/>
                  </a:lnTo>
                  <a:lnTo>
                    <a:pt x="24564" y="49126"/>
                  </a:lnTo>
                  <a:lnTo>
                    <a:pt x="24564" y="36828"/>
                  </a:lnTo>
                  <a:close/>
                  <a:moveTo>
                    <a:pt x="84454" y="61391"/>
                  </a:moveTo>
                  <a:lnTo>
                    <a:pt x="84454" y="104384"/>
                  </a:lnTo>
                  <a:lnTo>
                    <a:pt x="59891" y="104384"/>
                  </a:lnTo>
                  <a:cubicBezTo>
                    <a:pt x="35198" y="104384"/>
                    <a:pt x="15463" y="85953"/>
                    <a:pt x="12625" y="61391"/>
                  </a:cubicBezTo>
                  <a:close/>
                  <a:moveTo>
                    <a:pt x="120825" y="61391"/>
                  </a:moveTo>
                  <a:cubicBezTo>
                    <a:pt x="134884" y="61391"/>
                    <a:pt x="148486" y="65957"/>
                    <a:pt x="159707" y="74308"/>
                  </a:cubicBezTo>
                  <a:lnTo>
                    <a:pt x="136874" y="106439"/>
                  </a:lnTo>
                  <a:cubicBezTo>
                    <a:pt x="133448" y="105101"/>
                    <a:pt x="129795" y="104384"/>
                    <a:pt x="126011" y="104384"/>
                  </a:cubicBezTo>
                  <a:lnTo>
                    <a:pt x="96719" y="104384"/>
                  </a:lnTo>
                  <a:lnTo>
                    <a:pt x="96719" y="61391"/>
                  </a:lnTo>
                  <a:close/>
                  <a:moveTo>
                    <a:pt x="168906" y="82561"/>
                  </a:moveTo>
                  <a:cubicBezTo>
                    <a:pt x="179866" y="94598"/>
                    <a:pt x="186260" y="110908"/>
                    <a:pt x="186260" y="127544"/>
                  </a:cubicBezTo>
                  <a:cubicBezTo>
                    <a:pt x="186260" y="128000"/>
                    <a:pt x="186227" y="128457"/>
                    <a:pt x="186227" y="128946"/>
                  </a:cubicBezTo>
                  <a:lnTo>
                    <a:pt x="155891" y="128946"/>
                  </a:lnTo>
                  <a:cubicBezTo>
                    <a:pt x="154651" y="123140"/>
                    <a:pt x="151716" y="117660"/>
                    <a:pt x="147149" y="113158"/>
                  </a:cubicBezTo>
                  <a:lnTo>
                    <a:pt x="168906" y="82561"/>
                  </a:lnTo>
                  <a:close/>
                  <a:moveTo>
                    <a:pt x="184792" y="141211"/>
                  </a:moveTo>
                  <a:cubicBezTo>
                    <a:pt x="181367" y="158239"/>
                    <a:pt x="171646" y="172951"/>
                    <a:pt x="158239" y="182900"/>
                  </a:cubicBezTo>
                  <a:lnTo>
                    <a:pt x="144376" y="159805"/>
                  </a:lnTo>
                  <a:cubicBezTo>
                    <a:pt x="150737" y="155140"/>
                    <a:pt x="154749" y="148486"/>
                    <a:pt x="156087" y="141211"/>
                  </a:cubicBezTo>
                  <a:close/>
                  <a:moveTo>
                    <a:pt x="133155" y="164959"/>
                  </a:moveTo>
                  <a:lnTo>
                    <a:pt x="147801" y="189326"/>
                  </a:lnTo>
                  <a:cubicBezTo>
                    <a:pt x="138831" y="193795"/>
                    <a:pt x="128784" y="196339"/>
                    <a:pt x="118182" y="196469"/>
                  </a:cubicBezTo>
                  <a:lnTo>
                    <a:pt x="118182" y="165774"/>
                  </a:lnTo>
                  <a:lnTo>
                    <a:pt x="126044" y="165774"/>
                  </a:lnTo>
                  <a:cubicBezTo>
                    <a:pt x="128458" y="165774"/>
                    <a:pt x="130871" y="165513"/>
                    <a:pt x="133155" y="164959"/>
                  </a:cubicBezTo>
                  <a:close/>
                  <a:moveTo>
                    <a:pt x="105917" y="165774"/>
                  </a:moveTo>
                  <a:lnTo>
                    <a:pt x="105917" y="196502"/>
                  </a:lnTo>
                  <a:lnTo>
                    <a:pt x="93489" y="196502"/>
                  </a:lnTo>
                  <a:cubicBezTo>
                    <a:pt x="77081" y="196469"/>
                    <a:pt x="61294" y="182997"/>
                    <a:pt x="58260" y="165774"/>
                  </a:cubicBezTo>
                  <a:close/>
                  <a:moveTo>
                    <a:pt x="36829" y="0"/>
                  </a:moveTo>
                  <a:lnTo>
                    <a:pt x="36829" y="24563"/>
                  </a:lnTo>
                  <a:lnTo>
                    <a:pt x="12266" y="24563"/>
                  </a:lnTo>
                  <a:lnTo>
                    <a:pt x="12266" y="49126"/>
                  </a:lnTo>
                  <a:lnTo>
                    <a:pt x="1" y="49126"/>
                  </a:lnTo>
                  <a:lnTo>
                    <a:pt x="1" y="55258"/>
                  </a:lnTo>
                  <a:cubicBezTo>
                    <a:pt x="1" y="89052"/>
                    <a:pt x="25836" y="116681"/>
                    <a:pt x="59891" y="116681"/>
                  </a:cubicBezTo>
                  <a:lnTo>
                    <a:pt x="126044" y="116681"/>
                  </a:lnTo>
                  <a:cubicBezTo>
                    <a:pt x="135960" y="116681"/>
                    <a:pt x="144343" y="125326"/>
                    <a:pt x="144343" y="135601"/>
                  </a:cubicBezTo>
                  <a:cubicBezTo>
                    <a:pt x="144343" y="145648"/>
                    <a:pt x="136286" y="153509"/>
                    <a:pt x="126044" y="153509"/>
                  </a:cubicBezTo>
                  <a:lnTo>
                    <a:pt x="12266" y="153509"/>
                  </a:lnTo>
                  <a:lnTo>
                    <a:pt x="12266" y="165774"/>
                  </a:lnTo>
                  <a:lnTo>
                    <a:pt x="45832" y="165774"/>
                  </a:lnTo>
                  <a:cubicBezTo>
                    <a:pt x="46386" y="170015"/>
                    <a:pt x="47495" y="174157"/>
                    <a:pt x="49126" y="178072"/>
                  </a:cubicBezTo>
                  <a:lnTo>
                    <a:pt x="12266" y="178072"/>
                  </a:lnTo>
                  <a:lnTo>
                    <a:pt x="12266" y="190337"/>
                  </a:lnTo>
                  <a:lnTo>
                    <a:pt x="56466" y="190337"/>
                  </a:lnTo>
                  <a:cubicBezTo>
                    <a:pt x="65469" y="201526"/>
                    <a:pt x="78549" y="208376"/>
                    <a:pt x="92282" y="208735"/>
                  </a:cubicBezTo>
                  <a:lnTo>
                    <a:pt x="92282" y="208767"/>
                  </a:lnTo>
                  <a:lnTo>
                    <a:pt x="117334" y="208767"/>
                  </a:lnTo>
                  <a:cubicBezTo>
                    <a:pt x="159968" y="208767"/>
                    <a:pt x="195328" y="175756"/>
                    <a:pt x="198264" y="133187"/>
                  </a:cubicBezTo>
                  <a:cubicBezTo>
                    <a:pt x="200091" y="107417"/>
                    <a:pt x="189228" y="83376"/>
                    <a:pt x="171809" y="68273"/>
                  </a:cubicBezTo>
                  <a:cubicBezTo>
                    <a:pt x="157815" y="56041"/>
                    <a:pt x="139777" y="49126"/>
                    <a:pt x="120792" y="49126"/>
                  </a:cubicBezTo>
                  <a:lnTo>
                    <a:pt x="49126" y="49126"/>
                  </a:lnTo>
                  <a:lnTo>
                    <a:pt x="49126" y="36828"/>
                  </a:lnTo>
                  <a:lnTo>
                    <a:pt x="122814" y="36828"/>
                  </a:lnTo>
                  <a:lnTo>
                    <a:pt x="122814" y="24563"/>
                  </a:lnTo>
                  <a:lnTo>
                    <a:pt x="49126" y="24563"/>
                  </a:lnTo>
                  <a:lnTo>
                    <a:pt x="49126" y="12298"/>
                  </a:lnTo>
                  <a:lnTo>
                    <a:pt x="141212" y="12298"/>
                  </a:lnTo>
                  <a:lnTo>
                    <a:pt x="141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2540675" y="208032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0" y="0"/>
                  </a:move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00" name="Google Shape;400;p18"/>
          <p:cNvSpPr/>
          <p:nvPr/>
        </p:nvSpPr>
        <p:spPr>
          <a:xfrm>
            <a:off x="3242990" y="1674625"/>
            <a:ext cx="479848" cy="295018"/>
          </a:xfrm>
          <a:custGeom>
            <a:avLst/>
            <a:gdLst/>
            <a:ahLst/>
            <a:cxnLst/>
            <a:rect l="l" t="t" r="r" b="b"/>
            <a:pathLst>
              <a:path w="290377" h="178528" extrusionOk="0">
                <a:moveTo>
                  <a:pt x="91677" y="26067"/>
                </a:moveTo>
                <a:lnTo>
                  <a:pt x="91677" y="26067"/>
                </a:lnTo>
                <a:cubicBezTo>
                  <a:pt x="91855" y="28069"/>
                  <a:pt x="90654" y="20195"/>
                  <a:pt x="111204" y="143543"/>
                </a:cubicBezTo>
                <a:cubicBezTo>
                  <a:pt x="111189" y="143526"/>
                  <a:pt x="111184" y="143521"/>
                  <a:pt x="111184" y="143521"/>
                </a:cubicBezTo>
                <a:lnTo>
                  <a:pt x="111184" y="143521"/>
                </a:lnTo>
                <a:cubicBezTo>
                  <a:pt x="111183" y="143521"/>
                  <a:pt x="111205" y="143548"/>
                  <a:pt x="111205" y="143548"/>
                </a:cubicBezTo>
                <a:cubicBezTo>
                  <a:pt x="111202" y="143548"/>
                  <a:pt x="108456" y="140325"/>
                  <a:pt x="42213" y="63565"/>
                </a:cubicBezTo>
                <a:lnTo>
                  <a:pt x="42213" y="63609"/>
                </a:lnTo>
                <a:cubicBezTo>
                  <a:pt x="42169" y="63520"/>
                  <a:pt x="40256" y="61786"/>
                  <a:pt x="40745" y="58761"/>
                </a:cubicBezTo>
                <a:cubicBezTo>
                  <a:pt x="40879" y="57782"/>
                  <a:pt x="41457" y="55959"/>
                  <a:pt x="43414" y="54758"/>
                </a:cubicBezTo>
                <a:lnTo>
                  <a:pt x="89275" y="26868"/>
                </a:lnTo>
                <a:cubicBezTo>
                  <a:pt x="90031" y="26423"/>
                  <a:pt x="90832" y="26156"/>
                  <a:pt x="91677" y="26067"/>
                </a:cubicBezTo>
                <a:close/>
                <a:moveTo>
                  <a:pt x="198922" y="26067"/>
                </a:moveTo>
                <a:cubicBezTo>
                  <a:pt x="199767" y="26156"/>
                  <a:pt x="200612" y="26423"/>
                  <a:pt x="201369" y="26868"/>
                </a:cubicBezTo>
                <a:lnTo>
                  <a:pt x="247229" y="54758"/>
                </a:lnTo>
                <a:cubicBezTo>
                  <a:pt x="250254" y="56626"/>
                  <a:pt x="250921" y="60718"/>
                  <a:pt x="248608" y="63387"/>
                </a:cubicBezTo>
                <a:lnTo>
                  <a:pt x="248252" y="63787"/>
                </a:lnTo>
                <a:lnTo>
                  <a:pt x="248163" y="63565"/>
                </a:lnTo>
                <a:lnTo>
                  <a:pt x="179350" y="143676"/>
                </a:lnTo>
                <a:lnTo>
                  <a:pt x="179350" y="143676"/>
                </a:lnTo>
                <a:cubicBezTo>
                  <a:pt x="198477" y="28647"/>
                  <a:pt x="198700" y="28202"/>
                  <a:pt x="198922" y="26067"/>
                </a:cubicBezTo>
                <a:close/>
                <a:moveTo>
                  <a:pt x="175035" y="16726"/>
                </a:moveTo>
                <a:cubicBezTo>
                  <a:pt x="179217" y="16726"/>
                  <a:pt x="182508" y="20240"/>
                  <a:pt x="182286" y="24377"/>
                </a:cubicBezTo>
                <a:cubicBezTo>
                  <a:pt x="182197" y="25355"/>
                  <a:pt x="183265" y="18550"/>
                  <a:pt x="161513" y="148836"/>
                </a:cubicBezTo>
                <a:cubicBezTo>
                  <a:pt x="160935" y="152306"/>
                  <a:pt x="157999" y="154930"/>
                  <a:pt x="154396" y="154930"/>
                </a:cubicBezTo>
                <a:lnTo>
                  <a:pt x="136203" y="154930"/>
                </a:lnTo>
                <a:cubicBezTo>
                  <a:pt x="134513" y="154930"/>
                  <a:pt x="132956" y="154352"/>
                  <a:pt x="131710" y="153329"/>
                </a:cubicBezTo>
                <a:cubicBezTo>
                  <a:pt x="131443" y="152973"/>
                  <a:pt x="129575" y="151638"/>
                  <a:pt x="129130" y="148836"/>
                </a:cubicBezTo>
                <a:lnTo>
                  <a:pt x="108491" y="25177"/>
                </a:lnTo>
                <a:cubicBezTo>
                  <a:pt x="108135" y="23220"/>
                  <a:pt x="108713" y="21930"/>
                  <a:pt x="108802" y="21263"/>
                </a:cubicBezTo>
                <a:cubicBezTo>
                  <a:pt x="109870" y="18683"/>
                  <a:pt x="112405" y="16726"/>
                  <a:pt x="115563" y="16726"/>
                </a:cubicBezTo>
                <a:close/>
                <a:moveTo>
                  <a:pt x="44971" y="92433"/>
                </a:moveTo>
                <a:lnTo>
                  <a:pt x="89230" y="143899"/>
                </a:lnTo>
                <a:lnTo>
                  <a:pt x="46483" y="160446"/>
                </a:lnTo>
                <a:cubicBezTo>
                  <a:pt x="44215" y="161335"/>
                  <a:pt x="41813" y="161780"/>
                  <a:pt x="39366" y="161780"/>
                </a:cubicBezTo>
                <a:cubicBezTo>
                  <a:pt x="33584" y="161780"/>
                  <a:pt x="28113" y="159289"/>
                  <a:pt x="24332" y="154886"/>
                </a:cubicBezTo>
                <a:cubicBezTo>
                  <a:pt x="18860" y="148569"/>
                  <a:pt x="18015" y="139406"/>
                  <a:pt x="22152" y="132155"/>
                </a:cubicBezTo>
                <a:lnTo>
                  <a:pt x="44971" y="92433"/>
                </a:lnTo>
                <a:close/>
                <a:moveTo>
                  <a:pt x="245494" y="92567"/>
                </a:moveTo>
                <a:lnTo>
                  <a:pt x="268224" y="132155"/>
                </a:lnTo>
                <a:cubicBezTo>
                  <a:pt x="272361" y="139406"/>
                  <a:pt x="271516" y="148569"/>
                  <a:pt x="266045" y="154886"/>
                </a:cubicBezTo>
                <a:cubicBezTo>
                  <a:pt x="262234" y="159352"/>
                  <a:pt x="256713" y="161801"/>
                  <a:pt x="251053" y="161801"/>
                </a:cubicBezTo>
                <a:cubicBezTo>
                  <a:pt x="248651" y="161801"/>
                  <a:pt x="246225" y="161360"/>
                  <a:pt x="243893" y="160446"/>
                </a:cubicBezTo>
                <a:lnTo>
                  <a:pt x="201191" y="143943"/>
                </a:lnTo>
                <a:lnTo>
                  <a:pt x="245494" y="92567"/>
                </a:lnTo>
                <a:close/>
                <a:moveTo>
                  <a:pt x="115563" y="1"/>
                </a:moveTo>
                <a:cubicBezTo>
                  <a:pt x="108091" y="1"/>
                  <a:pt x="100929" y="3470"/>
                  <a:pt x="96303" y="9698"/>
                </a:cubicBezTo>
                <a:cubicBezTo>
                  <a:pt x="94936" y="9446"/>
                  <a:pt x="93571" y="9324"/>
                  <a:pt x="92222" y="9324"/>
                </a:cubicBezTo>
                <a:cubicBezTo>
                  <a:pt x="88084" y="9324"/>
                  <a:pt x="84090" y="10476"/>
                  <a:pt x="80601" y="12589"/>
                </a:cubicBezTo>
                <a:lnTo>
                  <a:pt x="34740" y="40479"/>
                </a:lnTo>
                <a:cubicBezTo>
                  <a:pt x="22908" y="47685"/>
                  <a:pt x="20328" y="63832"/>
                  <a:pt x="29403" y="74329"/>
                </a:cubicBezTo>
                <a:lnTo>
                  <a:pt x="33406" y="78956"/>
                </a:lnTo>
                <a:lnTo>
                  <a:pt x="7695" y="123837"/>
                </a:lnTo>
                <a:cubicBezTo>
                  <a:pt x="0" y="137226"/>
                  <a:pt x="1602" y="154085"/>
                  <a:pt x="11654" y="165784"/>
                </a:cubicBezTo>
                <a:cubicBezTo>
                  <a:pt x="18766" y="174080"/>
                  <a:pt x="28961" y="178528"/>
                  <a:pt x="39357" y="178528"/>
                </a:cubicBezTo>
                <a:cubicBezTo>
                  <a:pt x="43787" y="178528"/>
                  <a:pt x="48253" y="177720"/>
                  <a:pt x="52533" y="176059"/>
                </a:cubicBezTo>
                <a:lnTo>
                  <a:pt x="100973" y="157288"/>
                </a:lnTo>
                <a:lnTo>
                  <a:pt x="103331" y="160001"/>
                </a:lnTo>
                <a:cubicBezTo>
                  <a:pt x="107549" y="164889"/>
                  <a:pt x="113758" y="167751"/>
                  <a:pt x="120317" y="167751"/>
                </a:cubicBezTo>
                <a:cubicBezTo>
                  <a:pt x="121160" y="167751"/>
                  <a:pt x="122008" y="167703"/>
                  <a:pt x="122858" y="167607"/>
                </a:cubicBezTo>
                <a:cubicBezTo>
                  <a:pt x="126684" y="170143"/>
                  <a:pt x="131310" y="171611"/>
                  <a:pt x="136203" y="171611"/>
                </a:cubicBezTo>
                <a:lnTo>
                  <a:pt x="154396" y="171611"/>
                </a:lnTo>
                <a:cubicBezTo>
                  <a:pt x="159289" y="171611"/>
                  <a:pt x="163871" y="170143"/>
                  <a:pt x="167696" y="167607"/>
                </a:cubicBezTo>
                <a:cubicBezTo>
                  <a:pt x="168583" y="167712"/>
                  <a:pt x="169467" y="167763"/>
                  <a:pt x="170343" y="167763"/>
                </a:cubicBezTo>
                <a:cubicBezTo>
                  <a:pt x="176935" y="167763"/>
                  <a:pt x="183116" y="164870"/>
                  <a:pt x="187357" y="160001"/>
                </a:cubicBezTo>
                <a:lnTo>
                  <a:pt x="189581" y="157376"/>
                </a:lnTo>
                <a:lnTo>
                  <a:pt x="237843" y="176059"/>
                </a:lnTo>
                <a:cubicBezTo>
                  <a:pt x="242126" y="177711"/>
                  <a:pt x="246582" y="178511"/>
                  <a:pt x="250995" y="178511"/>
                </a:cubicBezTo>
                <a:cubicBezTo>
                  <a:pt x="261431" y="178511"/>
                  <a:pt x="271625" y="174037"/>
                  <a:pt x="278722" y="165784"/>
                </a:cubicBezTo>
                <a:cubicBezTo>
                  <a:pt x="288775" y="154085"/>
                  <a:pt x="290376" y="137226"/>
                  <a:pt x="282681" y="123837"/>
                </a:cubicBezTo>
                <a:lnTo>
                  <a:pt x="257060" y="79178"/>
                </a:lnTo>
                <a:lnTo>
                  <a:pt x="261241" y="74329"/>
                </a:lnTo>
                <a:cubicBezTo>
                  <a:pt x="270315" y="63832"/>
                  <a:pt x="267780" y="47685"/>
                  <a:pt x="255947" y="40479"/>
                </a:cubicBezTo>
                <a:lnTo>
                  <a:pt x="210087" y="12589"/>
                </a:lnTo>
                <a:cubicBezTo>
                  <a:pt x="206593" y="10493"/>
                  <a:pt x="202602" y="9343"/>
                  <a:pt x="198486" y="9343"/>
                </a:cubicBezTo>
                <a:cubicBezTo>
                  <a:pt x="197099" y="9343"/>
                  <a:pt x="195697" y="9473"/>
                  <a:pt x="194296" y="9742"/>
                </a:cubicBezTo>
                <a:cubicBezTo>
                  <a:pt x="189581" y="3381"/>
                  <a:pt x="182375" y="1"/>
                  <a:pt x="1750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A294FB-D9BA-698B-1413-F9E82CD09D2C}"/>
              </a:ext>
            </a:extLst>
          </p:cNvPr>
          <p:cNvSpPr txBox="1"/>
          <p:nvPr/>
        </p:nvSpPr>
        <p:spPr>
          <a:xfrm>
            <a:off x="4845028" y="1318558"/>
            <a:ext cx="35798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 Easily add, edit, and remove pantry items</a:t>
            </a: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 Set quantity, expiration dates</a:t>
            </a:r>
          </a:p>
        </p:txBody>
      </p:sp>
      <p:sp>
        <p:nvSpPr>
          <p:cNvPr id="30" name="Google Shape;1387;p23">
            <a:extLst>
              <a:ext uri="{FF2B5EF4-FFF2-40B4-BE49-F238E27FC236}">
                <a16:creationId xmlns:a16="http://schemas.microsoft.com/office/drawing/2014/main" id="{78576837-C8CE-1C93-0AD4-0EBD4CD7A4A1}"/>
              </a:ext>
            </a:extLst>
          </p:cNvPr>
          <p:cNvSpPr/>
          <p:nvPr/>
        </p:nvSpPr>
        <p:spPr>
          <a:xfrm>
            <a:off x="5466129" y="3236908"/>
            <a:ext cx="2148359" cy="1072919"/>
          </a:xfrm>
          <a:custGeom>
            <a:avLst/>
            <a:gdLst/>
            <a:ahLst/>
            <a:cxnLst/>
            <a:rect l="l" t="t" r="r" b="b"/>
            <a:pathLst>
              <a:path w="71606" h="35761" extrusionOk="0">
                <a:moveTo>
                  <a:pt x="35759" y="1"/>
                </a:moveTo>
                <a:cubicBezTo>
                  <a:pt x="16074" y="1"/>
                  <a:pt x="0" y="15988"/>
                  <a:pt x="0" y="35760"/>
                </a:cubicBezTo>
                <a:lnTo>
                  <a:pt x="71605" y="35760"/>
                </a:lnTo>
                <a:cubicBezTo>
                  <a:pt x="71605" y="15988"/>
                  <a:pt x="55532" y="1"/>
                  <a:pt x="35759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86;p23">
            <a:extLst>
              <a:ext uri="{FF2B5EF4-FFF2-40B4-BE49-F238E27FC236}">
                <a16:creationId xmlns:a16="http://schemas.microsoft.com/office/drawing/2014/main" id="{825E6318-28C0-C1F9-5E0F-E52322D46749}"/>
              </a:ext>
            </a:extLst>
          </p:cNvPr>
          <p:cNvSpPr/>
          <p:nvPr/>
        </p:nvSpPr>
        <p:spPr>
          <a:xfrm>
            <a:off x="6389875" y="2852186"/>
            <a:ext cx="300865" cy="384722"/>
          </a:xfrm>
          <a:custGeom>
            <a:avLst/>
            <a:gdLst/>
            <a:ahLst/>
            <a:cxnLst/>
            <a:rect l="l" t="t" r="r" b="b"/>
            <a:pathLst>
              <a:path w="10028" h="12823" extrusionOk="0">
                <a:moveTo>
                  <a:pt x="0" y="0"/>
                </a:moveTo>
                <a:lnTo>
                  <a:pt x="3612" y="12823"/>
                </a:lnTo>
                <a:lnTo>
                  <a:pt x="6415" y="12823"/>
                </a:lnTo>
                <a:lnTo>
                  <a:pt x="10027" y="0"/>
                </a:lnTo>
                <a:close/>
              </a:path>
            </a:pathLst>
          </a:custGeom>
          <a:solidFill>
            <a:srgbClr val="B1B1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380;p23">
            <a:extLst>
              <a:ext uri="{FF2B5EF4-FFF2-40B4-BE49-F238E27FC236}">
                <a16:creationId xmlns:a16="http://schemas.microsoft.com/office/drawing/2014/main" id="{0DFD6BEB-CE8A-0DC8-C2C9-DD26D5468475}"/>
              </a:ext>
            </a:extLst>
          </p:cNvPr>
          <p:cNvSpPr/>
          <p:nvPr/>
        </p:nvSpPr>
        <p:spPr>
          <a:xfrm>
            <a:off x="5220993" y="3034299"/>
            <a:ext cx="353596" cy="353867"/>
          </a:xfrm>
          <a:custGeom>
            <a:avLst/>
            <a:gdLst/>
            <a:ahLst/>
            <a:cxnLst/>
            <a:rect l="l" t="t" r="r" b="b"/>
            <a:pathLst>
              <a:path w="9118" h="9125" extrusionOk="0">
                <a:moveTo>
                  <a:pt x="4602" y="0"/>
                </a:moveTo>
                <a:cubicBezTo>
                  <a:pt x="4154" y="2262"/>
                  <a:pt x="2348" y="4068"/>
                  <a:pt x="1" y="4515"/>
                </a:cubicBezTo>
                <a:cubicBezTo>
                  <a:pt x="2348" y="4971"/>
                  <a:pt x="4154" y="6777"/>
                  <a:pt x="4602" y="9124"/>
                </a:cubicBezTo>
                <a:cubicBezTo>
                  <a:pt x="4964" y="6777"/>
                  <a:pt x="6864" y="4971"/>
                  <a:pt x="9117" y="4515"/>
                </a:cubicBezTo>
                <a:cubicBezTo>
                  <a:pt x="6864" y="4068"/>
                  <a:pt x="4964" y="2262"/>
                  <a:pt x="4602" y="0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81;p23">
            <a:extLst>
              <a:ext uri="{FF2B5EF4-FFF2-40B4-BE49-F238E27FC236}">
                <a16:creationId xmlns:a16="http://schemas.microsoft.com/office/drawing/2014/main" id="{A89AFCE3-CC7B-DC11-DA41-B791A817BC88}"/>
              </a:ext>
            </a:extLst>
          </p:cNvPr>
          <p:cNvSpPr/>
          <p:nvPr/>
        </p:nvSpPr>
        <p:spPr>
          <a:xfrm>
            <a:off x="5038884" y="2852186"/>
            <a:ext cx="178504" cy="178776"/>
          </a:xfrm>
          <a:custGeom>
            <a:avLst/>
            <a:gdLst/>
            <a:ahLst/>
            <a:cxnLst/>
            <a:rect l="l" t="t" r="r" b="b"/>
            <a:pathLst>
              <a:path w="4603" h="4610" extrusionOk="0">
                <a:moveTo>
                  <a:pt x="2349" y="1"/>
                </a:moveTo>
                <a:cubicBezTo>
                  <a:pt x="2074" y="1178"/>
                  <a:pt x="1171" y="2081"/>
                  <a:pt x="1" y="2262"/>
                </a:cubicBezTo>
                <a:cubicBezTo>
                  <a:pt x="1171" y="2529"/>
                  <a:pt x="2074" y="3432"/>
                  <a:pt x="2349" y="4610"/>
                </a:cubicBezTo>
                <a:cubicBezTo>
                  <a:pt x="2529" y="3432"/>
                  <a:pt x="3432" y="2529"/>
                  <a:pt x="4603" y="2262"/>
                </a:cubicBezTo>
                <a:cubicBezTo>
                  <a:pt x="3432" y="2081"/>
                  <a:pt x="2529" y="1178"/>
                  <a:pt x="2349" y="1"/>
                </a:cubicBezTo>
                <a:close/>
              </a:path>
            </a:pathLst>
          </a:cu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58388B1-5933-36DC-9D31-2D684ECFD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9" y="1087111"/>
            <a:ext cx="4059999" cy="2333410"/>
          </a:xfrm>
          <a:prstGeom prst="rect">
            <a:avLst/>
          </a:prstGeom>
        </p:spPr>
      </p:pic>
      <p:sp>
        <p:nvSpPr>
          <p:cNvPr id="37" name="Google Shape;1382;p23">
            <a:extLst>
              <a:ext uri="{FF2B5EF4-FFF2-40B4-BE49-F238E27FC236}">
                <a16:creationId xmlns:a16="http://schemas.microsoft.com/office/drawing/2014/main" id="{D5B255A3-744F-1B2C-E042-14B30E220039}"/>
              </a:ext>
            </a:extLst>
          </p:cNvPr>
          <p:cNvSpPr/>
          <p:nvPr/>
        </p:nvSpPr>
        <p:spPr>
          <a:xfrm>
            <a:off x="5535148" y="4410027"/>
            <a:ext cx="2010318" cy="149142"/>
          </a:xfrm>
          <a:custGeom>
            <a:avLst/>
            <a:gdLst/>
            <a:ahLst/>
            <a:cxnLst/>
            <a:rect l="l" t="t" r="r" b="b"/>
            <a:pathLst>
              <a:path w="67005" h="4971" extrusionOk="0">
                <a:moveTo>
                  <a:pt x="1" y="0"/>
                </a:moveTo>
                <a:lnTo>
                  <a:pt x="1" y="903"/>
                </a:lnTo>
                <a:cubicBezTo>
                  <a:pt x="1807" y="903"/>
                  <a:pt x="3252" y="2348"/>
                  <a:pt x="3252" y="4067"/>
                </a:cubicBezTo>
                <a:lnTo>
                  <a:pt x="3252" y="4970"/>
                </a:lnTo>
                <a:lnTo>
                  <a:pt x="63847" y="4970"/>
                </a:lnTo>
                <a:lnTo>
                  <a:pt x="63847" y="4067"/>
                </a:lnTo>
                <a:cubicBezTo>
                  <a:pt x="63847" y="2348"/>
                  <a:pt x="65292" y="903"/>
                  <a:pt x="67004" y="903"/>
                </a:cubicBezTo>
                <a:lnTo>
                  <a:pt x="67004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384;p23">
            <a:extLst>
              <a:ext uri="{FF2B5EF4-FFF2-40B4-BE49-F238E27FC236}">
                <a16:creationId xmlns:a16="http://schemas.microsoft.com/office/drawing/2014/main" id="{27A51D8E-63E5-FB2A-F728-AB989CB47A2C}"/>
              </a:ext>
            </a:extLst>
          </p:cNvPr>
          <p:cNvSpPr/>
          <p:nvPr/>
        </p:nvSpPr>
        <p:spPr>
          <a:xfrm>
            <a:off x="5393470" y="4327196"/>
            <a:ext cx="2311343" cy="68525"/>
          </a:xfrm>
          <a:custGeom>
            <a:avLst/>
            <a:gdLst/>
            <a:ahLst/>
            <a:cxnLst/>
            <a:rect l="l" t="t" r="r" b="b"/>
            <a:pathLst>
              <a:path w="75218" h="1807" extrusionOk="0">
                <a:moveTo>
                  <a:pt x="0" y="0"/>
                </a:moveTo>
                <a:lnTo>
                  <a:pt x="0" y="1806"/>
                </a:lnTo>
                <a:lnTo>
                  <a:pt x="75217" y="1806"/>
                </a:lnTo>
                <a:lnTo>
                  <a:pt x="75217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3"/>
          <p:cNvSpPr/>
          <p:nvPr/>
        </p:nvSpPr>
        <p:spPr>
          <a:xfrm>
            <a:off x="4745775" y="2511801"/>
            <a:ext cx="1973100" cy="384600"/>
          </a:xfrm>
          <a:prstGeom prst="roundRect">
            <a:avLst>
              <a:gd name="adj" fmla="val 50000"/>
            </a:avLst>
          </a:pr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23"/>
          <p:cNvSpPr/>
          <p:nvPr/>
        </p:nvSpPr>
        <p:spPr>
          <a:xfrm>
            <a:off x="4745775" y="3758576"/>
            <a:ext cx="1973100" cy="384600"/>
          </a:xfrm>
          <a:prstGeom prst="roundRect">
            <a:avLst>
              <a:gd name="adj" fmla="val 50000"/>
            </a:avLst>
          </a:prstGeom>
          <a:solidFill>
            <a:srgbClr val="B80D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23"/>
          <p:cNvSpPr/>
          <p:nvPr/>
        </p:nvSpPr>
        <p:spPr>
          <a:xfrm>
            <a:off x="4745775" y="1253576"/>
            <a:ext cx="1973100" cy="384600"/>
          </a:xfrm>
          <a:prstGeom prst="roundRect">
            <a:avLst>
              <a:gd name="adj" fmla="val 50000"/>
            </a:avLst>
          </a:pr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23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 Cont.. (Recipe Suggestions)</a:t>
            </a:r>
            <a:endParaRPr dirty="0"/>
          </a:p>
        </p:txBody>
      </p:sp>
      <p:sp>
        <p:nvSpPr>
          <p:cNvPr id="1374" name="Google Shape;1374;p23"/>
          <p:cNvSpPr txBox="1"/>
          <p:nvPr/>
        </p:nvSpPr>
        <p:spPr>
          <a:xfrm>
            <a:off x="4810450" y="1275626"/>
            <a:ext cx="12534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Finder</a:t>
            </a: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75" name="Google Shape;1375;p23"/>
          <p:cNvSpPr txBox="1"/>
          <p:nvPr/>
        </p:nvSpPr>
        <p:spPr>
          <a:xfrm>
            <a:off x="4810450" y="2533851"/>
            <a:ext cx="12534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Recipe</a:t>
            </a: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76" name="Google Shape;1376;p23"/>
          <p:cNvSpPr txBox="1"/>
          <p:nvPr/>
        </p:nvSpPr>
        <p:spPr>
          <a:xfrm>
            <a:off x="4810450" y="3780626"/>
            <a:ext cx="12534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Instructions</a:t>
            </a: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77" name="Google Shape;1377;p23"/>
          <p:cNvSpPr txBox="1"/>
          <p:nvPr/>
        </p:nvSpPr>
        <p:spPr>
          <a:xfrm>
            <a:off x="4814425" y="1767413"/>
            <a:ext cx="4091035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Find recipe suggestions based on items in pantry</a:t>
            </a:r>
          </a:p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Search recipes if you are lazy to manage the pantry</a:t>
            </a:r>
          </a:p>
        </p:txBody>
      </p:sp>
      <p:sp>
        <p:nvSpPr>
          <p:cNvPr id="1378" name="Google Shape;1378;p23"/>
          <p:cNvSpPr txBox="1"/>
          <p:nvPr/>
        </p:nvSpPr>
        <p:spPr>
          <a:xfrm>
            <a:off x="4810449" y="3026750"/>
            <a:ext cx="4095011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Select the recipe and check the other ingredients too</a:t>
            </a:r>
            <a:endParaRPr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23"/>
          <p:cNvSpPr txBox="1"/>
          <p:nvPr/>
        </p:nvSpPr>
        <p:spPr>
          <a:xfrm>
            <a:off x="4810449" y="4286087"/>
            <a:ext cx="37572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Get the instructions both in text and audio</a:t>
            </a:r>
            <a:endParaRPr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E4D2F4-797F-AF4C-E6F6-469504B9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9" y="1275626"/>
            <a:ext cx="3885685" cy="27750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3"/>
          <p:cNvSpPr/>
          <p:nvPr/>
        </p:nvSpPr>
        <p:spPr>
          <a:xfrm>
            <a:off x="4745775" y="2511801"/>
            <a:ext cx="1973100" cy="384600"/>
          </a:xfrm>
          <a:prstGeom prst="roundRect">
            <a:avLst>
              <a:gd name="adj" fmla="val 50000"/>
            </a:avLst>
          </a:prstGeom>
          <a:solidFill>
            <a:srgbClr val="F8805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23"/>
          <p:cNvSpPr/>
          <p:nvPr/>
        </p:nvSpPr>
        <p:spPr>
          <a:xfrm>
            <a:off x="4745775" y="1253576"/>
            <a:ext cx="1973100" cy="384600"/>
          </a:xfrm>
          <a:prstGeom prst="roundRect">
            <a:avLst>
              <a:gd name="adj" fmla="val 50000"/>
            </a:avLst>
          </a:prstGeom>
          <a:solidFill>
            <a:srgbClr val="FFC9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23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 Cont.. (Favorites)</a:t>
            </a:r>
            <a:endParaRPr dirty="0"/>
          </a:p>
        </p:txBody>
      </p:sp>
      <p:sp>
        <p:nvSpPr>
          <p:cNvPr id="1374" name="Google Shape;1374;p23"/>
          <p:cNvSpPr txBox="1"/>
          <p:nvPr/>
        </p:nvSpPr>
        <p:spPr>
          <a:xfrm>
            <a:off x="4810449" y="1275626"/>
            <a:ext cx="1908425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View your Favorites</a:t>
            </a: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75" name="Google Shape;1375;p23"/>
          <p:cNvSpPr txBox="1"/>
          <p:nvPr/>
        </p:nvSpPr>
        <p:spPr>
          <a:xfrm>
            <a:off x="4810450" y="2533851"/>
            <a:ext cx="1614204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Watch the recipe</a:t>
            </a: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77" name="Google Shape;1377;p23"/>
          <p:cNvSpPr txBox="1"/>
          <p:nvPr/>
        </p:nvSpPr>
        <p:spPr>
          <a:xfrm>
            <a:off x="4814425" y="1767413"/>
            <a:ext cx="4091035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Find your Favorites here</a:t>
            </a:r>
          </a:p>
        </p:txBody>
      </p:sp>
      <p:sp>
        <p:nvSpPr>
          <p:cNvPr id="1378" name="Google Shape;1378;p23"/>
          <p:cNvSpPr txBox="1"/>
          <p:nvPr/>
        </p:nvSpPr>
        <p:spPr>
          <a:xfrm>
            <a:off x="4810449" y="3026750"/>
            <a:ext cx="4095011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chemeClr val="dk1"/>
                </a:solidFill>
                <a:latin typeface="+mj-lt"/>
                <a:ea typeface="Roboto"/>
                <a:cs typeface="Roboto"/>
                <a:sym typeface="Roboto"/>
              </a:rPr>
              <a:t>Tough to follow the text?? No problem we have video    recipes for you !!</a:t>
            </a:r>
            <a:endParaRPr sz="1200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23"/>
          <p:cNvSpPr txBox="1"/>
          <p:nvPr/>
        </p:nvSpPr>
        <p:spPr>
          <a:xfrm>
            <a:off x="4810449" y="4286087"/>
            <a:ext cx="37572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070D0-FBD6-97B3-164C-1FAEE471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6" y="1042380"/>
            <a:ext cx="3813470" cy="24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7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6"/>
          <p:cNvSpPr txBox="1">
            <a:spLocks noGrp="1"/>
          </p:cNvSpPr>
          <p:nvPr>
            <p:ph type="title"/>
          </p:nvPr>
        </p:nvSpPr>
        <p:spPr>
          <a:xfrm>
            <a:off x="457200" y="377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Databases (</a:t>
            </a:r>
            <a:r>
              <a:rPr lang="en" dirty="0" err="1"/>
              <a:t>MySql</a:t>
            </a:r>
            <a:r>
              <a:rPr lang="en" dirty="0"/>
              <a:t> Workbench)</a:t>
            </a:r>
            <a:endParaRPr dirty="0"/>
          </a:p>
        </p:txBody>
      </p:sp>
      <p:grpSp>
        <p:nvGrpSpPr>
          <p:cNvPr id="1502" name="Google Shape;1502;p26"/>
          <p:cNvGrpSpPr/>
          <p:nvPr/>
        </p:nvGrpSpPr>
        <p:grpSpPr>
          <a:xfrm>
            <a:off x="857787" y="1642398"/>
            <a:ext cx="1625782" cy="1590877"/>
            <a:chOff x="6366775" y="3265600"/>
            <a:chExt cx="320800" cy="313900"/>
          </a:xfrm>
        </p:grpSpPr>
        <p:sp>
          <p:nvSpPr>
            <p:cNvPr id="1503" name="Google Shape;1503;p26"/>
            <p:cNvSpPr/>
            <p:nvPr/>
          </p:nvSpPr>
          <p:spPr>
            <a:xfrm>
              <a:off x="6366775" y="3315350"/>
              <a:ext cx="320325" cy="263950"/>
            </a:xfrm>
            <a:custGeom>
              <a:avLst/>
              <a:gdLst/>
              <a:ahLst/>
              <a:cxnLst/>
              <a:rect l="l" t="t" r="r" b="b"/>
              <a:pathLst>
                <a:path w="12813" h="10558" extrusionOk="0">
                  <a:moveTo>
                    <a:pt x="9547" y="0"/>
                  </a:moveTo>
                  <a:cubicBezTo>
                    <a:pt x="9524" y="0"/>
                    <a:pt x="9508" y="64"/>
                    <a:pt x="9558" y="64"/>
                  </a:cubicBezTo>
                  <a:cubicBezTo>
                    <a:pt x="10430" y="385"/>
                    <a:pt x="11244" y="935"/>
                    <a:pt x="11797" y="1691"/>
                  </a:cubicBezTo>
                  <a:cubicBezTo>
                    <a:pt x="12348" y="2477"/>
                    <a:pt x="12610" y="3464"/>
                    <a:pt x="12638" y="4422"/>
                  </a:cubicBezTo>
                  <a:cubicBezTo>
                    <a:pt x="12696" y="5410"/>
                    <a:pt x="12494" y="6456"/>
                    <a:pt x="12029" y="7358"/>
                  </a:cubicBezTo>
                  <a:cubicBezTo>
                    <a:pt x="11622" y="8083"/>
                    <a:pt x="11041" y="8722"/>
                    <a:pt x="10372" y="9217"/>
                  </a:cubicBezTo>
                  <a:cubicBezTo>
                    <a:pt x="9204" y="10019"/>
                    <a:pt x="7800" y="10441"/>
                    <a:pt x="6389" y="10441"/>
                  </a:cubicBezTo>
                  <a:cubicBezTo>
                    <a:pt x="6011" y="10441"/>
                    <a:pt x="5633" y="10411"/>
                    <a:pt x="5258" y="10349"/>
                  </a:cubicBezTo>
                  <a:cubicBezTo>
                    <a:pt x="4270" y="10205"/>
                    <a:pt x="3340" y="9826"/>
                    <a:pt x="2557" y="9217"/>
                  </a:cubicBezTo>
                  <a:cubicBezTo>
                    <a:pt x="1802" y="8636"/>
                    <a:pt x="1220" y="7881"/>
                    <a:pt x="814" y="7037"/>
                  </a:cubicBezTo>
                  <a:cubicBezTo>
                    <a:pt x="349" y="6107"/>
                    <a:pt x="116" y="5092"/>
                    <a:pt x="202" y="4073"/>
                  </a:cubicBezTo>
                  <a:cubicBezTo>
                    <a:pt x="291" y="3144"/>
                    <a:pt x="667" y="2244"/>
                    <a:pt x="1279" y="1517"/>
                  </a:cubicBezTo>
                  <a:cubicBezTo>
                    <a:pt x="1423" y="1342"/>
                    <a:pt x="1597" y="1198"/>
                    <a:pt x="1771" y="1052"/>
                  </a:cubicBezTo>
                  <a:cubicBezTo>
                    <a:pt x="1771" y="1032"/>
                    <a:pt x="1757" y="1011"/>
                    <a:pt x="1739" y="1011"/>
                  </a:cubicBezTo>
                  <a:cubicBezTo>
                    <a:pt x="1731" y="1011"/>
                    <a:pt x="1722" y="1015"/>
                    <a:pt x="1713" y="1024"/>
                  </a:cubicBezTo>
                  <a:cubicBezTo>
                    <a:pt x="988" y="1605"/>
                    <a:pt x="465" y="2446"/>
                    <a:pt x="260" y="3348"/>
                  </a:cubicBezTo>
                  <a:cubicBezTo>
                    <a:pt x="0" y="4336"/>
                    <a:pt x="86" y="5410"/>
                    <a:pt x="435" y="6370"/>
                  </a:cubicBezTo>
                  <a:cubicBezTo>
                    <a:pt x="756" y="7270"/>
                    <a:pt x="1279" y="8141"/>
                    <a:pt x="1976" y="8839"/>
                  </a:cubicBezTo>
                  <a:cubicBezTo>
                    <a:pt x="2673" y="9536"/>
                    <a:pt x="3545" y="10031"/>
                    <a:pt x="4503" y="10291"/>
                  </a:cubicBezTo>
                  <a:cubicBezTo>
                    <a:pt x="5119" y="10470"/>
                    <a:pt x="5763" y="10558"/>
                    <a:pt x="6408" y="10558"/>
                  </a:cubicBezTo>
                  <a:cubicBezTo>
                    <a:pt x="7646" y="10558"/>
                    <a:pt x="8885" y="10236"/>
                    <a:pt x="9937" y="9624"/>
                  </a:cubicBezTo>
                  <a:cubicBezTo>
                    <a:pt x="10693" y="9187"/>
                    <a:pt x="11332" y="8606"/>
                    <a:pt x="11825" y="7881"/>
                  </a:cubicBezTo>
                  <a:cubicBezTo>
                    <a:pt x="12406" y="7067"/>
                    <a:pt x="12696" y="6079"/>
                    <a:pt x="12754" y="5092"/>
                  </a:cubicBezTo>
                  <a:cubicBezTo>
                    <a:pt x="12813" y="4104"/>
                    <a:pt x="12668" y="3086"/>
                    <a:pt x="12231" y="2214"/>
                  </a:cubicBezTo>
                  <a:cubicBezTo>
                    <a:pt x="11797" y="1342"/>
                    <a:pt x="11069" y="675"/>
                    <a:pt x="10198" y="238"/>
                  </a:cubicBezTo>
                  <a:cubicBezTo>
                    <a:pt x="9995" y="152"/>
                    <a:pt x="9791" y="64"/>
                    <a:pt x="9558" y="6"/>
                  </a:cubicBezTo>
                  <a:cubicBezTo>
                    <a:pt x="9554" y="2"/>
                    <a:pt x="9551" y="0"/>
                    <a:pt x="954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6414100" y="3314775"/>
              <a:ext cx="54375" cy="23450"/>
            </a:xfrm>
            <a:custGeom>
              <a:avLst/>
              <a:gdLst/>
              <a:ahLst/>
              <a:cxnLst/>
              <a:rect l="l" t="t" r="r" b="b"/>
              <a:pathLst>
                <a:path w="2175" h="938" extrusionOk="0">
                  <a:moveTo>
                    <a:pt x="2145" y="1"/>
                  </a:moveTo>
                  <a:cubicBezTo>
                    <a:pt x="1942" y="1"/>
                    <a:pt x="1768" y="59"/>
                    <a:pt x="1594" y="117"/>
                  </a:cubicBezTo>
                  <a:cubicBezTo>
                    <a:pt x="1389" y="175"/>
                    <a:pt x="1215" y="233"/>
                    <a:pt x="1013" y="319"/>
                  </a:cubicBezTo>
                  <a:cubicBezTo>
                    <a:pt x="838" y="377"/>
                    <a:pt x="664" y="466"/>
                    <a:pt x="490" y="552"/>
                  </a:cubicBezTo>
                  <a:cubicBezTo>
                    <a:pt x="343" y="640"/>
                    <a:pt x="169" y="726"/>
                    <a:pt x="25" y="872"/>
                  </a:cubicBezTo>
                  <a:cubicBezTo>
                    <a:pt x="0" y="895"/>
                    <a:pt x="16" y="938"/>
                    <a:pt x="37" y="938"/>
                  </a:cubicBezTo>
                  <a:cubicBezTo>
                    <a:pt x="42" y="938"/>
                    <a:pt x="47" y="936"/>
                    <a:pt x="53" y="931"/>
                  </a:cubicBezTo>
                  <a:cubicBezTo>
                    <a:pt x="227" y="842"/>
                    <a:pt x="401" y="726"/>
                    <a:pt x="548" y="640"/>
                  </a:cubicBezTo>
                  <a:cubicBezTo>
                    <a:pt x="722" y="552"/>
                    <a:pt x="896" y="494"/>
                    <a:pt x="1071" y="408"/>
                  </a:cubicBezTo>
                  <a:cubicBezTo>
                    <a:pt x="1245" y="319"/>
                    <a:pt x="1419" y="261"/>
                    <a:pt x="1622" y="203"/>
                  </a:cubicBezTo>
                  <a:cubicBezTo>
                    <a:pt x="1796" y="145"/>
                    <a:pt x="2001" y="117"/>
                    <a:pt x="2145" y="59"/>
                  </a:cubicBezTo>
                  <a:cubicBezTo>
                    <a:pt x="2175" y="29"/>
                    <a:pt x="2175" y="1"/>
                    <a:pt x="21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6"/>
            <p:cNvSpPr/>
            <p:nvPr/>
          </p:nvSpPr>
          <p:spPr>
            <a:xfrm>
              <a:off x="6476425" y="3308625"/>
              <a:ext cx="40000" cy="5425"/>
            </a:xfrm>
            <a:custGeom>
              <a:avLst/>
              <a:gdLst/>
              <a:ahLst/>
              <a:cxnLst/>
              <a:rect l="l" t="t" r="r" b="b"/>
              <a:pathLst>
                <a:path w="1600" h="217" extrusionOk="0">
                  <a:moveTo>
                    <a:pt x="1446" y="1"/>
                  </a:moveTo>
                  <a:cubicBezTo>
                    <a:pt x="1360" y="1"/>
                    <a:pt x="1270" y="14"/>
                    <a:pt x="1193" y="14"/>
                  </a:cubicBezTo>
                  <a:cubicBezTo>
                    <a:pt x="1077" y="14"/>
                    <a:pt x="930" y="42"/>
                    <a:pt x="814" y="42"/>
                  </a:cubicBezTo>
                  <a:cubicBezTo>
                    <a:pt x="670" y="42"/>
                    <a:pt x="554" y="72"/>
                    <a:pt x="437" y="72"/>
                  </a:cubicBezTo>
                  <a:cubicBezTo>
                    <a:pt x="291" y="100"/>
                    <a:pt x="175" y="100"/>
                    <a:pt x="58" y="158"/>
                  </a:cubicBezTo>
                  <a:cubicBezTo>
                    <a:pt x="0" y="158"/>
                    <a:pt x="31" y="217"/>
                    <a:pt x="58" y="217"/>
                  </a:cubicBezTo>
                  <a:cubicBezTo>
                    <a:pt x="205" y="217"/>
                    <a:pt x="321" y="217"/>
                    <a:pt x="465" y="189"/>
                  </a:cubicBezTo>
                  <a:cubicBezTo>
                    <a:pt x="581" y="158"/>
                    <a:pt x="698" y="158"/>
                    <a:pt x="814" y="158"/>
                  </a:cubicBezTo>
                  <a:cubicBezTo>
                    <a:pt x="930" y="131"/>
                    <a:pt x="1077" y="131"/>
                    <a:pt x="1193" y="100"/>
                  </a:cubicBezTo>
                  <a:cubicBezTo>
                    <a:pt x="1309" y="100"/>
                    <a:pt x="1453" y="100"/>
                    <a:pt x="1569" y="72"/>
                  </a:cubicBezTo>
                  <a:cubicBezTo>
                    <a:pt x="1569" y="42"/>
                    <a:pt x="1600" y="14"/>
                    <a:pt x="1569" y="14"/>
                  </a:cubicBezTo>
                  <a:cubicBezTo>
                    <a:pt x="1531" y="4"/>
                    <a:pt x="1489" y="1"/>
                    <a:pt x="144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6"/>
            <p:cNvSpPr/>
            <p:nvPr/>
          </p:nvSpPr>
          <p:spPr>
            <a:xfrm>
              <a:off x="6537450" y="3306075"/>
              <a:ext cx="46500" cy="5300"/>
            </a:xfrm>
            <a:custGeom>
              <a:avLst/>
              <a:gdLst/>
              <a:ahLst/>
              <a:cxnLst/>
              <a:rect l="l" t="t" r="r" b="b"/>
              <a:pathLst>
                <a:path w="1860" h="212" extrusionOk="0">
                  <a:moveTo>
                    <a:pt x="495" y="0"/>
                  </a:moveTo>
                  <a:cubicBezTo>
                    <a:pt x="349" y="0"/>
                    <a:pt x="205" y="0"/>
                    <a:pt x="30" y="28"/>
                  </a:cubicBezTo>
                  <a:cubicBezTo>
                    <a:pt x="0" y="28"/>
                    <a:pt x="0" y="86"/>
                    <a:pt x="58" y="86"/>
                  </a:cubicBezTo>
                  <a:cubicBezTo>
                    <a:pt x="205" y="116"/>
                    <a:pt x="349" y="116"/>
                    <a:pt x="495" y="116"/>
                  </a:cubicBezTo>
                  <a:cubicBezTo>
                    <a:pt x="639" y="116"/>
                    <a:pt x="786" y="144"/>
                    <a:pt x="930" y="144"/>
                  </a:cubicBezTo>
                  <a:cubicBezTo>
                    <a:pt x="1076" y="144"/>
                    <a:pt x="1220" y="174"/>
                    <a:pt x="1367" y="174"/>
                  </a:cubicBezTo>
                  <a:cubicBezTo>
                    <a:pt x="1481" y="174"/>
                    <a:pt x="1615" y="211"/>
                    <a:pt x="1738" y="211"/>
                  </a:cubicBezTo>
                  <a:cubicBezTo>
                    <a:pt x="1770" y="211"/>
                    <a:pt x="1802" y="209"/>
                    <a:pt x="1832" y="202"/>
                  </a:cubicBezTo>
                  <a:cubicBezTo>
                    <a:pt x="1860" y="202"/>
                    <a:pt x="1860" y="174"/>
                    <a:pt x="1832" y="174"/>
                  </a:cubicBezTo>
                  <a:cubicBezTo>
                    <a:pt x="1716" y="116"/>
                    <a:pt x="1541" y="116"/>
                    <a:pt x="1395" y="86"/>
                  </a:cubicBezTo>
                  <a:cubicBezTo>
                    <a:pt x="1220" y="58"/>
                    <a:pt x="1076" y="58"/>
                    <a:pt x="902" y="28"/>
                  </a:cubicBezTo>
                  <a:cubicBezTo>
                    <a:pt x="786" y="28"/>
                    <a:pt x="639" y="0"/>
                    <a:pt x="49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6502575" y="3306575"/>
              <a:ext cx="37800" cy="50625"/>
            </a:xfrm>
            <a:custGeom>
              <a:avLst/>
              <a:gdLst/>
              <a:ahLst/>
              <a:cxnLst/>
              <a:rect l="l" t="t" r="r" b="b"/>
              <a:pathLst>
                <a:path w="1512" h="2025" extrusionOk="0">
                  <a:moveTo>
                    <a:pt x="714" y="1"/>
                  </a:moveTo>
                  <a:cubicBezTo>
                    <a:pt x="681" y="1"/>
                    <a:pt x="647" y="3"/>
                    <a:pt x="612" y="8"/>
                  </a:cubicBezTo>
                  <a:cubicBezTo>
                    <a:pt x="437" y="8"/>
                    <a:pt x="291" y="96"/>
                    <a:pt x="233" y="240"/>
                  </a:cubicBezTo>
                  <a:cubicBezTo>
                    <a:pt x="147" y="415"/>
                    <a:pt x="175" y="619"/>
                    <a:pt x="175" y="794"/>
                  </a:cubicBezTo>
                  <a:cubicBezTo>
                    <a:pt x="205" y="1026"/>
                    <a:pt x="205" y="1317"/>
                    <a:pt x="147" y="1549"/>
                  </a:cubicBezTo>
                  <a:cubicBezTo>
                    <a:pt x="117" y="1607"/>
                    <a:pt x="117" y="1665"/>
                    <a:pt x="89" y="1723"/>
                  </a:cubicBezTo>
                  <a:cubicBezTo>
                    <a:pt x="58" y="1751"/>
                    <a:pt x="31" y="1782"/>
                    <a:pt x="31" y="1809"/>
                  </a:cubicBezTo>
                  <a:cubicBezTo>
                    <a:pt x="0" y="1868"/>
                    <a:pt x="31" y="1898"/>
                    <a:pt x="58" y="1898"/>
                  </a:cubicBezTo>
                  <a:cubicBezTo>
                    <a:pt x="89" y="1898"/>
                    <a:pt x="89" y="1868"/>
                    <a:pt x="89" y="1868"/>
                  </a:cubicBezTo>
                  <a:cubicBezTo>
                    <a:pt x="89" y="1868"/>
                    <a:pt x="175" y="1723"/>
                    <a:pt x="175" y="1693"/>
                  </a:cubicBezTo>
                  <a:lnTo>
                    <a:pt x="263" y="1519"/>
                  </a:lnTo>
                  <a:cubicBezTo>
                    <a:pt x="291" y="1375"/>
                    <a:pt x="291" y="1200"/>
                    <a:pt x="291" y="1054"/>
                  </a:cubicBezTo>
                  <a:cubicBezTo>
                    <a:pt x="291" y="763"/>
                    <a:pt x="175" y="299"/>
                    <a:pt x="495" y="154"/>
                  </a:cubicBezTo>
                  <a:cubicBezTo>
                    <a:pt x="568" y="125"/>
                    <a:pt x="647" y="111"/>
                    <a:pt x="727" y="111"/>
                  </a:cubicBezTo>
                  <a:cubicBezTo>
                    <a:pt x="807" y="111"/>
                    <a:pt x="887" y="125"/>
                    <a:pt x="960" y="154"/>
                  </a:cubicBezTo>
                  <a:cubicBezTo>
                    <a:pt x="1019" y="182"/>
                    <a:pt x="1105" y="240"/>
                    <a:pt x="1193" y="271"/>
                  </a:cubicBezTo>
                  <a:cubicBezTo>
                    <a:pt x="1221" y="299"/>
                    <a:pt x="1251" y="329"/>
                    <a:pt x="1279" y="329"/>
                  </a:cubicBezTo>
                  <a:cubicBezTo>
                    <a:pt x="1337" y="387"/>
                    <a:pt x="1337" y="415"/>
                    <a:pt x="1279" y="445"/>
                  </a:cubicBezTo>
                  <a:cubicBezTo>
                    <a:pt x="1221" y="561"/>
                    <a:pt x="1163" y="677"/>
                    <a:pt x="1135" y="822"/>
                  </a:cubicBezTo>
                  <a:cubicBezTo>
                    <a:pt x="1105" y="968"/>
                    <a:pt x="1135" y="1142"/>
                    <a:pt x="1163" y="1286"/>
                  </a:cubicBezTo>
                  <a:cubicBezTo>
                    <a:pt x="1193" y="1375"/>
                    <a:pt x="1221" y="1491"/>
                    <a:pt x="1221" y="1577"/>
                  </a:cubicBezTo>
                  <a:cubicBezTo>
                    <a:pt x="1221" y="1693"/>
                    <a:pt x="1163" y="1751"/>
                    <a:pt x="1077" y="1809"/>
                  </a:cubicBezTo>
                  <a:cubicBezTo>
                    <a:pt x="964" y="1866"/>
                    <a:pt x="840" y="1898"/>
                    <a:pt x="711" y="1898"/>
                  </a:cubicBezTo>
                  <a:cubicBezTo>
                    <a:pt x="640" y="1898"/>
                    <a:pt x="568" y="1888"/>
                    <a:pt x="495" y="1868"/>
                  </a:cubicBezTo>
                  <a:cubicBezTo>
                    <a:pt x="407" y="1868"/>
                    <a:pt x="379" y="1956"/>
                    <a:pt x="465" y="1984"/>
                  </a:cubicBezTo>
                  <a:cubicBezTo>
                    <a:pt x="544" y="2010"/>
                    <a:pt x="634" y="2024"/>
                    <a:pt x="726" y="2024"/>
                  </a:cubicBezTo>
                  <a:cubicBezTo>
                    <a:pt x="838" y="2024"/>
                    <a:pt x="951" y="2003"/>
                    <a:pt x="1046" y="1956"/>
                  </a:cubicBezTo>
                  <a:cubicBezTo>
                    <a:pt x="1193" y="1898"/>
                    <a:pt x="1337" y="1782"/>
                    <a:pt x="1337" y="1607"/>
                  </a:cubicBezTo>
                  <a:cubicBezTo>
                    <a:pt x="1367" y="1403"/>
                    <a:pt x="1251" y="1170"/>
                    <a:pt x="1251" y="968"/>
                  </a:cubicBezTo>
                  <a:cubicBezTo>
                    <a:pt x="1251" y="852"/>
                    <a:pt x="1251" y="763"/>
                    <a:pt x="1309" y="647"/>
                  </a:cubicBezTo>
                  <a:cubicBezTo>
                    <a:pt x="1337" y="589"/>
                    <a:pt x="1425" y="531"/>
                    <a:pt x="1453" y="445"/>
                  </a:cubicBezTo>
                  <a:cubicBezTo>
                    <a:pt x="1511" y="271"/>
                    <a:pt x="1279" y="182"/>
                    <a:pt x="1163" y="124"/>
                  </a:cubicBezTo>
                  <a:cubicBezTo>
                    <a:pt x="1018" y="53"/>
                    <a:pt x="874" y="1"/>
                    <a:pt x="71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6"/>
            <p:cNvSpPr/>
            <p:nvPr/>
          </p:nvSpPr>
          <p:spPr>
            <a:xfrm>
              <a:off x="6520975" y="3271000"/>
              <a:ext cx="57025" cy="43825"/>
            </a:xfrm>
            <a:custGeom>
              <a:avLst/>
              <a:gdLst/>
              <a:ahLst/>
              <a:cxnLst/>
              <a:rect l="l" t="t" r="r" b="b"/>
              <a:pathLst>
                <a:path w="2281" h="1753" extrusionOk="0">
                  <a:moveTo>
                    <a:pt x="2202" y="0"/>
                  </a:moveTo>
                  <a:cubicBezTo>
                    <a:pt x="2192" y="0"/>
                    <a:pt x="2181" y="3"/>
                    <a:pt x="2170" y="8"/>
                  </a:cubicBezTo>
                  <a:cubicBezTo>
                    <a:pt x="1793" y="269"/>
                    <a:pt x="1415" y="531"/>
                    <a:pt x="980" y="706"/>
                  </a:cubicBezTo>
                  <a:cubicBezTo>
                    <a:pt x="775" y="792"/>
                    <a:pt x="573" y="850"/>
                    <a:pt x="399" y="966"/>
                  </a:cubicBezTo>
                  <a:cubicBezTo>
                    <a:pt x="252" y="1113"/>
                    <a:pt x="108" y="1257"/>
                    <a:pt x="20" y="1431"/>
                  </a:cubicBezTo>
                  <a:cubicBezTo>
                    <a:pt x="0" y="1452"/>
                    <a:pt x="24" y="1473"/>
                    <a:pt x="49" y="1473"/>
                  </a:cubicBezTo>
                  <a:cubicBezTo>
                    <a:pt x="59" y="1473"/>
                    <a:pt x="70" y="1469"/>
                    <a:pt x="78" y="1461"/>
                  </a:cubicBezTo>
                  <a:cubicBezTo>
                    <a:pt x="194" y="1287"/>
                    <a:pt x="341" y="1140"/>
                    <a:pt x="515" y="1024"/>
                  </a:cubicBezTo>
                  <a:cubicBezTo>
                    <a:pt x="717" y="908"/>
                    <a:pt x="922" y="850"/>
                    <a:pt x="1124" y="764"/>
                  </a:cubicBezTo>
                  <a:cubicBezTo>
                    <a:pt x="1474" y="614"/>
                    <a:pt x="1780" y="421"/>
                    <a:pt x="2081" y="203"/>
                  </a:cubicBezTo>
                  <a:lnTo>
                    <a:pt x="2081" y="203"/>
                  </a:lnTo>
                  <a:cubicBezTo>
                    <a:pt x="1898" y="503"/>
                    <a:pt x="1624" y="745"/>
                    <a:pt x="1329" y="966"/>
                  </a:cubicBezTo>
                  <a:cubicBezTo>
                    <a:pt x="1038" y="1171"/>
                    <a:pt x="631" y="1315"/>
                    <a:pt x="485" y="1663"/>
                  </a:cubicBezTo>
                  <a:cubicBezTo>
                    <a:pt x="485" y="1720"/>
                    <a:pt x="521" y="1752"/>
                    <a:pt x="555" y="1752"/>
                  </a:cubicBezTo>
                  <a:cubicBezTo>
                    <a:pt x="573" y="1752"/>
                    <a:pt x="591" y="1742"/>
                    <a:pt x="601" y="1722"/>
                  </a:cubicBezTo>
                  <a:cubicBezTo>
                    <a:pt x="689" y="1519"/>
                    <a:pt x="833" y="1403"/>
                    <a:pt x="1008" y="1315"/>
                  </a:cubicBezTo>
                  <a:cubicBezTo>
                    <a:pt x="1182" y="1199"/>
                    <a:pt x="1356" y="1082"/>
                    <a:pt x="1503" y="966"/>
                  </a:cubicBezTo>
                  <a:cubicBezTo>
                    <a:pt x="1821" y="734"/>
                    <a:pt x="2112" y="443"/>
                    <a:pt x="2258" y="94"/>
                  </a:cubicBezTo>
                  <a:cubicBezTo>
                    <a:pt x="2281" y="47"/>
                    <a:pt x="2247" y="0"/>
                    <a:pt x="220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6381500" y="3265600"/>
              <a:ext cx="279250" cy="162525"/>
            </a:xfrm>
            <a:custGeom>
              <a:avLst/>
              <a:gdLst/>
              <a:ahLst/>
              <a:cxnLst/>
              <a:rect l="l" t="t" r="r" b="b"/>
              <a:pathLst>
                <a:path w="11170" h="6501" extrusionOk="0">
                  <a:moveTo>
                    <a:pt x="3724" y="1"/>
                  </a:moveTo>
                  <a:cubicBezTo>
                    <a:pt x="3710" y="1"/>
                    <a:pt x="3695" y="6"/>
                    <a:pt x="3681" y="20"/>
                  </a:cubicBezTo>
                  <a:cubicBezTo>
                    <a:pt x="3638" y="52"/>
                    <a:pt x="3602" y="90"/>
                    <a:pt x="3573" y="132"/>
                  </a:cubicBezTo>
                  <a:lnTo>
                    <a:pt x="3573" y="132"/>
                  </a:lnTo>
                  <a:cubicBezTo>
                    <a:pt x="3437" y="279"/>
                    <a:pt x="3308" y="441"/>
                    <a:pt x="3216" y="601"/>
                  </a:cubicBezTo>
                  <a:cubicBezTo>
                    <a:pt x="3100" y="806"/>
                    <a:pt x="2984" y="1038"/>
                    <a:pt x="2984" y="1270"/>
                  </a:cubicBezTo>
                  <a:cubicBezTo>
                    <a:pt x="2984" y="1531"/>
                    <a:pt x="3100" y="1705"/>
                    <a:pt x="3274" y="1879"/>
                  </a:cubicBezTo>
                  <a:cubicBezTo>
                    <a:pt x="3449" y="2084"/>
                    <a:pt x="3653" y="2258"/>
                    <a:pt x="3855" y="2433"/>
                  </a:cubicBezTo>
                  <a:cubicBezTo>
                    <a:pt x="3972" y="2519"/>
                    <a:pt x="4060" y="2607"/>
                    <a:pt x="4176" y="2723"/>
                  </a:cubicBezTo>
                  <a:cubicBezTo>
                    <a:pt x="4234" y="2781"/>
                    <a:pt x="4378" y="2956"/>
                    <a:pt x="4262" y="3072"/>
                  </a:cubicBezTo>
                  <a:cubicBezTo>
                    <a:pt x="4219" y="3115"/>
                    <a:pt x="4147" y="3129"/>
                    <a:pt x="4074" y="3129"/>
                  </a:cubicBezTo>
                  <a:cubicBezTo>
                    <a:pt x="4001" y="3129"/>
                    <a:pt x="3929" y="3115"/>
                    <a:pt x="3886" y="3100"/>
                  </a:cubicBezTo>
                  <a:cubicBezTo>
                    <a:pt x="3711" y="3100"/>
                    <a:pt x="3565" y="3100"/>
                    <a:pt x="3421" y="3072"/>
                  </a:cubicBezTo>
                  <a:cubicBezTo>
                    <a:pt x="3130" y="3014"/>
                    <a:pt x="2868" y="2925"/>
                    <a:pt x="2577" y="2867"/>
                  </a:cubicBezTo>
                  <a:cubicBezTo>
                    <a:pt x="2408" y="2834"/>
                    <a:pt x="2250" y="2819"/>
                    <a:pt x="2095" y="2819"/>
                  </a:cubicBezTo>
                  <a:cubicBezTo>
                    <a:pt x="1983" y="2819"/>
                    <a:pt x="1874" y="2827"/>
                    <a:pt x="1763" y="2839"/>
                  </a:cubicBezTo>
                  <a:cubicBezTo>
                    <a:pt x="1693" y="2839"/>
                    <a:pt x="1622" y="2840"/>
                    <a:pt x="1551" y="2840"/>
                  </a:cubicBezTo>
                  <a:cubicBezTo>
                    <a:pt x="1058" y="2840"/>
                    <a:pt x="546" y="2820"/>
                    <a:pt x="168" y="2513"/>
                  </a:cubicBezTo>
                  <a:lnTo>
                    <a:pt x="168" y="2513"/>
                  </a:lnTo>
                  <a:cubicBezTo>
                    <a:pt x="157" y="2496"/>
                    <a:pt x="146" y="2479"/>
                    <a:pt x="136" y="2461"/>
                  </a:cubicBezTo>
                  <a:cubicBezTo>
                    <a:pt x="132" y="2465"/>
                    <a:pt x="128" y="2469"/>
                    <a:pt x="123" y="2473"/>
                  </a:cubicBezTo>
                  <a:lnTo>
                    <a:pt x="123" y="2473"/>
                  </a:lnTo>
                  <a:cubicBezTo>
                    <a:pt x="118" y="2469"/>
                    <a:pt x="113" y="2465"/>
                    <a:pt x="108" y="2461"/>
                  </a:cubicBezTo>
                  <a:cubicBezTo>
                    <a:pt x="100" y="2444"/>
                    <a:pt x="86" y="2436"/>
                    <a:pt x="72" y="2436"/>
                  </a:cubicBezTo>
                  <a:cubicBezTo>
                    <a:pt x="38" y="2436"/>
                    <a:pt x="0" y="2478"/>
                    <a:pt x="20" y="2519"/>
                  </a:cubicBezTo>
                  <a:cubicBezTo>
                    <a:pt x="24" y="2525"/>
                    <a:pt x="28" y="2532"/>
                    <a:pt x="32" y="2538"/>
                  </a:cubicBezTo>
                  <a:lnTo>
                    <a:pt x="32" y="2538"/>
                  </a:lnTo>
                  <a:cubicBezTo>
                    <a:pt x="28" y="2542"/>
                    <a:pt x="24" y="2545"/>
                    <a:pt x="20" y="2549"/>
                  </a:cubicBezTo>
                  <a:cubicBezTo>
                    <a:pt x="33" y="2560"/>
                    <a:pt x="46" y="2570"/>
                    <a:pt x="59" y="2581"/>
                  </a:cubicBezTo>
                  <a:lnTo>
                    <a:pt x="59" y="2581"/>
                  </a:lnTo>
                  <a:cubicBezTo>
                    <a:pt x="308" y="2935"/>
                    <a:pt x="797" y="3017"/>
                    <a:pt x="1182" y="3072"/>
                  </a:cubicBezTo>
                  <a:cubicBezTo>
                    <a:pt x="1822" y="3158"/>
                    <a:pt x="2461" y="3246"/>
                    <a:pt x="3100" y="3362"/>
                  </a:cubicBezTo>
                  <a:cubicBezTo>
                    <a:pt x="3391" y="3390"/>
                    <a:pt x="3681" y="3448"/>
                    <a:pt x="3944" y="3507"/>
                  </a:cubicBezTo>
                  <a:cubicBezTo>
                    <a:pt x="4088" y="3537"/>
                    <a:pt x="4234" y="3595"/>
                    <a:pt x="4378" y="3623"/>
                  </a:cubicBezTo>
                  <a:cubicBezTo>
                    <a:pt x="4437" y="3653"/>
                    <a:pt x="4525" y="3681"/>
                    <a:pt x="4583" y="3711"/>
                  </a:cubicBezTo>
                  <a:cubicBezTo>
                    <a:pt x="4669" y="3739"/>
                    <a:pt x="4727" y="3769"/>
                    <a:pt x="4785" y="3827"/>
                  </a:cubicBezTo>
                  <a:cubicBezTo>
                    <a:pt x="4815" y="3913"/>
                    <a:pt x="4785" y="4030"/>
                    <a:pt x="4757" y="4088"/>
                  </a:cubicBezTo>
                  <a:cubicBezTo>
                    <a:pt x="4727" y="4234"/>
                    <a:pt x="4669" y="4350"/>
                    <a:pt x="4611" y="4467"/>
                  </a:cubicBezTo>
                  <a:cubicBezTo>
                    <a:pt x="4495" y="4699"/>
                    <a:pt x="4351" y="4931"/>
                    <a:pt x="4204" y="5134"/>
                  </a:cubicBezTo>
                  <a:cubicBezTo>
                    <a:pt x="3866" y="5614"/>
                    <a:pt x="3447" y="6011"/>
                    <a:pt x="2970" y="6353"/>
                  </a:cubicBezTo>
                  <a:lnTo>
                    <a:pt x="2970" y="6353"/>
                  </a:lnTo>
                  <a:cubicBezTo>
                    <a:pt x="2965" y="6353"/>
                    <a:pt x="2961" y="6354"/>
                    <a:pt x="2956" y="6354"/>
                  </a:cubicBezTo>
                  <a:cubicBezTo>
                    <a:pt x="2956" y="6357"/>
                    <a:pt x="2956" y="6360"/>
                    <a:pt x="2956" y="6363"/>
                  </a:cubicBezTo>
                  <a:lnTo>
                    <a:pt x="2956" y="6363"/>
                  </a:lnTo>
                  <a:cubicBezTo>
                    <a:pt x="2946" y="6370"/>
                    <a:pt x="2936" y="6377"/>
                    <a:pt x="2926" y="6384"/>
                  </a:cubicBezTo>
                  <a:cubicBezTo>
                    <a:pt x="2868" y="6412"/>
                    <a:pt x="2868" y="6500"/>
                    <a:pt x="2956" y="6500"/>
                  </a:cubicBezTo>
                  <a:cubicBezTo>
                    <a:pt x="3274" y="6442"/>
                    <a:pt x="3565" y="6296"/>
                    <a:pt x="3828" y="6122"/>
                  </a:cubicBezTo>
                  <a:cubicBezTo>
                    <a:pt x="4118" y="5947"/>
                    <a:pt x="4378" y="5745"/>
                    <a:pt x="4641" y="5540"/>
                  </a:cubicBezTo>
                  <a:cubicBezTo>
                    <a:pt x="4843" y="5338"/>
                    <a:pt x="4990" y="5106"/>
                    <a:pt x="5076" y="4843"/>
                  </a:cubicBezTo>
                  <a:cubicBezTo>
                    <a:pt x="5134" y="4699"/>
                    <a:pt x="5192" y="4525"/>
                    <a:pt x="5280" y="4378"/>
                  </a:cubicBezTo>
                  <a:cubicBezTo>
                    <a:pt x="5366" y="4234"/>
                    <a:pt x="5483" y="4146"/>
                    <a:pt x="5657" y="4088"/>
                  </a:cubicBezTo>
                  <a:cubicBezTo>
                    <a:pt x="5831" y="4030"/>
                    <a:pt x="6011" y="4003"/>
                    <a:pt x="6191" y="4003"/>
                  </a:cubicBezTo>
                  <a:cubicBezTo>
                    <a:pt x="6646" y="4003"/>
                    <a:pt x="7098" y="4175"/>
                    <a:pt x="7431" y="4467"/>
                  </a:cubicBezTo>
                  <a:cubicBezTo>
                    <a:pt x="7575" y="4583"/>
                    <a:pt x="7691" y="4699"/>
                    <a:pt x="7807" y="4815"/>
                  </a:cubicBezTo>
                  <a:cubicBezTo>
                    <a:pt x="7923" y="4901"/>
                    <a:pt x="8070" y="4990"/>
                    <a:pt x="8214" y="5076"/>
                  </a:cubicBezTo>
                  <a:cubicBezTo>
                    <a:pt x="8360" y="5164"/>
                    <a:pt x="8504" y="5222"/>
                    <a:pt x="8621" y="5338"/>
                  </a:cubicBezTo>
                  <a:lnTo>
                    <a:pt x="8969" y="5687"/>
                  </a:lnTo>
                  <a:cubicBezTo>
                    <a:pt x="9202" y="5919"/>
                    <a:pt x="9464" y="6063"/>
                    <a:pt x="9813" y="6063"/>
                  </a:cubicBezTo>
                  <a:cubicBezTo>
                    <a:pt x="9851" y="6067"/>
                    <a:pt x="9888" y="6068"/>
                    <a:pt x="9925" y="6068"/>
                  </a:cubicBezTo>
                  <a:cubicBezTo>
                    <a:pt x="10230" y="6068"/>
                    <a:pt x="10515" y="5962"/>
                    <a:pt x="10801" y="5831"/>
                  </a:cubicBezTo>
                  <a:cubicBezTo>
                    <a:pt x="10829" y="5803"/>
                    <a:pt x="10829" y="5715"/>
                    <a:pt x="10771" y="5715"/>
                  </a:cubicBezTo>
                  <a:cubicBezTo>
                    <a:pt x="10663" y="5725"/>
                    <a:pt x="10555" y="5732"/>
                    <a:pt x="10449" y="5732"/>
                  </a:cubicBezTo>
                  <a:cubicBezTo>
                    <a:pt x="10239" y="5732"/>
                    <a:pt x="10033" y="5706"/>
                    <a:pt x="9841" y="5629"/>
                  </a:cubicBezTo>
                  <a:cubicBezTo>
                    <a:pt x="9550" y="5540"/>
                    <a:pt x="9290" y="5396"/>
                    <a:pt x="9058" y="5222"/>
                  </a:cubicBezTo>
                  <a:cubicBezTo>
                    <a:pt x="8795" y="5048"/>
                    <a:pt x="8535" y="4843"/>
                    <a:pt x="8302" y="4641"/>
                  </a:cubicBezTo>
                  <a:cubicBezTo>
                    <a:pt x="8070" y="4467"/>
                    <a:pt x="7865" y="4234"/>
                    <a:pt x="7605" y="4060"/>
                  </a:cubicBezTo>
                  <a:cubicBezTo>
                    <a:pt x="7517" y="3971"/>
                    <a:pt x="7400" y="3885"/>
                    <a:pt x="7284" y="3827"/>
                  </a:cubicBezTo>
                  <a:cubicBezTo>
                    <a:pt x="7226" y="3769"/>
                    <a:pt x="7168" y="3739"/>
                    <a:pt x="7110" y="3711"/>
                  </a:cubicBezTo>
                  <a:cubicBezTo>
                    <a:pt x="7024" y="3681"/>
                    <a:pt x="6935" y="3623"/>
                    <a:pt x="6877" y="3565"/>
                  </a:cubicBezTo>
                  <a:cubicBezTo>
                    <a:pt x="6791" y="3448"/>
                    <a:pt x="6908" y="3304"/>
                    <a:pt x="7024" y="3246"/>
                  </a:cubicBezTo>
                  <a:cubicBezTo>
                    <a:pt x="7140" y="3158"/>
                    <a:pt x="7314" y="3130"/>
                    <a:pt x="7458" y="3100"/>
                  </a:cubicBezTo>
                  <a:cubicBezTo>
                    <a:pt x="7749" y="3100"/>
                    <a:pt x="8040" y="3100"/>
                    <a:pt x="8330" y="3072"/>
                  </a:cubicBezTo>
                  <a:cubicBezTo>
                    <a:pt x="8651" y="3042"/>
                    <a:pt x="8941" y="2984"/>
                    <a:pt x="9260" y="2984"/>
                  </a:cubicBezTo>
                  <a:cubicBezTo>
                    <a:pt x="9929" y="2984"/>
                    <a:pt x="10510" y="3362"/>
                    <a:pt x="11061" y="3711"/>
                  </a:cubicBezTo>
                  <a:cubicBezTo>
                    <a:pt x="11069" y="3715"/>
                    <a:pt x="11077" y="3717"/>
                    <a:pt x="11085" y="3717"/>
                  </a:cubicBezTo>
                  <a:cubicBezTo>
                    <a:pt x="11133" y="3717"/>
                    <a:pt x="11170" y="3649"/>
                    <a:pt x="11119" y="3623"/>
                  </a:cubicBezTo>
                  <a:cubicBezTo>
                    <a:pt x="11117" y="3619"/>
                    <a:pt x="11114" y="3615"/>
                    <a:pt x="11111" y="3612"/>
                  </a:cubicBezTo>
                  <a:lnTo>
                    <a:pt x="11111" y="3612"/>
                  </a:lnTo>
                  <a:cubicBezTo>
                    <a:pt x="11114" y="3606"/>
                    <a:pt x="11117" y="3601"/>
                    <a:pt x="11119" y="3595"/>
                  </a:cubicBezTo>
                  <a:cubicBezTo>
                    <a:pt x="11105" y="3586"/>
                    <a:pt x="11091" y="3577"/>
                    <a:pt x="11076" y="3568"/>
                  </a:cubicBezTo>
                  <a:lnTo>
                    <a:pt x="11076" y="3568"/>
                  </a:lnTo>
                  <a:cubicBezTo>
                    <a:pt x="10789" y="3218"/>
                    <a:pt x="10399" y="2947"/>
                    <a:pt x="9957" y="2781"/>
                  </a:cubicBezTo>
                  <a:cubicBezTo>
                    <a:pt x="9650" y="2661"/>
                    <a:pt x="9333" y="2622"/>
                    <a:pt x="9011" y="2622"/>
                  </a:cubicBezTo>
                  <a:cubicBezTo>
                    <a:pt x="8786" y="2622"/>
                    <a:pt x="8558" y="2641"/>
                    <a:pt x="8330" y="2665"/>
                  </a:cubicBezTo>
                  <a:cubicBezTo>
                    <a:pt x="8012" y="2693"/>
                    <a:pt x="7721" y="2723"/>
                    <a:pt x="7431" y="2723"/>
                  </a:cubicBezTo>
                  <a:cubicBezTo>
                    <a:pt x="7342" y="2723"/>
                    <a:pt x="7024" y="2723"/>
                    <a:pt x="7024" y="2665"/>
                  </a:cubicBezTo>
                  <a:cubicBezTo>
                    <a:pt x="7024" y="2607"/>
                    <a:pt x="7168" y="2549"/>
                    <a:pt x="7198" y="2549"/>
                  </a:cubicBezTo>
                  <a:cubicBezTo>
                    <a:pt x="7256" y="2491"/>
                    <a:pt x="7314" y="2461"/>
                    <a:pt x="7372" y="2461"/>
                  </a:cubicBezTo>
                  <a:cubicBezTo>
                    <a:pt x="7633" y="2344"/>
                    <a:pt x="7865" y="2316"/>
                    <a:pt x="8128" y="2286"/>
                  </a:cubicBezTo>
                  <a:cubicBezTo>
                    <a:pt x="8388" y="2228"/>
                    <a:pt x="8621" y="2200"/>
                    <a:pt x="8853" y="2112"/>
                  </a:cubicBezTo>
                  <a:cubicBezTo>
                    <a:pt x="9376" y="1968"/>
                    <a:pt x="9841" y="1705"/>
                    <a:pt x="10190" y="1270"/>
                  </a:cubicBezTo>
                  <a:cubicBezTo>
                    <a:pt x="10213" y="1226"/>
                    <a:pt x="10184" y="1163"/>
                    <a:pt x="10143" y="1163"/>
                  </a:cubicBezTo>
                  <a:cubicBezTo>
                    <a:pt x="10130" y="1163"/>
                    <a:pt x="10117" y="1169"/>
                    <a:pt x="10104" y="1182"/>
                  </a:cubicBezTo>
                  <a:cubicBezTo>
                    <a:pt x="10104" y="1182"/>
                    <a:pt x="10104" y="1182"/>
                    <a:pt x="10104" y="1182"/>
                  </a:cubicBezTo>
                  <a:lnTo>
                    <a:pt x="10104" y="1182"/>
                  </a:lnTo>
                  <a:cubicBezTo>
                    <a:pt x="9667" y="1531"/>
                    <a:pt x="9116" y="1589"/>
                    <a:pt x="8563" y="1677"/>
                  </a:cubicBezTo>
                  <a:cubicBezTo>
                    <a:pt x="8302" y="1735"/>
                    <a:pt x="8012" y="1763"/>
                    <a:pt x="7749" y="1852"/>
                  </a:cubicBezTo>
                  <a:cubicBezTo>
                    <a:pt x="7489" y="1910"/>
                    <a:pt x="7226" y="2026"/>
                    <a:pt x="6994" y="2170"/>
                  </a:cubicBezTo>
                  <a:cubicBezTo>
                    <a:pt x="6675" y="2344"/>
                    <a:pt x="6354" y="2519"/>
                    <a:pt x="6006" y="2549"/>
                  </a:cubicBezTo>
                  <a:cubicBezTo>
                    <a:pt x="5978" y="2577"/>
                    <a:pt x="5978" y="2635"/>
                    <a:pt x="6006" y="2635"/>
                  </a:cubicBezTo>
                  <a:cubicBezTo>
                    <a:pt x="6617" y="2549"/>
                    <a:pt x="7110" y="2142"/>
                    <a:pt x="7663" y="1968"/>
                  </a:cubicBezTo>
                  <a:cubicBezTo>
                    <a:pt x="8214" y="1793"/>
                    <a:pt x="8795" y="1793"/>
                    <a:pt x="9348" y="1647"/>
                  </a:cubicBezTo>
                  <a:cubicBezTo>
                    <a:pt x="9490" y="1619"/>
                    <a:pt x="9632" y="1576"/>
                    <a:pt x="9771" y="1517"/>
                  </a:cubicBezTo>
                  <a:lnTo>
                    <a:pt x="9771" y="1517"/>
                  </a:lnTo>
                  <a:cubicBezTo>
                    <a:pt x="9495" y="1739"/>
                    <a:pt x="9167" y="1896"/>
                    <a:pt x="8825" y="1996"/>
                  </a:cubicBezTo>
                  <a:cubicBezTo>
                    <a:pt x="8563" y="2084"/>
                    <a:pt x="8330" y="2142"/>
                    <a:pt x="8070" y="2170"/>
                  </a:cubicBezTo>
                  <a:cubicBezTo>
                    <a:pt x="7807" y="2228"/>
                    <a:pt x="7547" y="2258"/>
                    <a:pt x="7284" y="2344"/>
                  </a:cubicBezTo>
                  <a:cubicBezTo>
                    <a:pt x="7168" y="2402"/>
                    <a:pt x="6761" y="2577"/>
                    <a:pt x="6935" y="2751"/>
                  </a:cubicBezTo>
                  <a:cubicBezTo>
                    <a:pt x="6994" y="2839"/>
                    <a:pt x="7140" y="2839"/>
                    <a:pt x="7226" y="2839"/>
                  </a:cubicBezTo>
                  <a:lnTo>
                    <a:pt x="7721" y="2839"/>
                  </a:lnTo>
                  <a:cubicBezTo>
                    <a:pt x="8160" y="2818"/>
                    <a:pt x="8600" y="2737"/>
                    <a:pt x="9040" y="2737"/>
                  </a:cubicBezTo>
                  <a:cubicBezTo>
                    <a:pt x="9210" y="2737"/>
                    <a:pt x="9380" y="2749"/>
                    <a:pt x="9550" y="2781"/>
                  </a:cubicBezTo>
                  <a:cubicBezTo>
                    <a:pt x="9956" y="2862"/>
                    <a:pt x="10348" y="3057"/>
                    <a:pt x="10676" y="3325"/>
                  </a:cubicBezTo>
                  <a:lnTo>
                    <a:pt x="10676" y="3325"/>
                  </a:lnTo>
                  <a:cubicBezTo>
                    <a:pt x="10293" y="3101"/>
                    <a:pt x="9894" y="2909"/>
                    <a:pt x="9434" y="2867"/>
                  </a:cubicBezTo>
                  <a:cubicBezTo>
                    <a:pt x="9372" y="2862"/>
                    <a:pt x="9310" y="2860"/>
                    <a:pt x="9248" y="2860"/>
                  </a:cubicBezTo>
                  <a:cubicBezTo>
                    <a:pt x="8962" y="2860"/>
                    <a:pt x="8680" y="2908"/>
                    <a:pt x="8418" y="2956"/>
                  </a:cubicBezTo>
                  <a:cubicBezTo>
                    <a:pt x="8244" y="2956"/>
                    <a:pt x="8070" y="2984"/>
                    <a:pt x="7895" y="2984"/>
                  </a:cubicBezTo>
                  <a:lnTo>
                    <a:pt x="7431" y="2984"/>
                  </a:lnTo>
                  <a:cubicBezTo>
                    <a:pt x="7168" y="3014"/>
                    <a:pt x="6877" y="3100"/>
                    <a:pt x="6761" y="3332"/>
                  </a:cubicBezTo>
                  <a:cubicBezTo>
                    <a:pt x="6617" y="3623"/>
                    <a:pt x="6966" y="3769"/>
                    <a:pt x="7168" y="3885"/>
                  </a:cubicBezTo>
                  <a:cubicBezTo>
                    <a:pt x="7458" y="4060"/>
                    <a:pt x="7721" y="4292"/>
                    <a:pt x="7954" y="4494"/>
                  </a:cubicBezTo>
                  <a:cubicBezTo>
                    <a:pt x="8214" y="4727"/>
                    <a:pt x="8477" y="4959"/>
                    <a:pt x="8767" y="5134"/>
                  </a:cubicBezTo>
                  <a:cubicBezTo>
                    <a:pt x="9058" y="5338"/>
                    <a:pt x="9348" y="5571"/>
                    <a:pt x="9667" y="5687"/>
                  </a:cubicBezTo>
                  <a:cubicBezTo>
                    <a:pt x="9936" y="5798"/>
                    <a:pt x="10224" y="5842"/>
                    <a:pt x="10514" y="5842"/>
                  </a:cubicBezTo>
                  <a:cubicBezTo>
                    <a:pt x="10516" y="5842"/>
                    <a:pt x="10518" y="5842"/>
                    <a:pt x="10520" y="5842"/>
                  </a:cubicBezTo>
                  <a:lnTo>
                    <a:pt x="10520" y="5842"/>
                  </a:lnTo>
                  <a:cubicBezTo>
                    <a:pt x="10332" y="5911"/>
                    <a:pt x="10136" y="5953"/>
                    <a:pt x="9939" y="5953"/>
                  </a:cubicBezTo>
                  <a:cubicBezTo>
                    <a:pt x="9897" y="5953"/>
                    <a:pt x="9855" y="5951"/>
                    <a:pt x="9813" y="5947"/>
                  </a:cubicBezTo>
                  <a:cubicBezTo>
                    <a:pt x="9464" y="5947"/>
                    <a:pt x="9232" y="5773"/>
                    <a:pt x="9000" y="5540"/>
                  </a:cubicBezTo>
                  <a:cubicBezTo>
                    <a:pt x="8883" y="5454"/>
                    <a:pt x="8795" y="5338"/>
                    <a:pt x="8679" y="5222"/>
                  </a:cubicBezTo>
                  <a:cubicBezTo>
                    <a:pt x="8563" y="5134"/>
                    <a:pt x="8418" y="5048"/>
                    <a:pt x="8272" y="4990"/>
                  </a:cubicBezTo>
                  <a:cubicBezTo>
                    <a:pt x="8128" y="4901"/>
                    <a:pt x="7981" y="4815"/>
                    <a:pt x="7865" y="4699"/>
                  </a:cubicBezTo>
                  <a:cubicBezTo>
                    <a:pt x="7721" y="4583"/>
                    <a:pt x="7633" y="4467"/>
                    <a:pt x="7489" y="4378"/>
                  </a:cubicBezTo>
                  <a:cubicBezTo>
                    <a:pt x="7141" y="4054"/>
                    <a:pt x="6684" y="3878"/>
                    <a:pt x="6219" y="3878"/>
                  </a:cubicBezTo>
                  <a:cubicBezTo>
                    <a:pt x="6100" y="3878"/>
                    <a:pt x="5980" y="3890"/>
                    <a:pt x="5862" y="3913"/>
                  </a:cubicBezTo>
                  <a:cubicBezTo>
                    <a:pt x="5571" y="3971"/>
                    <a:pt x="5308" y="4088"/>
                    <a:pt x="5164" y="4320"/>
                  </a:cubicBezTo>
                  <a:cubicBezTo>
                    <a:pt x="5018" y="4583"/>
                    <a:pt x="4960" y="4873"/>
                    <a:pt x="4815" y="5134"/>
                  </a:cubicBezTo>
                  <a:cubicBezTo>
                    <a:pt x="4611" y="5454"/>
                    <a:pt x="4262" y="5657"/>
                    <a:pt x="3972" y="5861"/>
                  </a:cubicBezTo>
                  <a:cubicBezTo>
                    <a:pt x="3737" y="6032"/>
                    <a:pt x="3502" y="6203"/>
                    <a:pt x="3243" y="6293"/>
                  </a:cubicBezTo>
                  <a:lnTo>
                    <a:pt x="3243" y="6293"/>
                  </a:lnTo>
                  <a:cubicBezTo>
                    <a:pt x="3593" y="6032"/>
                    <a:pt x="3895" y="5719"/>
                    <a:pt x="4176" y="5366"/>
                  </a:cubicBezTo>
                  <a:cubicBezTo>
                    <a:pt x="4351" y="5164"/>
                    <a:pt x="4495" y="4959"/>
                    <a:pt x="4611" y="4727"/>
                  </a:cubicBezTo>
                  <a:cubicBezTo>
                    <a:pt x="4727" y="4494"/>
                    <a:pt x="4874" y="4262"/>
                    <a:pt x="4901" y="4030"/>
                  </a:cubicBezTo>
                  <a:cubicBezTo>
                    <a:pt x="4932" y="3944"/>
                    <a:pt x="4932" y="3855"/>
                    <a:pt x="4874" y="3769"/>
                  </a:cubicBezTo>
                  <a:cubicBezTo>
                    <a:pt x="4815" y="3681"/>
                    <a:pt x="4699" y="3653"/>
                    <a:pt x="4611" y="3595"/>
                  </a:cubicBezTo>
                  <a:cubicBezTo>
                    <a:pt x="4320" y="3479"/>
                    <a:pt x="4030" y="3390"/>
                    <a:pt x="3711" y="3332"/>
                  </a:cubicBezTo>
                  <a:cubicBezTo>
                    <a:pt x="3072" y="3216"/>
                    <a:pt x="2433" y="3130"/>
                    <a:pt x="1794" y="3042"/>
                  </a:cubicBezTo>
                  <a:cubicBezTo>
                    <a:pt x="1563" y="3000"/>
                    <a:pt x="1317" y="2974"/>
                    <a:pt x="1079" y="2941"/>
                  </a:cubicBezTo>
                  <a:lnTo>
                    <a:pt x="1079" y="2941"/>
                  </a:lnTo>
                  <a:cubicBezTo>
                    <a:pt x="1191" y="2951"/>
                    <a:pt x="1304" y="2956"/>
                    <a:pt x="1415" y="2956"/>
                  </a:cubicBezTo>
                  <a:cubicBezTo>
                    <a:pt x="1608" y="2956"/>
                    <a:pt x="1802" y="2942"/>
                    <a:pt x="1996" y="2942"/>
                  </a:cubicBezTo>
                  <a:cubicBezTo>
                    <a:pt x="2093" y="2942"/>
                    <a:pt x="2190" y="2946"/>
                    <a:pt x="2286" y="2956"/>
                  </a:cubicBezTo>
                  <a:cubicBezTo>
                    <a:pt x="2607" y="2956"/>
                    <a:pt x="2898" y="3072"/>
                    <a:pt x="3188" y="3130"/>
                  </a:cubicBezTo>
                  <a:cubicBezTo>
                    <a:pt x="3479" y="3188"/>
                    <a:pt x="3797" y="3246"/>
                    <a:pt x="4088" y="3246"/>
                  </a:cubicBezTo>
                  <a:cubicBezTo>
                    <a:pt x="4176" y="3246"/>
                    <a:pt x="4292" y="3216"/>
                    <a:pt x="4351" y="3158"/>
                  </a:cubicBezTo>
                  <a:cubicBezTo>
                    <a:pt x="4437" y="3100"/>
                    <a:pt x="4437" y="2984"/>
                    <a:pt x="4437" y="2898"/>
                  </a:cubicBezTo>
                  <a:cubicBezTo>
                    <a:pt x="4409" y="2781"/>
                    <a:pt x="4320" y="2693"/>
                    <a:pt x="4262" y="2635"/>
                  </a:cubicBezTo>
                  <a:cubicBezTo>
                    <a:pt x="4146" y="2519"/>
                    <a:pt x="4030" y="2433"/>
                    <a:pt x="3914" y="2316"/>
                  </a:cubicBezTo>
                  <a:cubicBezTo>
                    <a:pt x="3711" y="2142"/>
                    <a:pt x="3479" y="1938"/>
                    <a:pt x="3274" y="1735"/>
                  </a:cubicBezTo>
                  <a:cubicBezTo>
                    <a:pt x="3188" y="1619"/>
                    <a:pt x="3100" y="1473"/>
                    <a:pt x="3100" y="1329"/>
                  </a:cubicBezTo>
                  <a:cubicBezTo>
                    <a:pt x="3100" y="1154"/>
                    <a:pt x="3158" y="980"/>
                    <a:pt x="3216" y="833"/>
                  </a:cubicBezTo>
                  <a:cubicBezTo>
                    <a:pt x="3288" y="705"/>
                    <a:pt x="3367" y="577"/>
                    <a:pt x="3456" y="455"/>
                  </a:cubicBezTo>
                  <a:lnTo>
                    <a:pt x="3456" y="455"/>
                  </a:lnTo>
                  <a:cubicBezTo>
                    <a:pt x="3438" y="563"/>
                    <a:pt x="3432" y="674"/>
                    <a:pt x="3421" y="775"/>
                  </a:cubicBezTo>
                  <a:cubicBezTo>
                    <a:pt x="3391" y="1066"/>
                    <a:pt x="3391" y="1387"/>
                    <a:pt x="3537" y="1647"/>
                  </a:cubicBezTo>
                  <a:cubicBezTo>
                    <a:pt x="3855" y="2228"/>
                    <a:pt x="4583" y="2316"/>
                    <a:pt x="5018" y="2693"/>
                  </a:cubicBezTo>
                  <a:cubicBezTo>
                    <a:pt x="5032" y="2707"/>
                    <a:pt x="5048" y="2713"/>
                    <a:pt x="5063" y="2713"/>
                  </a:cubicBezTo>
                  <a:cubicBezTo>
                    <a:pt x="5110" y="2713"/>
                    <a:pt x="5150" y="2658"/>
                    <a:pt x="5106" y="2635"/>
                  </a:cubicBezTo>
                  <a:cubicBezTo>
                    <a:pt x="4699" y="2258"/>
                    <a:pt x="4060" y="2170"/>
                    <a:pt x="3711" y="1705"/>
                  </a:cubicBezTo>
                  <a:cubicBezTo>
                    <a:pt x="3537" y="1473"/>
                    <a:pt x="3507" y="1182"/>
                    <a:pt x="3537" y="892"/>
                  </a:cubicBezTo>
                  <a:cubicBezTo>
                    <a:pt x="3537" y="747"/>
                    <a:pt x="3565" y="601"/>
                    <a:pt x="3565" y="485"/>
                  </a:cubicBezTo>
                  <a:cubicBezTo>
                    <a:pt x="3583" y="398"/>
                    <a:pt x="3600" y="311"/>
                    <a:pt x="3636" y="237"/>
                  </a:cubicBezTo>
                  <a:lnTo>
                    <a:pt x="3636" y="237"/>
                  </a:lnTo>
                  <a:cubicBezTo>
                    <a:pt x="3678" y="192"/>
                    <a:pt x="3723" y="149"/>
                    <a:pt x="3769" y="108"/>
                  </a:cubicBezTo>
                  <a:cubicBezTo>
                    <a:pt x="3814" y="63"/>
                    <a:pt x="3772" y="1"/>
                    <a:pt x="372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6508375" y="3308225"/>
              <a:ext cx="28300" cy="14250"/>
            </a:xfrm>
            <a:custGeom>
              <a:avLst/>
              <a:gdLst/>
              <a:ahLst/>
              <a:cxnLst/>
              <a:rect l="l" t="t" r="r" b="b"/>
              <a:pathLst>
                <a:path w="1132" h="570" extrusionOk="0">
                  <a:moveTo>
                    <a:pt x="438" y="0"/>
                  </a:moveTo>
                  <a:cubicBezTo>
                    <a:pt x="263" y="0"/>
                    <a:pt x="1" y="291"/>
                    <a:pt x="233" y="407"/>
                  </a:cubicBezTo>
                  <a:cubicBezTo>
                    <a:pt x="380" y="495"/>
                    <a:pt x="554" y="523"/>
                    <a:pt x="698" y="553"/>
                  </a:cubicBezTo>
                  <a:cubicBezTo>
                    <a:pt x="751" y="563"/>
                    <a:pt x="804" y="570"/>
                    <a:pt x="855" y="570"/>
                  </a:cubicBezTo>
                  <a:cubicBezTo>
                    <a:pt x="946" y="570"/>
                    <a:pt x="1031" y="550"/>
                    <a:pt x="1105" y="495"/>
                  </a:cubicBezTo>
                  <a:cubicBezTo>
                    <a:pt x="1131" y="469"/>
                    <a:pt x="1112" y="401"/>
                    <a:pt x="1069" y="401"/>
                  </a:cubicBezTo>
                  <a:cubicBezTo>
                    <a:pt x="1062" y="401"/>
                    <a:pt x="1055" y="403"/>
                    <a:pt x="1047" y="407"/>
                  </a:cubicBezTo>
                  <a:cubicBezTo>
                    <a:pt x="973" y="456"/>
                    <a:pt x="889" y="474"/>
                    <a:pt x="803" y="474"/>
                  </a:cubicBezTo>
                  <a:cubicBezTo>
                    <a:pt x="686" y="474"/>
                    <a:pt x="566" y="440"/>
                    <a:pt x="466" y="407"/>
                  </a:cubicBezTo>
                  <a:cubicBezTo>
                    <a:pt x="380" y="379"/>
                    <a:pt x="175" y="349"/>
                    <a:pt x="205" y="205"/>
                  </a:cubicBezTo>
                  <a:cubicBezTo>
                    <a:pt x="233" y="116"/>
                    <a:pt x="349" y="58"/>
                    <a:pt x="438" y="30"/>
                  </a:cubicBezTo>
                  <a:cubicBezTo>
                    <a:pt x="466" y="30"/>
                    <a:pt x="466" y="0"/>
                    <a:pt x="43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6517100" y="3311875"/>
              <a:ext cx="13850" cy="5825"/>
            </a:xfrm>
            <a:custGeom>
              <a:avLst/>
              <a:gdLst/>
              <a:ahLst/>
              <a:cxnLst/>
              <a:rect l="l" t="t" r="r" b="b"/>
              <a:pathLst>
                <a:path w="554" h="233" extrusionOk="0">
                  <a:moveTo>
                    <a:pt x="233" y="1"/>
                  </a:moveTo>
                  <a:cubicBezTo>
                    <a:pt x="175" y="1"/>
                    <a:pt x="89" y="1"/>
                    <a:pt x="59" y="59"/>
                  </a:cubicBezTo>
                  <a:cubicBezTo>
                    <a:pt x="0" y="203"/>
                    <a:pt x="438" y="233"/>
                    <a:pt x="496" y="233"/>
                  </a:cubicBezTo>
                  <a:cubicBezTo>
                    <a:pt x="554" y="233"/>
                    <a:pt x="554" y="145"/>
                    <a:pt x="496" y="145"/>
                  </a:cubicBezTo>
                  <a:lnTo>
                    <a:pt x="321" y="145"/>
                  </a:lnTo>
                  <a:cubicBezTo>
                    <a:pt x="291" y="145"/>
                    <a:pt x="263" y="117"/>
                    <a:pt x="233" y="117"/>
                  </a:cubicBezTo>
                  <a:cubicBezTo>
                    <a:pt x="205" y="117"/>
                    <a:pt x="205" y="117"/>
                    <a:pt x="175" y="87"/>
                  </a:cubicBezTo>
                  <a:lnTo>
                    <a:pt x="147" y="87"/>
                  </a:lnTo>
                  <a:cubicBezTo>
                    <a:pt x="166" y="77"/>
                    <a:pt x="189" y="74"/>
                    <a:pt x="211" y="74"/>
                  </a:cubicBezTo>
                  <a:cubicBezTo>
                    <a:pt x="256" y="74"/>
                    <a:pt x="301" y="87"/>
                    <a:pt x="321" y="87"/>
                  </a:cubicBezTo>
                  <a:cubicBezTo>
                    <a:pt x="379" y="117"/>
                    <a:pt x="438" y="117"/>
                    <a:pt x="496" y="145"/>
                  </a:cubicBezTo>
                  <a:cubicBezTo>
                    <a:pt x="524" y="145"/>
                    <a:pt x="524" y="117"/>
                    <a:pt x="524" y="117"/>
                  </a:cubicBezTo>
                  <a:cubicBezTo>
                    <a:pt x="438" y="59"/>
                    <a:pt x="349" y="28"/>
                    <a:pt x="23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6"/>
            <p:cNvSpPr/>
            <p:nvPr/>
          </p:nvSpPr>
          <p:spPr>
            <a:xfrm>
              <a:off x="6517100" y="3323500"/>
              <a:ext cx="15300" cy="31975"/>
            </a:xfrm>
            <a:custGeom>
              <a:avLst/>
              <a:gdLst/>
              <a:ahLst/>
              <a:cxnLst/>
              <a:rect l="l" t="t" r="r" b="b"/>
              <a:pathLst>
                <a:path w="612" h="1279" extrusionOk="0">
                  <a:moveTo>
                    <a:pt x="612" y="0"/>
                  </a:moveTo>
                  <a:cubicBezTo>
                    <a:pt x="407" y="117"/>
                    <a:pt x="407" y="377"/>
                    <a:pt x="407" y="609"/>
                  </a:cubicBezTo>
                  <a:cubicBezTo>
                    <a:pt x="407" y="756"/>
                    <a:pt x="379" y="900"/>
                    <a:pt x="291" y="1016"/>
                  </a:cubicBezTo>
                  <a:cubicBezTo>
                    <a:pt x="205" y="1105"/>
                    <a:pt x="117" y="1163"/>
                    <a:pt x="31" y="1221"/>
                  </a:cubicBezTo>
                  <a:cubicBezTo>
                    <a:pt x="0" y="1249"/>
                    <a:pt x="31" y="1279"/>
                    <a:pt x="31" y="1279"/>
                  </a:cubicBezTo>
                  <a:cubicBezTo>
                    <a:pt x="233" y="1221"/>
                    <a:pt x="407" y="1016"/>
                    <a:pt x="465" y="842"/>
                  </a:cubicBezTo>
                  <a:cubicBezTo>
                    <a:pt x="524" y="698"/>
                    <a:pt x="496" y="582"/>
                    <a:pt x="496" y="435"/>
                  </a:cubicBezTo>
                  <a:cubicBezTo>
                    <a:pt x="465" y="261"/>
                    <a:pt x="524" y="145"/>
                    <a:pt x="61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6528025" y="3328550"/>
              <a:ext cx="4375" cy="5425"/>
            </a:xfrm>
            <a:custGeom>
              <a:avLst/>
              <a:gdLst/>
              <a:ahLst/>
              <a:cxnLst/>
              <a:rect l="l" t="t" r="r" b="b"/>
              <a:pathLst>
                <a:path w="175" h="217" extrusionOk="0">
                  <a:moveTo>
                    <a:pt x="117" y="1"/>
                  </a:moveTo>
                  <a:cubicBezTo>
                    <a:pt x="87" y="31"/>
                    <a:pt x="59" y="59"/>
                    <a:pt x="59" y="89"/>
                  </a:cubicBezTo>
                  <a:cubicBezTo>
                    <a:pt x="28" y="117"/>
                    <a:pt x="1" y="147"/>
                    <a:pt x="1" y="175"/>
                  </a:cubicBezTo>
                  <a:cubicBezTo>
                    <a:pt x="1" y="196"/>
                    <a:pt x="15" y="217"/>
                    <a:pt x="23" y="217"/>
                  </a:cubicBezTo>
                  <a:cubicBezTo>
                    <a:pt x="26" y="217"/>
                    <a:pt x="28" y="213"/>
                    <a:pt x="28" y="205"/>
                  </a:cubicBezTo>
                  <a:cubicBezTo>
                    <a:pt x="59" y="175"/>
                    <a:pt x="87" y="147"/>
                    <a:pt x="87" y="117"/>
                  </a:cubicBezTo>
                  <a:cubicBezTo>
                    <a:pt x="117" y="89"/>
                    <a:pt x="145" y="59"/>
                    <a:pt x="145" y="31"/>
                  </a:cubicBezTo>
                  <a:cubicBezTo>
                    <a:pt x="175" y="1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6528725" y="3332225"/>
              <a:ext cx="2925" cy="4675"/>
            </a:xfrm>
            <a:custGeom>
              <a:avLst/>
              <a:gdLst/>
              <a:ahLst/>
              <a:cxnLst/>
              <a:rect l="l" t="t" r="r" b="b"/>
              <a:pathLst>
                <a:path w="117" h="187" extrusionOk="0">
                  <a:moveTo>
                    <a:pt x="117" y="0"/>
                  </a:moveTo>
                  <a:cubicBezTo>
                    <a:pt x="59" y="58"/>
                    <a:pt x="31" y="86"/>
                    <a:pt x="0" y="174"/>
                  </a:cubicBezTo>
                  <a:cubicBezTo>
                    <a:pt x="0" y="174"/>
                    <a:pt x="14" y="187"/>
                    <a:pt x="23" y="187"/>
                  </a:cubicBezTo>
                  <a:cubicBezTo>
                    <a:pt x="27" y="187"/>
                    <a:pt x="31" y="184"/>
                    <a:pt x="31" y="174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6527500" y="3334075"/>
              <a:ext cx="5400" cy="7175"/>
            </a:xfrm>
            <a:custGeom>
              <a:avLst/>
              <a:gdLst/>
              <a:ahLst/>
              <a:cxnLst/>
              <a:rect l="l" t="t" r="r" b="b"/>
              <a:pathLst>
                <a:path w="216" h="287" extrusionOk="0">
                  <a:moveTo>
                    <a:pt x="190" y="1"/>
                  </a:moveTo>
                  <a:cubicBezTo>
                    <a:pt x="183" y="1"/>
                    <a:pt x="174" y="4"/>
                    <a:pt x="166" y="12"/>
                  </a:cubicBezTo>
                  <a:cubicBezTo>
                    <a:pt x="108" y="100"/>
                    <a:pt x="49" y="159"/>
                    <a:pt x="22" y="245"/>
                  </a:cubicBezTo>
                  <a:cubicBezTo>
                    <a:pt x="0" y="266"/>
                    <a:pt x="23" y="286"/>
                    <a:pt x="38" y="286"/>
                  </a:cubicBezTo>
                  <a:cubicBezTo>
                    <a:pt x="44" y="286"/>
                    <a:pt x="49" y="283"/>
                    <a:pt x="49" y="275"/>
                  </a:cubicBezTo>
                  <a:cubicBezTo>
                    <a:pt x="108" y="186"/>
                    <a:pt x="166" y="128"/>
                    <a:pt x="196" y="42"/>
                  </a:cubicBezTo>
                  <a:cubicBezTo>
                    <a:pt x="216" y="21"/>
                    <a:pt x="207" y="1"/>
                    <a:pt x="19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6527500" y="3338025"/>
              <a:ext cx="4900" cy="6850"/>
            </a:xfrm>
            <a:custGeom>
              <a:avLst/>
              <a:gdLst/>
              <a:ahLst/>
              <a:cxnLst/>
              <a:rect l="l" t="t" r="r" b="b"/>
              <a:pathLst>
                <a:path w="196" h="274" extrusionOk="0">
                  <a:moveTo>
                    <a:pt x="166" y="1"/>
                  </a:moveTo>
                  <a:cubicBezTo>
                    <a:pt x="108" y="59"/>
                    <a:pt x="49" y="145"/>
                    <a:pt x="22" y="233"/>
                  </a:cubicBezTo>
                  <a:cubicBezTo>
                    <a:pt x="0" y="253"/>
                    <a:pt x="9" y="273"/>
                    <a:pt x="26" y="273"/>
                  </a:cubicBezTo>
                  <a:cubicBezTo>
                    <a:pt x="33" y="273"/>
                    <a:pt x="41" y="270"/>
                    <a:pt x="49" y="261"/>
                  </a:cubicBezTo>
                  <a:cubicBezTo>
                    <a:pt x="108" y="203"/>
                    <a:pt x="166" y="117"/>
                    <a:pt x="196" y="28"/>
                  </a:cubicBezTo>
                  <a:cubicBezTo>
                    <a:pt x="196" y="1"/>
                    <a:pt x="196" y="1"/>
                    <a:pt x="16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6527275" y="3340925"/>
              <a:ext cx="6575" cy="6875"/>
            </a:xfrm>
            <a:custGeom>
              <a:avLst/>
              <a:gdLst/>
              <a:ahLst/>
              <a:cxnLst/>
              <a:rect l="l" t="t" r="r" b="b"/>
              <a:pathLst>
                <a:path w="263" h="275" extrusionOk="0">
                  <a:moveTo>
                    <a:pt x="205" y="1"/>
                  </a:moveTo>
                  <a:lnTo>
                    <a:pt x="89" y="117"/>
                  </a:lnTo>
                  <a:cubicBezTo>
                    <a:pt x="58" y="175"/>
                    <a:pt x="31" y="203"/>
                    <a:pt x="0" y="261"/>
                  </a:cubicBezTo>
                  <a:cubicBezTo>
                    <a:pt x="0" y="261"/>
                    <a:pt x="14" y="275"/>
                    <a:pt x="23" y="275"/>
                  </a:cubicBezTo>
                  <a:cubicBezTo>
                    <a:pt x="27" y="275"/>
                    <a:pt x="31" y="271"/>
                    <a:pt x="31" y="261"/>
                  </a:cubicBezTo>
                  <a:cubicBezTo>
                    <a:pt x="89" y="233"/>
                    <a:pt x="117" y="203"/>
                    <a:pt x="147" y="145"/>
                  </a:cubicBezTo>
                  <a:cubicBezTo>
                    <a:pt x="175" y="117"/>
                    <a:pt x="205" y="87"/>
                    <a:pt x="233" y="29"/>
                  </a:cubicBezTo>
                  <a:cubicBezTo>
                    <a:pt x="263" y="29"/>
                    <a:pt x="233" y="1"/>
                    <a:pt x="20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6525125" y="3344250"/>
              <a:ext cx="8525" cy="7800"/>
            </a:xfrm>
            <a:custGeom>
              <a:avLst/>
              <a:gdLst/>
              <a:ahLst/>
              <a:cxnLst/>
              <a:rect l="l" t="t" r="r" b="b"/>
              <a:pathLst>
                <a:path w="341" h="312" extrusionOk="0">
                  <a:moveTo>
                    <a:pt x="314" y="0"/>
                  </a:moveTo>
                  <a:cubicBezTo>
                    <a:pt x="307" y="0"/>
                    <a:pt x="299" y="4"/>
                    <a:pt x="291" y="12"/>
                  </a:cubicBezTo>
                  <a:cubicBezTo>
                    <a:pt x="203" y="70"/>
                    <a:pt x="86" y="158"/>
                    <a:pt x="0" y="275"/>
                  </a:cubicBezTo>
                  <a:cubicBezTo>
                    <a:pt x="0" y="275"/>
                    <a:pt x="0" y="311"/>
                    <a:pt x="14" y="311"/>
                  </a:cubicBezTo>
                  <a:cubicBezTo>
                    <a:pt x="18" y="311"/>
                    <a:pt x="22" y="309"/>
                    <a:pt x="28" y="302"/>
                  </a:cubicBezTo>
                  <a:cubicBezTo>
                    <a:pt x="144" y="244"/>
                    <a:pt x="233" y="128"/>
                    <a:pt x="319" y="42"/>
                  </a:cubicBezTo>
                  <a:cubicBezTo>
                    <a:pt x="340" y="21"/>
                    <a:pt x="331" y="0"/>
                    <a:pt x="31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6525325" y="3346525"/>
              <a:ext cx="9100" cy="7075"/>
            </a:xfrm>
            <a:custGeom>
              <a:avLst/>
              <a:gdLst/>
              <a:ahLst/>
              <a:cxnLst/>
              <a:rect l="l" t="t" r="r" b="b"/>
              <a:pathLst>
                <a:path w="364" h="283" extrusionOk="0">
                  <a:moveTo>
                    <a:pt x="329" y="0"/>
                  </a:moveTo>
                  <a:cubicBezTo>
                    <a:pt x="323" y="0"/>
                    <a:pt x="317" y="3"/>
                    <a:pt x="311" y="9"/>
                  </a:cubicBezTo>
                  <a:cubicBezTo>
                    <a:pt x="195" y="67"/>
                    <a:pt x="109" y="153"/>
                    <a:pt x="20" y="242"/>
                  </a:cubicBezTo>
                  <a:cubicBezTo>
                    <a:pt x="1" y="261"/>
                    <a:pt x="9" y="282"/>
                    <a:pt x="26" y="282"/>
                  </a:cubicBezTo>
                  <a:cubicBezTo>
                    <a:pt x="33" y="282"/>
                    <a:pt x="41" y="278"/>
                    <a:pt x="50" y="270"/>
                  </a:cubicBezTo>
                  <a:cubicBezTo>
                    <a:pt x="167" y="211"/>
                    <a:pt x="253" y="125"/>
                    <a:pt x="341" y="37"/>
                  </a:cubicBezTo>
                  <a:cubicBezTo>
                    <a:pt x="363" y="37"/>
                    <a:pt x="350" y="0"/>
                    <a:pt x="32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6510600" y="3318375"/>
              <a:ext cx="17450" cy="6775"/>
            </a:xfrm>
            <a:custGeom>
              <a:avLst/>
              <a:gdLst/>
              <a:ahLst/>
              <a:cxnLst/>
              <a:rect l="l" t="t" r="r" b="b"/>
              <a:pathLst>
                <a:path w="698" h="271" extrusionOk="0">
                  <a:moveTo>
                    <a:pt x="28" y="1"/>
                  </a:moveTo>
                  <a:cubicBezTo>
                    <a:pt x="0" y="1"/>
                    <a:pt x="0" y="31"/>
                    <a:pt x="0" y="31"/>
                  </a:cubicBezTo>
                  <a:cubicBezTo>
                    <a:pt x="122" y="202"/>
                    <a:pt x="349" y="270"/>
                    <a:pt x="556" y="270"/>
                  </a:cubicBezTo>
                  <a:cubicBezTo>
                    <a:pt x="594" y="270"/>
                    <a:pt x="631" y="268"/>
                    <a:pt x="667" y="264"/>
                  </a:cubicBezTo>
                  <a:cubicBezTo>
                    <a:pt x="698" y="264"/>
                    <a:pt x="698" y="205"/>
                    <a:pt x="667" y="205"/>
                  </a:cubicBezTo>
                  <a:cubicBezTo>
                    <a:pt x="551" y="175"/>
                    <a:pt x="407" y="175"/>
                    <a:pt x="291" y="147"/>
                  </a:cubicBezTo>
                  <a:cubicBezTo>
                    <a:pt x="202" y="117"/>
                    <a:pt x="116" y="59"/>
                    <a:pt x="2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6510775" y="3325650"/>
              <a:ext cx="4200" cy="19200"/>
            </a:xfrm>
            <a:custGeom>
              <a:avLst/>
              <a:gdLst/>
              <a:ahLst/>
              <a:cxnLst/>
              <a:rect l="l" t="t" r="r" b="b"/>
              <a:pathLst>
                <a:path w="168" h="768" extrusionOk="0">
                  <a:moveTo>
                    <a:pt x="51" y="0"/>
                  </a:moveTo>
                  <a:cubicBezTo>
                    <a:pt x="21" y="233"/>
                    <a:pt x="109" y="496"/>
                    <a:pt x="21" y="698"/>
                  </a:cubicBezTo>
                  <a:cubicBezTo>
                    <a:pt x="1" y="740"/>
                    <a:pt x="26" y="768"/>
                    <a:pt x="41" y="768"/>
                  </a:cubicBezTo>
                  <a:cubicBezTo>
                    <a:pt x="47" y="768"/>
                    <a:pt x="51" y="764"/>
                    <a:pt x="51" y="756"/>
                  </a:cubicBezTo>
                  <a:cubicBezTo>
                    <a:pt x="167" y="496"/>
                    <a:pt x="79" y="263"/>
                    <a:pt x="7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6517850" y="3328550"/>
              <a:ext cx="4400" cy="8575"/>
            </a:xfrm>
            <a:custGeom>
              <a:avLst/>
              <a:gdLst/>
              <a:ahLst/>
              <a:cxnLst/>
              <a:rect l="l" t="t" r="r" b="b"/>
              <a:pathLst>
                <a:path w="176" h="343" extrusionOk="0">
                  <a:moveTo>
                    <a:pt x="59" y="1"/>
                  </a:moveTo>
                  <a:cubicBezTo>
                    <a:pt x="29" y="89"/>
                    <a:pt x="29" y="147"/>
                    <a:pt x="1" y="233"/>
                  </a:cubicBezTo>
                  <a:cubicBezTo>
                    <a:pt x="1" y="263"/>
                    <a:pt x="1" y="321"/>
                    <a:pt x="29" y="321"/>
                  </a:cubicBezTo>
                  <a:cubicBezTo>
                    <a:pt x="44" y="335"/>
                    <a:pt x="58" y="342"/>
                    <a:pt x="69" y="342"/>
                  </a:cubicBezTo>
                  <a:cubicBezTo>
                    <a:pt x="80" y="342"/>
                    <a:pt x="87" y="335"/>
                    <a:pt x="87" y="321"/>
                  </a:cubicBezTo>
                  <a:cubicBezTo>
                    <a:pt x="117" y="263"/>
                    <a:pt x="87" y="175"/>
                    <a:pt x="175" y="147"/>
                  </a:cubicBezTo>
                  <a:lnTo>
                    <a:pt x="175" y="117"/>
                  </a:lnTo>
                  <a:cubicBezTo>
                    <a:pt x="117" y="147"/>
                    <a:pt x="117" y="205"/>
                    <a:pt x="87" y="263"/>
                  </a:cubicBezTo>
                  <a:cubicBezTo>
                    <a:pt x="59" y="263"/>
                    <a:pt x="59" y="263"/>
                    <a:pt x="59" y="233"/>
                  </a:cubicBezTo>
                  <a:lnTo>
                    <a:pt x="59" y="175"/>
                  </a:lnTo>
                  <a:cubicBezTo>
                    <a:pt x="59" y="117"/>
                    <a:pt x="87" y="59"/>
                    <a:pt x="8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6514950" y="3338725"/>
              <a:ext cx="7975" cy="10950"/>
            </a:xfrm>
            <a:custGeom>
              <a:avLst/>
              <a:gdLst/>
              <a:ahLst/>
              <a:cxnLst/>
              <a:rect l="l" t="t" r="r" b="b"/>
              <a:pathLst>
                <a:path w="319" h="438" extrusionOk="0">
                  <a:moveTo>
                    <a:pt x="319" y="0"/>
                  </a:moveTo>
                  <a:cubicBezTo>
                    <a:pt x="291" y="89"/>
                    <a:pt x="261" y="175"/>
                    <a:pt x="203" y="233"/>
                  </a:cubicBezTo>
                  <a:cubicBezTo>
                    <a:pt x="175" y="321"/>
                    <a:pt x="86" y="349"/>
                    <a:pt x="28" y="379"/>
                  </a:cubicBezTo>
                  <a:cubicBezTo>
                    <a:pt x="0" y="407"/>
                    <a:pt x="28" y="437"/>
                    <a:pt x="59" y="437"/>
                  </a:cubicBezTo>
                  <a:cubicBezTo>
                    <a:pt x="117" y="407"/>
                    <a:pt x="203" y="379"/>
                    <a:pt x="233" y="291"/>
                  </a:cubicBezTo>
                  <a:cubicBezTo>
                    <a:pt x="291" y="205"/>
                    <a:pt x="319" y="117"/>
                    <a:pt x="319" y="31"/>
                  </a:cubicBezTo>
                  <a:lnTo>
                    <a:pt x="319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6506225" y="3350350"/>
              <a:ext cx="4400" cy="7275"/>
            </a:xfrm>
            <a:custGeom>
              <a:avLst/>
              <a:gdLst/>
              <a:ahLst/>
              <a:cxnLst/>
              <a:rect l="l" t="t" r="r" b="b"/>
              <a:pathLst>
                <a:path w="176" h="291" extrusionOk="0">
                  <a:moveTo>
                    <a:pt x="87" y="0"/>
                  </a:moveTo>
                  <a:cubicBezTo>
                    <a:pt x="59" y="31"/>
                    <a:pt x="59" y="58"/>
                    <a:pt x="59" y="89"/>
                  </a:cubicBezTo>
                  <a:cubicBezTo>
                    <a:pt x="29" y="117"/>
                    <a:pt x="1" y="147"/>
                    <a:pt x="1" y="175"/>
                  </a:cubicBezTo>
                  <a:cubicBezTo>
                    <a:pt x="1" y="233"/>
                    <a:pt x="59" y="263"/>
                    <a:pt x="117" y="291"/>
                  </a:cubicBezTo>
                  <a:cubicBezTo>
                    <a:pt x="145" y="291"/>
                    <a:pt x="175" y="263"/>
                    <a:pt x="145" y="233"/>
                  </a:cubicBezTo>
                  <a:cubicBezTo>
                    <a:pt x="117" y="233"/>
                    <a:pt x="117" y="205"/>
                    <a:pt x="87" y="205"/>
                  </a:cubicBezTo>
                  <a:cubicBezTo>
                    <a:pt x="59" y="175"/>
                    <a:pt x="87" y="147"/>
                    <a:pt x="87" y="117"/>
                  </a:cubicBezTo>
                  <a:cubicBezTo>
                    <a:pt x="117" y="89"/>
                    <a:pt x="117" y="58"/>
                    <a:pt x="11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6530925" y="3284050"/>
              <a:ext cx="33300" cy="23500"/>
            </a:xfrm>
            <a:custGeom>
              <a:avLst/>
              <a:gdLst/>
              <a:ahLst/>
              <a:cxnLst/>
              <a:rect l="l" t="t" r="r" b="b"/>
              <a:pathLst>
                <a:path w="1332" h="940" extrusionOk="0">
                  <a:moveTo>
                    <a:pt x="1296" y="1"/>
                  </a:moveTo>
                  <a:cubicBezTo>
                    <a:pt x="1291" y="1"/>
                    <a:pt x="1285" y="3"/>
                    <a:pt x="1279" y="9"/>
                  </a:cubicBezTo>
                  <a:cubicBezTo>
                    <a:pt x="1047" y="212"/>
                    <a:pt x="784" y="300"/>
                    <a:pt x="494" y="444"/>
                  </a:cubicBezTo>
                  <a:cubicBezTo>
                    <a:pt x="291" y="560"/>
                    <a:pt x="87" y="707"/>
                    <a:pt x="1" y="939"/>
                  </a:cubicBezTo>
                  <a:cubicBezTo>
                    <a:pt x="145" y="707"/>
                    <a:pt x="377" y="532"/>
                    <a:pt x="610" y="416"/>
                  </a:cubicBezTo>
                  <a:cubicBezTo>
                    <a:pt x="872" y="300"/>
                    <a:pt x="1105" y="212"/>
                    <a:pt x="1307" y="37"/>
                  </a:cubicBezTo>
                  <a:cubicBezTo>
                    <a:pt x="1331" y="37"/>
                    <a:pt x="1317" y="1"/>
                    <a:pt x="129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6556325" y="3308225"/>
              <a:ext cx="55225" cy="18900"/>
            </a:xfrm>
            <a:custGeom>
              <a:avLst/>
              <a:gdLst/>
              <a:ahLst/>
              <a:cxnLst/>
              <a:rect l="l" t="t" r="r" b="b"/>
              <a:pathLst>
                <a:path w="2209" h="756" extrusionOk="0">
                  <a:moveTo>
                    <a:pt x="2151" y="0"/>
                  </a:moveTo>
                  <a:cubicBezTo>
                    <a:pt x="1744" y="88"/>
                    <a:pt x="1367" y="205"/>
                    <a:pt x="961" y="291"/>
                  </a:cubicBezTo>
                  <a:cubicBezTo>
                    <a:pt x="786" y="349"/>
                    <a:pt x="582" y="379"/>
                    <a:pt x="407" y="437"/>
                  </a:cubicBezTo>
                  <a:cubicBezTo>
                    <a:pt x="263" y="523"/>
                    <a:pt x="117" y="611"/>
                    <a:pt x="1" y="728"/>
                  </a:cubicBezTo>
                  <a:cubicBezTo>
                    <a:pt x="1" y="728"/>
                    <a:pt x="1" y="756"/>
                    <a:pt x="31" y="756"/>
                  </a:cubicBezTo>
                  <a:cubicBezTo>
                    <a:pt x="175" y="639"/>
                    <a:pt x="321" y="523"/>
                    <a:pt x="496" y="465"/>
                  </a:cubicBezTo>
                  <a:cubicBezTo>
                    <a:pt x="670" y="407"/>
                    <a:pt x="844" y="379"/>
                    <a:pt x="1019" y="321"/>
                  </a:cubicBezTo>
                  <a:cubicBezTo>
                    <a:pt x="1395" y="233"/>
                    <a:pt x="1802" y="147"/>
                    <a:pt x="2181" y="58"/>
                  </a:cubicBezTo>
                  <a:cubicBezTo>
                    <a:pt x="2209" y="30"/>
                    <a:pt x="2181" y="0"/>
                    <a:pt x="215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6551975" y="3340925"/>
              <a:ext cx="2925" cy="25"/>
            </a:xfrm>
            <a:custGeom>
              <a:avLst/>
              <a:gdLst/>
              <a:ahLst/>
              <a:cxnLst/>
              <a:rect l="l" t="t" r="r" b="b"/>
              <a:pathLst>
                <a:path w="117" h="1" extrusionOk="0">
                  <a:moveTo>
                    <a:pt x="30" y="1"/>
                  </a:moveTo>
                  <a:lnTo>
                    <a:pt x="116" y="1"/>
                  </a:lnTo>
                  <a:lnTo>
                    <a:pt x="89" y="1"/>
                  </a:lnTo>
                  <a:lnTo>
                    <a:pt x="30" y="1"/>
                  </a:lnTo>
                  <a:cubicBezTo>
                    <a:pt x="0" y="1"/>
                    <a:pt x="0" y="1"/>
                    <a:pt x="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6557775" y="3334375"/>
              <a:ext cx="55225" cy="5825"/>
            </a:xfrm>
            <a:custGeom>
              <a:avLst/>
              <a:gdLst/>
              <a:ahLst/>
              <a:cxnLst/>
              <a:rect l="l" t="t" r="r" b="b"/>
              <a:pathLst>
                <a:path w="2209" h="233" extrusionOk="0">
                  <a:moveTo>
                    <a:pt x="2181" y="0"/>
                  </a:moveTo>
                  <a:cubicBezTo>
                    <a:pt x="1453" y="58"/>
                    <a:pt x="728" y="147"/>
                    <a:pt x="1" y="233"/>
                  </a:cubicBezTo>
                  <a:cubicBezTo>
                    <a:pt x="728" y="174"/>
                    <a:pt x="1453" y="147"/>
                    <a:pt x="2181" y="58"/>
                  </a:cubicBezTo>
                  <a:cubicBezTo>
                    <a:pt x="2209" y="58"/>
                    <a:pt x="2209" y="0"/>
                    <a:pt x="218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6553425" y="3345700"/>
              <a:ext cx="4175" cy="5725"/>
            </a:xfrm>
            <a:custGeom>
              <a:avLst/>
              <a:gdLst/>
              <a:ahLst/>
              <a:cxnLst/>
              <a:rect l="l" t="t" r="r" b="b"/>
              <a:pathLst>
                <a:path w="167" h="229" extrusionOk="0">
                  <a:moveTo>
                    <a:pt x="128" y="0"/>
                  </a:moveTo>
                  <a:cubicBezTo>
                    <a:pt x="121" y="0"/>
                    <a:pt x="117" y="4"/>
                    <a:pt x="117" y="12"/>
                  </a:cubicBezTo>
                  <a:cubicBezTo>
                    <a:pt x="58" y="70"/>
                    <a:pt x="31" y="128"/>
                    <a:pt x="0" y="186"/>
                  </a:cubicBezTo>
                  <a:cubicBezTo>
                    <a:pt x="0" y="208"/>
                    <a:pt x="30" y="228"/>
                    <a:pt x="47" y="228"/>
                  </a:cubicBezTo>
                  <a:cubicBezTo>
                    <a:pt x="54" y="228"/>
                    <a:pt x="58" y="225"/>
                    <a:pt x="58" y="217"/>
                  </a:cubicBezTo>
                  <a:lnTo>
                    <a:pt x="147" y="42"/>
                  </a:lnTo>
                  <a:cubicBezTo>
                    <a:pt x="167" y="21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6556325" y="3344525"/>
              <a:ext cx="5150" cy="5450"/>
            </a:xfrm>
            <a:custGeom>
              <a:avLst/>
              <a:gdLst/>
              <a:ahLst/>
              <a:cxnLst/>
              <a:rect l="l" t="t" r="r" b="b"/>
              <a:pathLst>
                <a:path w="206" h="218" extrusionOk="0">
                  <a:moveTo>
                    <a:pt x="175" y="1"/>
                  </a:moveTo>
                  <a:cubicBezTo>
                    <a:pt x="117" y="59"/>
                    <a:pt x="59" y="117"/>
                    <a:pt x="1" y="205"/>
                  </a:cubicBezTo>
                  <a:cubicBezTo>
                    <a:pt x="1" y="205"/>
                    <a:pt x="14" y="218"/>
                    <a:pt x="23" y="218"/>
                  </a:cubicBezTo>
                  <a:cubicBezTo>
                    <a:pt x="27" y="218"/>
                    <a:pt x="31" y="215"/>
                    <a:pt x="31" y="205"/>
                  </a:cubicBezTo>
                  <a:cubicBezTo>
                    <a:pt x="89" y="147"/>
                    <a:pt x="147" y="89"/>
                    <a:pt x="175" y="31"/>
                  </a:cubicBezTo>
                  <a:cubicBezTo>
                    <a:pt x="205" y="1"/>
                    <a:pt x="175" y="1"/>
                    <a:pt x="17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6560675" y="3342800"/>
              <a:ext cx="5650" cy="6425"/>
            </a:xfrm>
            <a:custGeom>
              <a:avLst/>
              <a:gdLst/>
              <a:ahLst/>
              <a:cxnLst/>
              <a:rect l="l" t="t" r="r" b="b"/>
              <a:pathLst>
                <a:path w="226" h="257" extrusionOk="0">
                  <a:moveTo>
                    <a:pt x="200" y="0"/>
                  </a:moveTo>
                  <a:cubicBezTo>
                    <a:pt x="193" y="0"/>
                    <a:pt x="184" y="4"/>
                    <a:pt x="175" y="12"/>
                  </a:cubicBezTo>
                  <a:cubicBezTo>
                    <a:pt x="117" y="70"/>
                    <a:pt x="59" y="128"/>
                    <a:pt x="1" y="216"/>
                  </a:cubicBezTo>
                  <a:cubicBezTo>
                    <a:pt x="1" y="236"/>
                    <a:pt x="16" y="257"/>
                    <a:pt x="34" y="257"/>
                  </a:cubicBezTo>
                  <a:cubicBezTo>
                    <a:pt x="42" y="257"/>
                    <a:pt x="51" y="253"/>
                    <a:pt x="59" y="244"/>
                  </a:cubicBezTo>
                  <a:cubicBezTo>
                    <a:pt x="117" y="158"/>
                    <a:pt x="147" y="100"/>
                    <a:pt x="205" y="42"/>
                  </a:cubicBezTo>
                  <a:cubicBezTo>
                    <a:pt x="225" y="21"/>
                    <a:pt x="217" y="0"/>
                    <a:pt x="20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6563800" y="3342800"/>
              <a:ext cx="5625" cy="5700"/>
            </a:xfrm>
            <a:custGeom>
              <a:avLst/>
              <a:gdLst/>
              <a:ahLst/>
              <a:cxnLst/>
              <a:rect l="l" t="t" r="r" b="b"/>
              <a:pathLst>
                <a:path w="225" h="228" extrusionOk="0">
                  <a:moveTo>
                    <a:pt x="215" y="0"/>
                  </a:moveTo>
                  <a:cubicBezTo>
                    <a:pt x="210" y="0"/>
                    <a:pt x="205" y="4"/>
                    <a:pt x="197" y="12"/>
                  </a:cubicBezTo>
                  <a:cubicBezTo>
                    <a:pt x="139" y="42"/>
                    <a:pt x="80" y="128"/>
                    <a:pt x="22" y="186"/>
                  </a:cubicBezTo>
                  <a:cubicBezTo>
                    <a:pt x="1" y="208"/>
                    <a:pt x="10" y="228"/>
                    <a:pt x="27" y="228"/>
                  </a:cubicBezTo>
                  <a:cubicBezTo>
                    <a:pt x="34" y="228"/>
                    <a:pt x="42" y="224"/>
                    <a:pt x="50" y="216"/>
                  </a:cubicBezTo>
                  <a:lnTo>
                    <a:pt x="225" y="42"/>
                  </a:lnTo>
                  <a:cubicBezTo>
                    <a:pt x="225" y="21"/>
                    <a:pt x="225" y="0"/>
                    <a:pt x="21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6568175" y="3342375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66" y="1"/>
                  </a:moveTo>
                  <a:cubicBezTo>
                    <a:pt x="108" y="59"/>
                    <a:pt x="50" y="117"/>
                    <a:pt x="22" y="175"/>
                  </a:cubicBezTo>
                  <a:cubicBezTo>
                    <a:pt x="0" y="195"/>
                    <a:pt x="9" y="216"/>
                    <a:pt x="26" y="216"/>
                  </a:cubicBezTo>
                  <a:cubicBezTo>
                    <a:pt x="33" y="216"/>
                    <a:pt x="41" y="212"/>
                    <a:pt x="50" y="203"/>
                  </a:cubicBezTo>
                  <a:cubicBezTo>
                    <a:pt x="108" y="145"/>
                    <a:pt x="138" y="87"/>
                    <a:pt x="196" y="29"/>
                  </a:cubicBezTo>
                  <a:cubicBezTo>
                    <a:pt x="224" y="29"/>
                    <a:pt x="196" y="1"/>
                    <a:pt x="16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6571800" y="33420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220" y="0"/>
                  </a:moveTo>
                  <a:cubicBezTo>
                    <a:pt x="213" y="0"/>
                    <a:pt x="204" y="4"/>
                    <a:pt x="195" y="13"/>
                  </a:cubicBezTo>
                  <a:cubicBezTo>
                    <a:pt x="137" y="71"/>
                    <a:pt x="51" y="129"/>
                    <a:pt x="21" y="215"/>
                  </a:cubicBezTo>
                  <a:cubicBezTo>
                    <a:pt x="1" y="237"/>
                    <a:pt x="24" y="257"/>
                    <a:pt x="40" y="257"/>
                  </a:cubicBezTo>
                  <a:cubicBezTo>
                    <a:pt x="46" y="257"/>
                    <a:pt x="51" y="253"/>
                    <a:pt x="51" y="245"/>
                  </a:cubicBezTo>
                  <a:cubicBezTo>
                    <a:pt x="109" y="157"/>
                    <a:pt x="167" y="99"/>
                    <a:pt x="225" y="41"/>
                  </a:cubicBezTo>
                  <a:cubicBezTo>
                    <a:pt x="245" y="21"/>
                    <a:pt x="237" y="0"/>
                    <a:pt x="22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6576675" y="3342375"/>
              <a:ext cx="5125" cy="4675"/>
            </a:xfrm>
            <a:custGeom>
              <a:avLst/>
              <a:gdLst/>
              <a:ahLst/>
              <a:cxnLst/>
              <a:rect l="l" t="t" r="r" b="b"/>
              <a:pathLst>
                <a:path w="205" h="187" extrusionOk="0">
                  <a:moveTo>
                    <a:pt x="174" y="1"/>
                  </a:moveTo>
                  <a:cubicBezTo>
                    <a:pt x="147" y="1"/>
                    <a:pt x="116" y="29"/>
                    <a:pt x="88" y="59"/>
                  </a:cubicBezTo>
                  <a:lnTo>
                    <a:pt x="0" y="145"/>
                  </a:lnTo>
                  <a:cubicBezTo>
                    <a:pt x="0" y="166"/>
                    <a:pt x="15" y="187"/>
                    <a:pt x="34" y="187"/>
                  </a:cubicBezTo>
                  <a:cubicBezTo>
                    <a:pt x="42" y="187"/>
                    <a:pt x="50" y="183"/>
                    <a:pt x="58" y="175"/>
                  </a:cubicBezTo>
                  <a:cubicBezTo>
                    <a:pt x="88" y="175"/>
                    <a:pt x="116" y="117"/>
                    <a:pt x="147" y="117"/>
                  </a:cubicBezTo>
                  <a:cubicBezTo>
                    <a:pt x="174" y="87"/>
                    <a:pt x="205" y="59"/>
                    <a:pt x="20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6581175" y="3340925"/>
              <a:ext cx="6450" cy="6025"/>
            </a:xfrm>
            <a:custGeom>
              <a:avLst/>
              <a:gdLst/>
              <a:ahLst/>
              <a:cxnLst/>
              <a:rect l="l" t="t" r="r" b="b"/>
              <a:pathLst>
                <a:path w="258" h="241" extrusionOk="0">
                  <a:moveTo>
                    <a:pt x="199" y="1"/>
                  </a:moveTo>
                  <a:lnTo>
                    <a:pt x="25" y="175"/>
                  </a:lnTo>
                  <a:cubicBezTo>
                    <a:pt x="0" y="198"/>
                    <a:pt x="16" y="241"/>
                    <a:pt x="37" y="241"/>
                  </a:cubicBezTo>
                  <a:cubicBezTo>
                    <a:pt x="42" y="241"/>
                    <a:pt x="47" y="238"/>
                    <a:pt x="53" y="233"/>
                  </a:cubicBezTo>
                  <a:lnTo>
                    <a:pt x="227" y="59"/>
                  </a:lnTo>
                  <a:cubicBezTo>
                    <a:pt x="257" y="29"/>
                    <a:pt x="199" y="1"/>
                    <a:pt x="19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6"/>
            <p:cNvSpPr/>
            <p:nvPr/>
          </p:nvSpPr>
          <p:spPr>
            <a:xfrm>
              <a:off x="6585375" y="3341450"/>
              <a:ext cx="5700" cy="4550"/>
            </a:xfrm>
            <a:custGeom>
              <a:avLst/>
              <a:gdLst/>
              <a:ahLst/>
              <a:cxnLst/>
              <a:rect l="l" t="t" r="r" b="b"/>
              <a:pathLst>
                <a:path w="228" h="182" extrusionOk="0">
                  <a:moveTo>
                    <a:pt x="192" y="0"/>
                  </a:moveTo>
                  <a:cubicBezTo>
                    <a:pt x="187" y="0"/>
                    <a:pt x="181" y="2"/>
                    <a:pt x="175" y="8"/>
                  </a:cubicBezTo>
                  <a:lnTo>
                    <a:pt x="175" y="34"/>
                  </a:lnTo>
                  <a:lnTo>
                    <a:pt x="175" y="34"/>
                  </a:lnTo>
                  <a:cubicBezTo>
                    <a:pt x="168" y="38"/>
                    <a:pt x="161" y="38"/>
                    <a:pt x="147" y="38"/>
                  </a:cubicBezTo>
                  <a:lnTo>
                    <a:pt x="117" y="66"/>
                  </a:lnTo>
                  <a:cubicBezTo>
                    <a:pt x="89" y="96"/>
                    <a:pt x="59" y="124"/>
                    <a:pt x="31" y="124"/>
                  </a:cubicBezTo>
                  <a:cubicBezTo>
                    <a:pt x="1" y="154"/>
                    <a:pt x="31" y="182"/>
                    <a:pt x="59" y="182"/>
                  </a:cubicBezTo>
                  <a:cubicBezTo>
                    <a:pt x="89" y="154"/>
                    <a:pt x="117" y="124"/>
                    <a:pt x="147" y="124"/>
                  </a:cubicBezTo>
                  <a:cubicBezTo>
                    <a:pt x="147" y="96"/>
                    <a:pt x="205" y="66"/>
                    <a:pt x="205" y="38"/>
                  </a:cubicBezTo>
                  <a:cubicBezTo>
                    <a:pt x="228" y="38"/>
                    <a:pt x="214" y="0"/>
                    <a:pt x="19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6"/>
            <p:cNvSpPr/>
            <p:nvPr/>
          </p:nvSpPr>
          <p:spPr>
            <a:xfrm>
              <a:off x="6589250" y="3340175"/>
              <a:ext cx="5625" cy="4700"/>
            </a:xfrm>
            <a:custGeom>
              <a:avLst/>
              <a:gdLst/>
              <a:ahLst/>
              <a:cxnLst/>
              <a:rect l="l" t="t" r="r" b="b"/>
              <a:pathLst>
                <a:path w="225" h="188" extrusionOk="0">
                  <a:moveTo>
                    <a:pt x="194" y="1"/>
                  </a:moveTo>
                  <a:cubicBezTo>
                    <a:pt x="136" y="31"/>
                    <a:pt x="50" y="89"/>
                    <a:pt x="20" y="147"/>
                  </a:cubicBezTo>
                  <a:cubicBezTo>
                    <a:pt x="0" y="167"/>
                    <a:pt x="24" y="187"/>
                    <a:pt x="49" y="187"/>
                  </a:cubicBezTo>
                  <a:cubicBezTo>
                    <a:pt x="59" y="187"/>
                    <a:pt x="70" y="184"/>
                    <a:pt x="78" y="175"/>
                  </a:cubicBezTo>
                  <a:cubicBezTo>
                    <a:pt x="108" y="117"/>
                    <a:pt x="167" y="89"/>
                    <a:pt x="225" y="59"/>
                  </a:cubicBezTo>
                  <a:cubicBezTo>
                    <a:pt x="225" y="31"/>
                    <a:pt x="225" y="1"/>
                    <a:pt x="19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6595550" y="3340175"/>
              <a:ext cx="5825" cy="4700"/>
            </a:xfrm>
            <a:custGeom>
              <a:avLst/>
              <a:gdLst/>
              <a:ahLst/>
              <a:cxnLst/>
              <a:rect l="l" t="t" r="r" b="b"/>
              <a:pathLst>
                <a:path w="233" h="188" extrusionOk="0">
                  <a:moveTo>
                    <a:pt x="175" y="1"/>
                  </a:moveTo>
                  <a:cubicBezTo>
                    <a:pt x="117" y="31"/>
                    <a:pt x="31" y="89"/>
                    <a:pt x="1" y="147"/>
                  </a:cubicBezTo>
                  <a:cubicBezTo>
                    <a:pt x="1" y="167"/>
                    <a:pt x="16" y="187"/>
                    <a:pt x="34" y="187"/>
                  </a:cubicBezTo>
                  <a:cubicBezTo>
                    <a:pt x="42" y="187"/>
                    <a:pt x="50" y="184"/>
                    <a:pt x="59" y="175"/>
                  </a:cubicBezTo>
                  <a:cubicBezTo>
                    <a:pt x="89" y="117"/>
                    <a:pt x="117" y="89"/>
                    <a:pt x="205" y="59"/>
                  </a:cubicBezTo>
                  <a:cubicBezTo>
                    <a:pt x="233" y="31"/>
                    <a:pt x="205" y="1"/>
                    <a:pt x="17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6600875" y="3339475"/>
              <a:ext cx="4175" cy="3225"/>
            </a:xfrm>
            <a:custGeom>
              <a:avLst/>
              <a:gdLst/>
              <a:ahLst/>
              <a:cxnLst/>
              <a:rect l="l" t="t" r="r" b="b"/>
              <a:pathLst>
                <a:path w="167" h="129" extrusionOk="0">
                  <a:moveTo>
                    <a:pt x="136" y="1"/>
                  </a:moveTo>
                  <a:cubicBezTo>
                    <a:pt x="78" y="29"/>
                    <a:pt x="50" y="59"/>
                    <a:pt x="20" y="87"/>
                  </a:cubicBezTo>
                  <a:cubicBezTo>
                    <a:pt x="0" y="108"/>
                    <a:pt x="8" y="128"/>
                    <a:pt x="15" y="128"/>
                  </a:cubicBezTo>
                  <a:cubicBezTo>
                    <a:pt x="18" y="128"/>
                    <a:pt x="20" y="125"/>
                    <a:pt x="20" y="117"/>
                  </a:cubicBezTo>
                  <a:cubicBezTo>
                    <a:pt x="50" y="87"/>
                    <a:pt x="108" y="59"/>
                    <a:pt x="136" y="29"/>
                  </a:cubicBezTo>
                  <a:cubicBezTo>
                    <a:pt x="166" y="29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6605025" y="3338725"/>
              <a:ext cx="4375" cy="3675"/>
            </a:xfrm>
            <a:custGeom>
              <a:avLst/>
              <a:gdLst/>
              <a:ahLst/>
              <a:cxnLst/>
              <a:rect l="l" t="t" r="r" b="b"/>
              <a:pathLst>
                <a:path w="175" h="147" extrusionOk="0">
                  <a:moveTo>
                    <a:pt x="145" y="0"/>
                  </a:moveTo>
                  <a:cubicBezTo>
                    <a:pt x="117" y="31"/>
                    <a:pt x="86" y="31"/>
                    <a:pt x="59" y="59"/>
                  </a:cubicBezTo>
                  <a:lnTo>
                    <a:pt x="0" y="117"/>
                  </a:lnTo>
                  <a:cubicBezTo>
                    <a:pt x="0" y="147"/>
                    <a:pt x="0" y="147"/>
                    <a:pt x="28" y="147"/>
                  </a:cubicBezTo>
                  <a:lnTo>
                    <a:pt x="86" y="89"/>
                  </a:lnTo>
                  <a:cubicBezTo>
                    <a:pt x="117" y="59"/>
                    <a:pt x="145" y="59"/>
                    <a:pt x="175" y="31"/>
                  </a:cubicBezTo>
                  <a:cubicBezTo>
                    <a:pt x="175" y="31"/>
                    <a:pt x="175" y="0"/>
                    <a:pt x="14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6609600" y="3338725"/>
              <a:ext cx="4850" cy="3250"/>
            </a:xfrm>
            <a:custGeom>
              <a:avLst/>
              <a:gdLst/>
              <a:ahLst/>
              <a:cxnLst/>
              <a:rect l="l" t="t" r="r" b="b"/>
              <a:pathLst>
                <a:path w="194" h="130" extrusionOk="0">
                  <a:moveTo>
                    <a:pt x="166" y="0"/>
                  </a:moveTo>
                  <a:cubicBezTo>
                    <a:pt x="108" y="31"/>
                    <a:pt x="50" y="59"/>
                    <a:pt x="20" y="89"/>
                  </a:cubicBezTo>
                  <a:cubicBezTo>
                    <a:pt x="0" y="108"/>
                    <a:pt x="8" y="129"/>
                    <a:pt x="25" y="129"/>
                  </a:cubicBezTo>
                  <a:cubicBezTo>
                    <a:pt x="32" y="129"/>
                    <a:pt x="41" y="126"/>
                    <a:pt x="50" y="117"/>
                  </a:cubicBezTo>
                  <a:cubicBezTo>
                    <a:pt x="78" y="89"/>
                    <a:pt x="108" y="59"/>
                    <a:pt x="166" y="59"/>
                  </a:cubicBezTo>
                  <a:cubicBezTo>
                    <a:pt x="194" y="31"/>
                    <a:pt x="166" y="0"/>
                    <a:pt x="16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6612975" y="3339175"/>
              <a:ext cx="3700" cy="3225"/>
            </a:xfrm>
            <a:custGeom>
              <a:avLst/>
              <a:gdLst/>
              <a:ahLst/>
              <a:cxnLst/>
              <a:rect l="l" t="t" r="r" b="b"/>
              <a:pathLst>
                <a:path w="148" h="129" extrusionOk="0">
                  <a:moveTo>
                    <a:pt x="137" y="0"/>
                  </a:moveTo>
                  <a:cubicBezTo>
                    <a:pt x="132" y="0"/>
                    <a:pt x="126" y="4"/>
                    <a:pt x="117" y="13"/>
                  </a:cubicBezTo>
                  <a:cubicBezTo>
                    <a:pt x="89" y="41"/>
                    <a:pt x="59" y="41"/>
                    <a:pt x="31" y="71"/>
                  </a:cubicBezTo>
                  <a:cubicBezTo>
                    <a:pt x="1" y="99"/>
                    <a:pt x="31" y="129"/>
                    <a:pt x="59" y="129"/>
                  </a:cubicBezTo>
                  <a:lnTo>
                    <a:pt x="147" y="41"/>
                  </a:lnTo>
                  <a:cubicBezTo>
                    <a:pt x="147" y="21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6616775" y="3339475"/>
              <a:ext cx="4950" cy="3125"/>
            </a:xfrm>
            <a:custGeom>
              <a:avLst/>
              <a:gdLst/>
              <a:ahLst/>
              <a:cxnLst/>
              <a:rect l="l" t="t" r="r" b="b"/>
              <a:pathLst>
                <a:path w="198" h="125" extrusionOk="0">
                  <a:moveTo>
                    <a:pt x="139" y="1"/>
                  </a:moveTo>
                  <a:cubicBezTo>
                    <a:pt x="112" y="29"/>
                    <a:pt x="81" y="59"/>
                    <a:pt x="23" y="87"/>
                  </a:cubicBezTo>
                  <a:cubicBezTo>
                    <a:pt x="1" y="87"/>
                    <a:pt x="15" y="124"/>
                    <a:pt x="37" y="124"/>
                  </a:cubicBezTo>
                  <a:cubicBezTo>
                    <a:pt x="42" y="124"/>
                    <a:pt x="48" y="122"/>
                    <a:pt x="53" y="117"/>
                  </a:cubicBezTo>
                  <a:cubicBezTo>
                    <a:pt x="112" y="87"/>
                    <a:pt x="139" y="87"/>
                    <a:pt x="170" y="59"/>
                  </a:cubicBezTo>
                  <a:cubicBezTo>
                    <a:pt x="198" y="29"/>
                    <a:pt x="170" y="1"/>
                    <a:pt x="13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6620475" y="3340925"/>
              <a:ext cx="3450" cy="3225"/>
            </a:xfrm>
            <a:custGeom>
              <a:avLst/>
              <a:gdLst/>
              <a:ahLst/>
              <a:cxnLst/>
              <a:rect l="l" t="t" r="r" b="b"/>
              <a:pathLst>
                <a:path w="138" h="129" extrusionOk="0">
                  <a:moveTo>
                    <a:pt x="108" y="1"/>
                  </a:moveTo>
                  <a:cubicBezTo>
                    <a:pt x="80" y="1"/>
                    <a:pt x="80" y="29"/>
                    <a:pt x="108" y="29"/>
                  </a:cubicBezTo>
                  <a:cubicBezTo>
                    <a:pt x="80" y="29"/>
                    <a:pt x="50" y="59"/>
                    <a:pt x="22" y="87"/>
                  </a:cubicBezTo>
                  <a:cubicBezTo>
                    <a:pt x="0" y="108"/>
                    <a:pt x="9" y="128"/>
                    <a:pt x="26" y="128"/>
                  </a:cubicBezTo>
                  <a:cubicBezTo>
                    <a:pt x="33" y="128"/>
                    <a:pt x="41" y="125"/>
                    <a:pt x="50" y="117"/>
                  </a:cubicBezTo>
                  <a:lnTo>
                    <a:pt x="138" y="2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6625400" y="3341825"/>
              <a:ext cx="1450" cy="1500"/>
            </a:xfrm>
            <a:custGeom>
              <a:avLst/>
              <a:gdLst/>
              <a:ahLst/>
              <a:cxnLst/>
              <a:rect l="l" t="t" r="r" b="b"/>
              <a:pathLst>
                <a:path w="58" h="60" extrusionOk="0">
                  <a:moveTo>
                    <a:pt x="42" y="0"/>
                  </a:moveTo>
                  <a:cubicBezTo>
                    <a:pt x="34" y="0"/>
                    <a:pt x="27" y="8"/>
                    <a:pt x="27" y="23"/>
                  </a:cubicBezTo>
                  <a:cubicBezTo>
                    <a:pt x="5" y="23"/>
                    <a:pt x="0" y="59"/>
                    <a:pt x="13" y="59"/>
                  </a:cubicBezTo>
                  <a:cubicBezTo>
                    <a:pt x="17" y="59"/>
                    <a:pt x="21" y="57"/>
                    <a:pt x="27" y="51"/>
                  </a:cubicBezTo>
                  <a:cubicBezTo>
                    <a:pt x="57" y="51"/>
                    <a:pt x="57" y="51"/>
                    <a:pt x="57" y="23"/>
                  </a:cubicBezTo>
                  <a:cubicBezTo>
                    <a:pt x="57" y="8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6509825" y="3376925"/>
              <a:ext cx="2250" cy="8875"/>
            </a:xfrm>
            <a:custGeom>
              <a:avLst/>
              <a:gdLst/>
              <a:ahLst/>
              <a:cxnLst/>
              <a:rect l="l" t="t" r="r" b="b"/>
              <a:pathLst>
                <a:path w="90" h="355" extrusionOk="0">
                  <a:moveTo>
                    <a:pt x="43" y="1"/>
                  </a:moveTo>
                  <a:cubicBezTo>
                    <a:pt x="36" y="1"/>
                    <a:pt x="31" y="5"/>
                    <a:pt x="31" y="14"/>
                  </a:cubicBezTo>
                  <a:cubicBezTo>
                    <a:pt x="31" y="130"/>
                    <a:pt x="1" y="216"/>
                    <a:pt x="1" y="332"/>
                  </a:cubicBezTo>
                  <a:cubicBezTo>
                    <a:pt x="1" y="347"/>
                    <a:pt x="15" y="355"/>
                    <a:pt x="30" y="355"/>
                  </a:cubicBezTo>
                  <a:cubicBezTo>
                    <a:pt x="45" y="355"/>
                    <a:pt x="59" y="347"/>
                    <a:pt x="59" y="332"/>
                  </a:cubicBezTo>
                  <a:cubicBezTo>
                    <a:pt x="89" y="246"/>
                    <a:pt x="89" y="130"/>
                    <a:pt x="89" y="41"/>
                  </a:cubicBezTo>
                  <a:cubicBezTo>
                    <a:pt x="89" y="22"/>
                    <a:pt x="60" y="1"/>
                    <a:pt x="4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6514200" y="3370600"/>
              <a:ext cx="2225" cy="8650"/>
            </a:xfrm>
            <a:custGeom>
              <a:avLst/>
              <a:gdLst/>
              <a:ahLst/>
              <a:cxnLst/>
              <a:rect l="l" t="t" r="r" b="b"/>
              <a:pathLst>
                <a:path w="89" h="346" extrusionOk="0">
                  <a:moveTo>
                    <a:pt x="66" y="0"/>
                  </a:moveTo>
                  <a:cubicBezTo>
                    <a:pt x="50" y="0"/>
                    <a:pt x="30" y="17"/>
                    <a:pt x="30" y="34"/>
                  </a:cubicBezTo>
                  <a:cubicBezTo>
                    <a:pt x="30" y="120"/>
                    <a:pt x="0" y="208"/>
                    <a:pt x="0" y="325"/>
                  </a:cubicBezTo>
                  <a:cubicBezTo>
                    <a:pt x="0" y="339"/>
                    <a:pt x="15" y="346"/>
                    <a:pt x="29" y="346"/>
                  </a:cubicBezTo>
                  <a:cubicBezTo>
                    <a:pt x="44" y="346"/>
                    <a:pt x="58" y="339"/>
                    <a:pt x="58" y="325"/>
                  </a:cubicBezTo>
                  <a:cubicBezTo>
                    <a:pt x="58" y="208"/>
                    <a:pt x="58" y="120"/>
                    <a:pt x="89" y="34"/>
                  </a:cubicBezTo>
                  <a:cubicBezTo>
                    <a:pt x="89" y="9"/>
                    <a:pt x="78" y="0"/>
                    <a:pt x="6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6517100" y="3368225"/>
              <a:ext cx="2925" cy="7700"/>
            </a:xfrm>
            <a:custGeom>
              <a:avLst/>
              <a:gdLst/>
              <a:ahLst/>
              <a:cxnLst/>
              <a:rect l="l" t="t" r="r" b="b"/>
              <a:pathLst>
                <a:path w="117" h="308" extrusionOk="0">
                  <a:moveTo>
                    <a:pt x="84" y="0"/>
                  </a:moveTo>
                  <a:cubicBezTo>
                    <a:pt x="76" y="0"/>
                    <a:pt x="68" y="4"/>
                    <a:pt x="59" y="13"/>
                  </a:cubicBezTo>
                  <a:cubicBezTo>
                    <a:pt x="59" y="99"/>
                    <a:pt x="31" y="187"/>
                    <a:pt x="0" y="273"/>
                  </a:cubicBezTo>
                  <a:cubicBezTo>
                    <a:pt x="0" y="291"/>
                    <a:pt x="20" y="307"/>
                    <a:pt x="36" y="307"/>
                  </a:cubicBezTo>
                  <a:cubicBezTo>
                    <a:pt x="48" y="307"/>
                    <a:pt x="59" y="298"/>
                    <a:pt x="59" y="273"/>
                  </a:cubicBezTo>
                  <a:cubicBezTo>
                    <a:pt x="89" y="215"/>
                    <a:pt x="89" y="129"/>
                    <a:pt x="117" y="41"/>
                  </a:cubicBezTo>
                  <a:cubicBezTo>
                    <a:pt x="117" y="21"/>
                    <a:pt x="103" y="0"/>
                    <a:pt x="8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6520750" y="3366050"/>
              <a:ext cx="2950" cy="8125"/>
            </a:xfrm>
            <a:custGeom>
              <a:avLst/>
              <a:gdLst/>
              <a:ahLst/>
              <a:cxnLst/>
              <a:rect l="l" t="t" r="r" b="b"/>
              <a:pathLst>
                <a:path w="118" h="325" extrusionOk="0">
                  <a:moveTo>
                    <a:pt x="93" y="0"/>
                  </a:moveTo>
                  <a:cubicBezTo>
                    <a:pt x="89" y="0"/>
                    <a:pt x="87" y="3"/>
                    <a:pt x="87" y="12"/>
                  </a:cubicBezTo>
                  <a:cubicBezTo>
                    <a:pt x="59" y="100"/>
                    <a:pt x="29" y="216"/>
                    <a:pt x="1" y="302"/>
                  </a:cubicBezTo>
                  <a:cubicBezTo>
                    <a:pt x="1" y="317"/>
                    <a:pt x="15" y="325"/>
                    <a:pt x="30" y="325"/>
                  </a:cubicBezTo>
                  <a:cubicBezTo>
                    <a:pt x="45" y="325"/>
                    <a:pt x="59" y="317"/>
                    <a:pt x="59" y="302"/>
                  </a:cubicBezTo>
                  <a:cubicBezTo>
                    <a:pt x="87" y="216"/>
                    <a:pt x="117" y="128"/>
                    <a:pt x="117" y="42"/>
                  </a:cubicBezTo>
                  <a:cubicBezTo>
                    <a:pt x="117" y="20"/>
                    <a:pt x="102" y="0"/>
                    <a:pt x="9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6525825" y="3363850"/>
              <a:ext cx="2925" cy="8125"/>
            </a:xfrm>
            <a:custGeom>
              <a:avLst/>
              <a:gdLst/>
              <a:ahLst/>
              <a:cxnLst/>
              <a:rect l="l" t="t" r="r" b="b"/>
              <a:pathLst>
                <a:path w="117" h="325" extrusionOk="0">
                  <a:moveTo>
                    <a:pt x="84" y="1"/>
                  </a:moveTo>
                  <a:cubicBezTo>
                    <a:pt x="76" y="1"/>
                    <a:pt x="67" y="5"/>
                    <a:pt x="58" y="14"/>
                  </a:cubicBezTo>
                  <a:cubicBezTo>
                    <a:pt x="30" y="100"/>
                    <a:pt x="30" y="216"/>
                    <a:pt x="0" y="304"/>
                  </a:cubicBezTo>
                  <a:cubicBezTo>
                    <a:pt x="0" y="318"/>
                    <a:pt x="8" y="325"/>
                    <a:pt x="19" y="325"/>
                  </a:cubicBezTo>
                  <a:cubicBezTo>
                    <a:pt x="30" y="325"/>
                    <a:pt x="44" y="318"/>
                    <a:pt x="58" y="304"/>
                  </a:cubicBezTo>
                  <a:cubicBezTo>
                    <a:pt x="58" y="216"/>
                    <a:pt x="89" y="130"/>
                    <a:pt x="116" y="41"/>
                  </a:cubicBezTo>
                  <a:cubicBezTo>
                    <a:pt x="116" y="22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6529475" y="3363850"/>
              <a:ext cx="4175" cy="7350"/>
            </a:xfrm>
            <a:custGeom>
              <a:avLst/>
              <a:gdLst/>
              <a:ahLst/>
              <a:cxnLst/>
              <a:rect l="l" t="t" r="r" b="b"/>
              <a:pathLst>
                <a:path w="167" h="294" extrusionOk="0">
                  <a:moveTo>
                    <a:pt x="141" y="1"/>
                  </a:moveTo>
                  <a:cubicBezTo>
                    <a:pt x="134" y="1"/>
                    <a:pt x="125" y="5"/>
                    <a:pt x="117" y="14"/>
                  </a:cubicBezTo>
                  <a:cubicBezTo>
                    <a:pt x="59" y="72"/>
                    <a:pt x="29" y="188"/>
                    <a:pt x="1" y="246"/>
                  </a:cubicBezTo>
                  <a:cubicBezTo>
                    <a:pt x="1" y="280"/>
                    <a:pt x="20" y="294"/>
                    <a:pt x="37" y="294"/>
                  </a:cubicBezTo>
                  <a:cubicBezTo>
                    <a:pt x="49" y="294"/>
                    <a:pt x="59" y="287"/>
                    <a:pt x="59" y="274"/>
                  </a:cubicBezTo>
                  <a:cubicBezTo>
                    <a:pt x="87" y="188"/>
                    <a:pt x="117" y="130"/>
                    <a:pt x="145" y="41"/>
                  </a:cubicBezTo>
                  <a:cubicBezTo>
                    <a:pt x="166" y="22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6533825" y="3363850"/>
              <a:ext cx="4875" cy="7425"/>
            </a:xfrm>
            <a:custGeom>
              <a:avLst/>
              <a:gdLst/>
              <a:ahLst/>
              <a:cxnLst/>
              <a:rect l="l" t="t" r="r" b="b"/>
              <a:pathLst>
                <a:path w="195" h="297" extrusionOk="0">
                  <a:moveTo>
                    <a:pt x="157" y="1"/>
                  </a:moveTo>
                  <a:cubicBezTo>
                    <a:pt x="150" y="1"/>
                    <a:pt x="145" y="5"/>
                    <a:pt x="145" y="14"/>
                  </a:cubicBezTo>
                  <a:cubicBezTo>
                    <a:pt x="87" y="72"/>
                    <a:pt x="29" y="158"/>
                    <a:pt x="1" y="274"/>
                  </a:cubicBezTo>
                  <a:cubicBezTo>
                    <a:pt x="1" y="289"/>
                    <a:pt x="15" y="297"/>
                    <a:pt x="30" y="297"/>
                  </a:cubicBezTo>
                  <a:cubicBezTo>
                    <a:pt x="45" y="297"/>
                    <a:pt x="59" y="289"/>
                    <a:pt x="59" y="274"/>
                  </a:cubicBezTo>
                  <a:cubicBezTo>
                    <a:pt x="87" y="188"/>
                    <a:pt x="117" y="100"/>
                    <a:pt x="175" y="41"/>
                  </a:cubicBezTo>
                  <a:cubicBezTo>
                    <a:pt x="195" y="22"/>
                    <a:pt x="172" y="1"/>
                    <a:pt x="15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6538400" y="3364875"/>
              <a:ext cx="4875" cy="6150"/>
            </a:xfrm>
            <a:custGeom>
              <a:avLst/>
              <a:gdLst/>
              <a:ahLst/>
              <a:cxnLst/>
              <a:rect l="l" t="t" r="r" b="b"/>
              <a:pathLst>
                <a:path w="195" h="246" extrusionOk="0">
                  <a:moveTo>
                    <a:pt x="136" y="0"/>
                  </a:moveTo>
                  <a:cubicBezTo>
                    <a:pt x="109" y="31"/>
                    <a:pt x="109" y="59"/>
                    <a:pt x="78" y="89"/>
                  </a:cubicBezTo>
                  <a:cubicBezTo>
                    <a:pt x="50" y="147"/>
                    <a:pt x="50" y="175"/>
                    <a:pt x="20" y="205"/>
                  </a:cubicBezTo>
                  <a:cubicBezTo>
                    <a:pt x="1" y="225"/>
                    <a:pt x="24" y="245"/>
                    <a:pt x="49" y="245"/>
                  </a:cubicBezTo>
                  <a:cubicBezTo>
                    <a:pt x="59" y="245"/>
                    <a:pt x="70" y="242"/>
                    <a:pt x="78" y="233"/>
                  </a:cubicBezTo>
                  <a:cubicBezTo>
                    <a:pt x="78" y="205"/>
                    <a:pt x="109" y="175"/>
                    <a:pt x="136" y="117"/>
                  </a:cubicBezTo>
                  <a:cubicBezTo>
                    <a:pt x="167" y="89"/>
                    <a:pt x="167" y="59"/>
                    <a:pt x="195" y="31"/>
                  </a:cubicBezTo>
                  <a:cubicBezTo>
                    <a:pt x="195" y="0"/>
                    <a:pt x="167" y="0"/>
                    <a:pt x="13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6542700" y="3365325"/>
              <a:ext cx="4925" cy="5600"/>
            </a:xfrm>
            <a:custGeom>
              <a:avLst/>
              <a:gdLst/>
              <a:ahLst/>
              <a:cxnLst/>
              <a:rect l="l" t="t" r="r" b="b"/>
              <a:pathLst>
                <a:path w="197" h="224" extrusionOk="0">
                  <a:moveTo>
                    <a:pt x="175" y="0"/>
                  </a:moveTo>
                  <a:cubicBezTo>
                    <a:pt x="171" y="0"/>
                    <a:pt x="169" y="4"/>
                    <a:pt x="169" y="13"/>
                  </a:cubicBezTo>
                  <a:cubicBezTo>
                    <a:pt x="111" y="71"/>
                    <a:pt x="53" y="99"/>
                    <a:pt x="23" y="157"/>
                  </a:cubicBezTo>
                  <a:cubicBezTo>
                    <a:pt x="0" y="181"/>
                    <a:pt x="14" y="223"/>
                    <a:pt x="36" y="223"/>
                  </a:cubicBezTo>
                  <a:cubicBezTo>
                    <a:pt x="41" y="223"/>
                    <a:pt x="47" y="221"/>
                    <a:pt x="53" y="215"/>
                  </a:cubicBezTo>
                  <a:cubicBezTo>
                    <a:pt x="111" y="157"/>
                    <a:pt x="139" y="99"/>
                    <a:pt x="197" y="41"/>
                  </a:cubicBezTo>
                  <a:cubicBezTo>
                    <a:pt x="197" y="21"/>
                    <a:pt x="183" y="0"/>
                    <a:pt x="17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6546150" y="3366325"/>
              <a:ext cx="5150" cy="6600"/>
            </a:xfrm>
            <a:custGeom>
              <a:avLst/>
              <a:gdLst/>
              <a:ahLst/>
              <a:cxnLst/>
              <a:rect l="l" t="t" r="r" b="b"/>
              <a:pathLst>
                <a:path w="206" h="264" extrusionOk="0">
                  <a:moveTo>
                    <a:pt x="175" y="1"/>
                  </a:moveTo>
                  <a:cubicBezTo>
                    <a:pt x="117" y="59"/>
                    <a:pt x="89" y="117"/>
                    <a:pt x="31" y="175"/>
                  </a:cubicBezTo>
                  <a:cubicBezTo>
                    <a:pt x="31" y="175"/>
                    <a:pt x="1" y="233"/>
                    <a:pt x="31" y="263"/>
                  </a:cubicBezTo>
                  <a:cubicBezTo>
                    <a:pt x="59" y="263"/>
                    <a:pt x="89" y="233"/>
                    <a:pt x="89" y="205"/>
                  </a:cubicBezTo>
                  <a:cubicBezTo>
                    <a:pt x="59" y="205"/>
                    <a:pt x="175" y="59"/>
                    <a:pt x="205" y="31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6549950" y="3369225"/>
              <a:ext cx="4250" cy="3875"/>
            </a:xfrm>
            <a:custGeom>
              <a:avLst/>
              <a:gdLst/>
              <a:ahLst/>
              <a:cxnLst/>
              <a:rect l="l" t="t" r="r" b="b"/>
              <a:pathLst>
                <a:path w="170" h="155" extrusionOk="0">
                  <a:moveTo>
                    <a:pt x="139" y="1"/>
                  </a:moveTo>
                  <a:cubicBezTo>
                    <a:pt x="111" y="1"/>
                    <a:pt x="111" y="31"/>
                    <a:pt x="81" y="31"/>
                  </a:cubicBezTo>
                  <a:cubicBezTo>
                    <a:pt x="81" y="59"/>
                    <a:pt x="53" y="89"/>
                    <a:pt x="23" y="89"/>
                  </a:cubicBezTo>
                  <a:cubicBezTo>
                    <a:pt x="0" y="112"/>
                    <a:pt x="35" y="155"/>
                    <a:pt x="48" y="155"/>
                  </a:cubicBezTo>
                  <a:cubicBezTo>
                    <a:pt x="51" y="155"/>
                    <a:pt x="53" y="152"/>
                    <a:pt x="53" y="147"/>
                  </a:cubicBezTo>
                  <a:cubicBezTo>
                    <a:pt x="81" y="117"/>
                    <a:pt x="111" y="89"/>
                    <a:pt x="111" y="59"/>
                  </a:cubicBezTo>
                  <a:cubicBezTo>
                    <a:pt x="139" y="59"/>
                    <a:pt x="139" y="31"/>
                    <a:pt x="17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6554175" y="3369225"/>
              <a:ext cx="3625" cy="4400"/>
            </a:xfrm>
            <a:custGeom>
              <a:avLst/>
              <a:gdLst/>
              <a:ahLst/>
              <a:cxnLst/>
              <a:rect l="l" t="t" r="r" b="b"/>
              <a:pathLst>
                <a:path w="145" h="176" extrusionOk="0">
                  <a:moveTo>
                    <a:pt x="117" y="1"/>
                  </a:moveTo>
                  <a:cubicBezTo>
                    <a:pt x="87" y="31"/>
                    <a:pt x="87" y="31"/>
                    <a:pt x="117" y="31"/>
                  </a:cubicBezTo>
                  <a:lnTo>
                    <a:pt x="28" y="117"/>
                  </a:lnTo>
                  <a:cubicBezTo>
                    <a:pt x="1" y="147"/>
                    <a:pt x="28" y="175"/>
                    <a:pt x="59" y="175"/>
                  </a:cubicBezTo>
                  <a:cubicBezTo>
                    <a:pt x="87" y="117"/>
                    <a:pt x="117" y="89"/>
                    <a:pt x="145" y="31"/>
                  </a:cubicBezTo>
                  <a:cubicBezTo>
                    <a:pt x="145" y="1"/>
                    <a:pt x="117" y="1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6556550" y="3371825"/>
              <a:ext cx="4150" cy="3550"/>
            </a:xfrm>
            <a:custGeom>
              <a:avLst/>
              <a:gdLst/>
              <a:ahLst/>
              <a:cxnLst/>
              <a:rect l="l" t="t" r="r" b="b"/>
              <a:pathLst>
                <a:path w="166" h="142" extrusionOk="0">
                  <a:moveTo>
                    <a:pt x="145" y="1"/>
                  </a:moveTo>
                  <a:cubicBezTo>
                    <a:pt x="141" y="1"/>
                    <a:pt x="138" y="4"/>
                    <a:pt x="138" y="13"/>
                  </a:cubicBezTo>
                  <a:cubicBezTo>
                    <a:pt x="108" y="13"/>
                    <a:pt x="80" y="43"/>
                    <a:pt x="80" y="43"/>
                  </a:cubicBezTo>
                  <a:cubicBezTo>
                    <a:pt x="50" y="71"/>
                    <a:pt x="22" y="71"/>
                    <a:pt x="22" y="101"/>
                  </a:cubicBezTo>
                  <a:cubicBezTo>
                    <a:pt x="0" y="121"/>
                    <a:pt x="9" y="142"/>
                    <a:pt x="16" y="142"/>
                  </a:cubicBezTo>
                  <a:cubicBezTo>
                    <a:pt x="19" y="142"/>
                    <a:pt x="22" y="138"/>
                    <a:pt x="22" y="129"/>
                  </a:cubicBezTo>
                  <a:cubicBezTo>
                    <a:pt x="50" y="129"/>
                    <a:pt x="80" y="101"/>
                    <a:pt x="108" y="71"/>
                  </a:cubicBezTo>
                  <a:cubicBezTo>
                    <a:pt x="138" y="71"/>
                    <a:pt x="138" y="43"/>
                    <a:pt x="166" y="13"/>
                  </a:cubicBezTo>
                  <a:cubicBezTo>
                    <a:pt x="166" y="13"/>
                    <a:pt x="153" y="1"/>
                    <a:pt x="1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6560675" y="3372900"/>
              <a:ext cx="4400" cy="3925"/>
            </a:xfrm>
            <a:custGeom>
              <a:avLst/>
              <a:gdLst/>
              <a:ahLst/>
              <a:cxnLst/>
              <a:rect l="l" t="t" r="r" b="b"/>
              <a:pathLst>
                <a:path w="176" h="157" extrusionOk="0">
                  <a:moveTo>
                    <a:pt x="175" y="0"/>
                  </a:moveTo>
                  <a:cubicBezTo>
                    <a:pt x="147" y="28"/>
                    <a:pt x="117" y="28"/>
                    <a:pt x="89" y="58"/>
                  </a:cubicBezTo>
                  <a:cubicBezTo>
                    <a:pt x="59" y="58"/>
                    <a:pt x="31" y="86"/>
                    <a:pt x="1" y="116"/>
                  </a:cubicBezTo>
                  <a:cubicBezTo>
                    <a:pt x="1" y="136"/>
                    <a:pt x="16" y="157"/>
                    <a:pt x="34" y="157"/>
                  </a:cubicBezTo>
                  <a:cubicBezTo>
                    <a:pt x="42" y="157"/>
                    <a:pt x="51" y="153"/>
                    <a:pt x="59" y="144"/>
                  </a:cubicBezTo>
                  <a:lnTo>
                    <a:pt x="117" y="86"/>
                  </a:lnTo>
                  <a:cubicBezTo>
                    <a:pt x="117" y="58"/>
                    <a:pt x="147" y="58"/>
                    <a:pt x="175" y="2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6564350" y="3374750"/>
              <a:ext cx="5075" cy="3975"/>
            </a:xfrm>
            <a:custGeom>
              <a:avLst/>
              <a:gdLst/>
              <a:ahLst/>
              <a:cxnLst/>
              <a:rect l="l" t="t" r="r" b="b"/>
              <a:pathLst>
                <a:path w="203" h="159" extrusionOk="0">
                  <a:moveTo>
                    <a:pt x="193" y="1"/>
                  </a:moveTo>
                  <a:cubicBezTo>
                    <a:pt x="188" y="1"/>
                    <a:pt x="183" y="4"/>
                    <a:pt x="175" y="12"/>
                  </a:cubicBezTo>
                  <a:cubicBezTo>
                    <a:pt x="117" y="42"/>
                    <a:pt x="58" y="70"/>
                    <a:pt x="28" y="101"/>
                  </a:cubicBezTo>
                  <a:cubicBezTo>
                    <a:pt x="0" y="128"/>
                    <a:pt x="28" y="159"/>
                    <a:pt x="28" y="159"/>
                  </a:cubicBezTo>
                  <a:cubicBezTo>
                    <a:pt x="86" y="128"/>
                    <a:pt x="144" y="70"/>
                    <a:pt x="203" y="42"/>
                  </a:cubicBezTo>
                  <a:cubicBezTo>
                    <a:pt x="203" y="21"/>
                    <a:pt x="203" y="1"/>
                    <a:pt x="19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6565800" y="3377250"/>
              <a:ext cx="4375" cy="2925"/>
            </a:xfrm>
            <a:custGeom>
              <a:avLst/>
              <a:gdLst/>
              <a:ahLst/>
              <a:cxnLst/>
              <a:rect l="l" t="t" r="r" b="b"/>
              <a:pathLst>
                <a:path w="175" h="117" extrusionOk="0">
                  <a:moveTo>
                    <a:pt x="117" y="1"/>
                  </a:moveTo>
                  <a:cubicBezTo>
                    <a:pt x="86" y="28"/>
                    <a:pt x="59" y="28"/>
                    <a:pt x="28" y="59"/>
                  </a:cubicBezTo>
                  <a:cubicBezTo>
                    <a:pt x="0" y="87"/>
                    <a:pt x="28" y="117"/>
                    <a:pt x="59" y="117"/>
                  </a:cubicBezTo>
                  <a:lnTo>
                    <a:pt x="145" y="28"/>
                  </a:lnTo>
                  <a:cubicBezTo>
                    <a:pt x="175" y="28"/>
                    <a:pt x="145" y="1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6568700" y="3379100"/>
              <a:ext cx="3625" cy="3975"/>
            </a:xfrm>
            <a:custGeom>
              <a:avLst/>
              <a:gdLst/>
              <a:ahLst/>
              <a:cxnLst/>
              <a:rect l="l" t="t" r="r" b="b"/>
              <a:pathLst>
                <a:path w="145" h="159" extrusionOk="0">
                  <a:moveTo>
                    <a:pt x="136" y="0"/>
                  </a:moveTo>
                  <a:cubicBezTo>
                    <a:pt x="132" y="0"/>
                    <a:pt x="126" y="3"/>
                    <a:pt x="117" y="13"/>
                  </a:cubicBezTo>
                  <a:cubicBezTo>
                    <a:pt x="87" y="43"/>
                    <a:pt x="29" y="71"/>
                    <a:pt x="1" y="129"/>
                  </a:cubicBezTo>
                  <a:cubicBezTo>
                    <a:pt x="1" y="129"/>
                    <a:pt x="29" y="159"/>
                    <a:pt x="59" y="159"/>
                  </a:cubicBezTo>
                  <a:cubicBezTo>
                    <a:pt x="59" y="129"/>
                    <a:pt x="87" y="101"/>
                    <a:pt x="87" y="71"/>
                  </a:cubicBezTo>
                  <a:cubicBezTo>
                    <a:pt x="117" y="71"/>
                    <a:pt x="145" y="43"/>
                    <a:pt x="145" y="13"/>
                  </a:cubicBezTo>
                  <a:cubicBezTo>
                    <a:pt x="145" y="13"/>
                    <a:pt x="145" y="0"/>
                    <a:pt x="13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6570850" y="3381600"/>
              <a:ext cx="4375" cy="3950"/>
            </a:xfrm>
            <a:custGeom>
              <a:avLst/>
              <a:gdLst/>
              <a:ahLst/>
              <a:cxnLst/>
              <a:rect l="l" t="t" r="r" b="b"/>
              <a:pathLst>
                <a:path w="175" h="158" extrusionOk="0">
                  <a:moveTo>
                    <a:pt x="117" y="1"/>
                  </a:moveTo>
                  <a:cubicBezTo>
                    <a:pt x="117" y="29"/>
                    <a:pt x="89" y="29"/>
                    <a:pt x="59" y="59"/>
                  </a:cubicBezTo>
                  <a:cubicBezTo>
                    <a:pt x="59" y="87"/>
                    <a:pt x="31" y="87"/>
                    <a:pt x="1" y="117"/>
                  </a:cubicBezTo>
                  <a:cubicBezTo>
                    <a:pt x="1" y="137"/>
                    <a:pt x="16" y="158"/>
                    <a:pt x="34" y="158"/>
                  </a:cubicBezTo>
                  <a:cubicBezTo>
                    <a:pt x="42" y="158"/>
                    <a:pt x="51" y="154"/>
                    <a:pt x="59" y="145"/>
                  </a:cubicBezTo>
                  <a:lnTo>
                    <a:pt x="117" y="87"/>
                  </a:lnTo>
                  <a:cubicBezTo>
                    <a:pt x="117" y="87"/>
                    <a:pt x="147" y="59"/>
                    <a:pt x="147" y="29"/>
                  </a:cubicBezTo>
                  <a:cubicBezTo>
                    <a:pt x="175" y="1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6573200" y="3383475"/>
              <a:ext cx="3500" cy="3425"/>
            </a:xfrm>
            <a:custGeom>
              <a:avLst/>
              <a:gdLst/>
              <a:ahLst/>
              <a:cxnLst/>
              <a:rect l="l" t="t" r="r" b="b"/>
              <a:pathLst>
                <a:path w="140" h="137" extrusionOk="0">
                  <a:moveTo>
                    <a:pt x="117" y="0"/>
                  </a:moveTo>
                  <a:cubicBezTo>
                    <a:pt x="114" y="0"/>
                    <a:pt x="111" y="4"/>
                    <a:pt x="111" y="12"/>
                  </a:cubicBezTo>
                  <a:cubicBezTo>
                    <a:pt x="81" y="42"/>
                    <a:pt x="53" y="70"/>
                    <a:pt x="23" y="70"/>
                  </a:cubicBezTo>
                  <a:cubicBezTo>
                    <a:pt x="0" y="94"/>
                    <a:pt x="34" y="137"/>
                    <a:pt x="62" y="137"/>
                  </a:cubicBezTo>
                  <a:cubicBezTo>
                    <a:pt x="69" y="137"/>
                    <a:pt x="76" y="134"/>
                    <a:pt x="81" y="128"/>
                  </a:cubicBezTo>
                  <a:cubicBezTo>
                    <a:pt x="111" y="100"/>
                    <a:pt x="111" y="70"/>
                    <a:pt x="139" y="42"/>
                  </a:cubicBezTo>
                  <a:cubicBezTo>
                    <a:pt x="139" y="21"/>
                    <a:pt x="125" y="0"/>
                    <a:pt x="11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6575350" y="3385400"/>
              <a:ext cx="2100" cy="2950"/>
            </a:xfrm>
            <a:custGeom>
              <a:avLst/>
              <a:gdLst/>
              <a:ahLst/>
              <a:cxnLst/>
              <a:rect l="l" t="t" r="r" b="b"/>
              <a:pathLst>
                <a:path w="84" h="118" extrusionOk="0">
                  <a:moveTo>
                    <a:pt x="68" y="1"/>
                  </a:moveTo>
                  <a:cubicBezTo>
                    <a:pt x="61" y="1"/>
                    <a:pt x="53" y="8"/>
                    <a:pt x="53" y="23"/>
                  </a:cubicBezTo>
                  <a:cubicBezTo>
                    <a:pt x="53" y="51"/>
                    <a:pt x="25" y="51"/>
                    <a:pt x="25" y="51"/>
                  </a:cubicBezTo>
                  <a:cubicBezTo>
                    <a:pt x="1" y="75"/>
                    <a:pt x="16" y="118"/>
                    <a:pt x="37" y="118"/>
                  </a:cubicBezTo>
                  <a:cubicBezTo>
                    <a:pt x="42" y="118"/>
                    <a:pt x="48" y="115"/>
                    <a:pt x="53" y="109"/>
                  </a:cubicBezTo>
                  <a:cubicBezTo>
                    <a:pt x="83" y="81"/>
                    <a:pt x="83" y="51"/>
                    <a:pt x="83" y="23"/>
                  </a:cubicBezTo>
                  <a:cubicBezTo>
                    <a:pt x="83" y="8"/>
                    <a:pt x="76" y="1"/>
                    <a:pt x="6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6577550" y="3387825"/>
              <a:ext cx="3300" cy="2725"/>
            </a:xfrm>
            <a:custGeom>
              <a:avLst/>
              <a:gdLst/>
              <a:ahLst/>
              <a:cxnLst/>
              <a:rect l="l" t="t" r="r" b="b"/>
              <a:pathLst>
                <a:path w="132" h="109" extrusionOk="0">
                  <a:moveTo>
                    <a:pt x="106" y="1"/>
                  </a:moveTo>
                  <a:cubicBezTo>
                    <a:pt x="99" y="1"/>
                    <a:pt x="90" y="4"/>
                    <a:pt x="81" y="12"/>
                  </a:cubicBezTo>
                  <a:lnTo>
                    <a:pt x="23" y="70"/>
                  </a:lnTo>
                  <a:cubicBezTo>
                    <a:pt x="1" y="70"/>
                    <a:pt x="34" y="108"/>
                    <a:pt x="48" y="108"/>
                  </a:cubicBezTo>
                  <a:cubicBezTo>
                    <a:pt x="51" y="108"/>
                    <a:pt x="53" y="106"/>
                    <a:pt x="53" y="101"/>
                  </a:cubicBezTo>
                  <a:lnTo>
                    <a:pt x="112" y="42"/>
                  </a:lnTo>
                  <a:cubicBezTo>
                    <a:pt x="131" y="21"/>
                    <a:pt x="123" y="1"/>
                    <a:pt x="10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6581775" y="3390325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59" y="1"/>
                  </a:moveTo>
                  <a:cubicBezTo>
                    <a:pt x="29" y="1"/>
                    <a:pt x="29" y="28"/>
                    <a:pt x="1" y="59"/>
                  </a:cubicBezTo>
                  <a:cubicBezTo>
                    <a:pt x="1" y="87"/>
                    <a:pt x="29" y="87"/>
                    <a:pt x="29" y="87"/>
                  </a:cubicBezTo>
                  <a:cubicBezTo>
                    <a:pt x="59" y="59"/>
                    <a:pt x="59" y="28"/>
                    <a:pt x="87" y="28"/>
                  </a:cubicBezTo>
                  <a:cubicBezTo>
                    <a:pt x="87" y="28"/>
                    <a:pt x="87" y="1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6583925" y="3391775"/>
              <a:ext cx="2925" cy="2175"/>
            </a:xfrm>
            <a:custGeom>
              <a:avLst/>
              <a:gdLst/>
              <a:ahLst/>
              <a:cxnLst/>
              <a:rect l="l" t="t" r="r" b="b"/>
              <a:pathLst>
                <a:path w="117" h="87" extrusionOk="0">
                  <a:moveTo>
                    <a:pt x="89" y="1"/>
                  </a:moveTo>
                  <a:cubicBezTo>
                    <a:pt x="59" y="29"/>
                    <a:pt x="31" y="29"/>
                    <a:pt x="1" y="59"/>
                  </a:cubicBezTo>
                  <a:lnTo>
                    <a:pt x="31" y="87"/>
                  </a:lnTo>
                  <a:cubicBezTo>
                    <a:pt x="59" y="87"/>
                    <a:pt x="89" y="59"/>
                    <a:pt x="117" y="29"/>
                  </a:cubicBezTo>
                  <a:cubicBezTo>
                    <a:pt x="117" y="29"/>
                    <a:pt x="117" y="1"/>
                    <a:pt x="8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6587600" y="3393625"/>
              <a:ext cx="2675" cy="2100"/>
            </a:xfrm>
            <a:custGeom>
              <a:avLst/>
              <a:gdLst/>
              <a:ahLst/>
              <a:cxnLst/>
              <a:rect l="l" t="t" r="r" b="b"/>
              <a:pathLst>
                <a:path w="107" h="84" extrusionOk="0">
                  <a:moveTo>
                    <a:pt x="85" y="0"/>
                  </a:moveTo>
                  <a:cubicBezTo>
                    <a:pt x="77" y="0"/>
                    <a:pt x="68" y="3"/>
                    <a:pt x="58" y="13"/>
                  </a:cubicBezTo>
                  <a:cubicBezTo>
                    <a:pt x="58" y="13"/>
                    <a:pt x="28" y="43"/>
                    <a:pt x="0" y="43"/>
                  </a:cubicBezTo>
                  <a:cubicBezTo>
                    <a:pt x="0" y="63"/>
                    <a:pt x="0" y="83"/>
                    <a:pt x="10" y="83"/>
                  </a:cubicBezTo>
                  <a:cubicBezTo>
                    <a:pt x="14" y="83"/>
                    <a:pt x="20" y="80"/>
                    <a:pt x="28" y="71"/>
                  </a:cubicBezTo>
                  <a:cubicBezTo>
                    <a:pt x="58" y="71"/>
                    <a:pt x="58" y="43"/>
                    <a:pt x="86" y="13"/>
                  </a:cubicBezTo>
                  <a:cubicBezTo>
                    <a:pt x="106" y="13"/>
                    <a:pt x="100" y="0"/>
                    <a:pt x="8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6590500" y="339467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58" y="1"/>
                  </a:moveTo>
                  <a:cubicBezTo>
                    <a:pt x="28" y="29"/>
                    <a:pt x="0" y="59"/>
                    <a:pt x="0" y="87"/>
                  </a:cubicBezTo>
                  <a:cubicBezTo>
                    <a:pt x="0" y="87"/>
                    <a:pt x="13" y="100"/>
                    <a:pt x="21" y="100"/>
                  </a:cubicBezTo>
                  <a:cubicBezTo>
                    <a:pt x="25" y="100"/>
                    <a:pt x="28" y="97"/>
                    <a:pt x="28" y="87"/>
                  </a:cubicBezTo>
                  <a:cubicBezTo>
                    <a:pt x="58" y="87"/>
                    <a:pt x="58" y="59"/>
                    <a:pt x="86" y="59"/>
                  </a:cubicBezTo>
                  <a:cubicBezTo>
                    <a:pt x="117" y="29"/>
                    <a:pt x="86" y="1"/>
                    <a:pt x="5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6592875" y="3396825"/>
              <a:ext cx="4150" cy="3250"/>
            </a:xfrm>
            <a:custGeom>
              <a:avLst/>
              <a:gdLst/>
              <a:ahLst/>
              <a:cxnLst/>
              <a:rect l="l" t="t" r="r" b="b"/>
              <a:pathLst>
                <a:path w="166" h="130" extrusionOk="0">
                  <a:moveTo>
                    <a:pt x="138" y="1"/>
                  </a:moveTo>
                  <a:cubicBezTo>
                    <a:pt x="80" y="31"/>
                    <a:pt x="49" y="59"/>
                    <a:pt x="22" y="89"/>
                  </a:cubicBezTo>
                  <a:cubicBezTo>
                    <a:pt x="0" y="109"/>
                    <a:pt x="9" y="130"/>
                    <a:pt x="26" y="130"/>
                  </a:cubicBezTo>
                  <a:cubicBezTo>
                    <a:pt x="33" y="130"/>
                    <a:pt x="41" y="126"/>
                    <a:pt x="49" y="117"/>
                  </a:cubicBezTo>
                  <a:lnTo>
                    <a:pt x="138" y="31"/>
                  </a:lnTo>
                  <a:cubicBezTo>
                    <a:pt x="166" y="1"/>
                    <a:pt x="138" y="1"/>
                    <a:pt x="13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6597000" y="3399050"/>
              <a:ext cx="2225" cy="3450"/>
            </a:xfrm>
            <a:custGeom>
              <a:avLst/>
              <a:gdLst/>
              <a:ahLst/>
              <a:cxnLst/>
              <a:rect l="l" t="t" r="r" b="b"/>
              <a:pathLst>
                <a:path w="89" h="138" extrusionOk="0">
                  <a:moveTo>
                    <a:pt x="31" y="0"/>
                  </a:moveTo>
                  <a:cubicBezTo>
                    <a:pt x="31" y="0"/>
                    <a:pt x="31" y="28"/>
                    <a:pt x="59" y="28"/>
                  </a:cubicBezTo>
                  <a:lnTo>
                    <a:pt x="31" y="28"/>
                  </a:lnTo>
                  <a:lnTo>
                    <a:pt x="31" y="58"/>
                  </a:lnTo>
                  <a:cubicBezTo>
                    <a:pt x="1" y="58"/>
                    <a:pt x="1" y="86"/>
                    <a:pt x="1" y="116"/>
                  </a:cubicBezTo>
                  <a:cubicBezTo>
                    <a:pt x="1" y="130"/>
                    <a:pt x="8" y="137"/>
                    <a:pt x="16" y="137"/>
                  </a:cubicBezTo>
                  <a:cubicBezTo>
                    <a:pt x="23" y="137"/>
                    <a:pt x="31" y="130"/>
                    <a:pt x="31" y="116"/>
                  </a:cubicBezTo>
                  <a:cubicBezTo>
                    <a:pt x="31" y="86"/>
                    <a:pt x="59" y="86"/>
                    <a:pt x="59" y="86"/>
                  </a:cubicBezTo>
                  <a:cubicBezTo>
                    <a:pt x="89" y="58"/>
                    <a:pt x="89" y="58"/>
                    <a:pt x="89" y="28"/>
                  </a:cubicBezTo>
                  <a:cubicBezTo>
                    <a:pt x="89" y="28"/>
                    <a:pt x="59" y="0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6597950" y="3401600"/>
              <a:ext cx="2475" cy="2125"/>
            </a:xfrm>
            <a:custGeom>
              <a:avLst/>
              <a:gdLst/>
              <a:ahLst/>
              <a:cxnLst/>
              <a:rect l="l" t="t" r="r" b="b"/>
              <a:pathLst>
                <a:path w="99" h="85" extrusionOk="0">
                  <a:moveTo>
                    <a:pt x="86" y="1"/>
                  </a:moveTo>
                  <a:cubicBezTo>
                    <a:pt x="82" y="1"/>
                    <a:pt x="79" y="4"/>
                    <a:pt x="79" y="14"/>
                  </a:cubicBezTo>
                  <a:cubicBezTo>
                    <a:pt x="99" y="14"/>
                    <a:pt x="92" y="1"/>
                    <a:pt x="86" y="1"/>
                  </a:cubicBezTo>
                  <a:close/>
                  <a:moveTo>
                    <a:pt x="79" y="14"/>
                  </a:moveTo>
                  <a:cubicBezTo>
                    <a:pt x="51" y="14"/>
                    <a:pt x="21" y="14"/>
                    <a:pt x="21" y="42"/>
                  </a:cubicBezTo>
                  <a:cubicBezTo>
                    <a:pt x="1" y="64"/>
                    <a:pt x="9" y="84"/>
                    <a:pt x="27" y="84"/>
                  </a:cubicBezTo>
                  <a:cubicBezTo>
                    <a:pt x="34" y="84"/>
                    <a:pt x="42" y="81"/>
                    <a:pt x="51" y="73"/>
                  </a:cubicBezTo>
                  <a:cubicBezTo>
                    <a:pt x="51" y="42"/>
                    <a:pt x="79" y="42"/>
                    <a:pt x="79" y="1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6533075" y="3334075"/>
              <a:ext cx="2925" cy="3525"/>
            </a:xfrm>
            <a:custGeom>
              <a:avLst/>
              <a:gdLst/>
              <a:ahLst/>
              <a:cxnLst/>
              <a:rect l="l" t="t" r="r" b="b"/>
              <a:pathLst>
                <a:path w="117" h="141" extrusionOk="0">
                  <a:moveTo>
                    <a:pt x="95" y="1"/>
                  </a:moveTo>
                  <a:cubicBezTo>
                    <a:pt x="91" y="1"/>
                    <a:pt x="89" y="4"/>
                    <a:pt x="89" y="12"/>
                  </a:cubicBezTo>
                  <a:lnTo>
                    <a:pt x="1" y="100"/>
                  </a:lnTo>
                  <a:cubicBezTo>
                    <a:pt x="1" y="120"/>
                    <a:pt x="16" y="141"/>
                    <a:pt x="34" y="141"/>
                  </a:cubicBezTo>
                  <a:cubicBezTo>
                    <a:pt x="42" y="141"/>
                    <a:pt x="51" y="137"/>
                    <a:pt x="59" y="128"/>
                  </a:cubicBezTo>
                  <a:cubicBezTo>
                    <a:pt x="59" y="100"/>
                    <a:pt x="89" y="70"/>
                    <a:pt x="117" y="42"/>
                  </a:cubicBezTo>
                  <a:cubicBezTo>
                    <a:pt x="117" y="21"/>
                    <a:pt x="103" y="1"/>
                    <a:pt x="9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6534525" y="3335500"/>
              <a:ext cx="2250" cy="3250"/>
            </a:xfrm>
            <a:custGeom>
              <a:avLst/>
              <a:gdLst/>
              <a:ahLst/>
              <a:cxnLst/>
              <a:rect l="l" t="t" r="r" b="b"/>
              <a:pathLst>
                <a:path w="90" h="130" extrusionOk="0">
                  <a:moveTo>
                    <a:pt x="80" y="1"/>
                  </a:moveTo>
                  <a:cubicBezTo>
                    <a:pt x="76" y="1"/>
                    <a:pt x="69" y="4"/>
                    <a:pt x="59" y="13"/>
                  </a:cubicBezTo>
                  <a:cubicBezTo>
                    <a:pt x="31" y="43"/>
                    <a:pt x="1" y="71"/>
                    <a:pt x="1" y="129"/>
                  </a:cubicBezTo>
                  <a:lnTo>
                    <a:pt x="31" y="129"/>
                  </a:lnTo>
                  <a:cubicBezTo>
                    <a:pt x="59" y="102"/>
                    <a:pt x="59" y="71"/>
                    <a:pt x="89" y="13"/>
                  </a:cubicBezTo>
                  <a:cubicBezTo>
                    <a:pt x="89" y="13"/>
                    <a:pt x="89" y="1"/>
                    <a:pt x="8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6534525" y="3336975"/>
              <a:ext cx="4200" cy="4275"/>
            </a:xfrm>
            <a:custGeom>
              <a:avLst/>
              <a:gdLst/>
              <a:ahLst/>
              <a:cxnLst/>
              <a:rect l="l" t="t" r="r" b="b"/>
              <a:pathLst>
                <a:path w="168" h="171" extrusionOk="0">
                  <a:moveTo>
                    <a:pt x="141" y="1"/>
                  </a:moveTo>
                  <a:cubicBezTo>
                    <a:pt x="134" y="1"/>
                    <a:pt x="126" y="4"/>
                    <a:pt x="117" y="12"/>
                  </a:cubicBezTo>
                  <a:cubicBezTo>
                    <a:pt x="89" y="43"/>
                    <a:pt x="31" y="70"/>
                    <a:pt x="1" y="129"/>
                  </a:cubicBezTo>
                  <a:cubicBezTo>
                    <a:pt x="1" y="150"/>
                    <a:pt x="16" y="170"/>
                    <a:pt x="35" y="170"/>
                  </a:cubicBezTo>
                  <a:cubicBezTo>
                    <a:pt x="43" y="170"/>
                    <a:pt x="51" y="167"/>
                    <a:pt x="59" y="159"/>
                  </a:cubicBezTo>
                  <a:cubicBezTo>
                    <a:pt x="89" y="101"/>
                    <a:pt x="117" y="70"/>
                    <a:pt x="147" y="43"/>
                  </a:cubicBezTo>
                  <a:cubicBezTo>
                    <a:pt x="167" y="21"/>
                    <a:pt x="159" y="1"/>
                    <a:pt x="14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6534525" y="3339475"/>
              <a:ext cx="4400" cy="3625"/>
            </a:xfrm>
            <a:custGeom>
              <a:avLst/>
              <a:gdLst/>
              <a:ahLst/>
              <a:cxnLst/>
              <a:rect l="l" t="t" r="r" b="b"/>
              <a:pathLst>
                <a:path w="176" h="145" extrusionOk="0">
                  <a:moveTo>
                    <a:pt x="147" y="1"/>
                  </a:moveTo>
                  <a:cubicBezTo>
                    <a:pt x="117" y="29"/>
                    <a:pt x="89" y="29"/>
                    <a:pt x="89" y="59"/>
                  </a:cubicBezTo>
                  <a:cubicBezTo>
                    <a:pt x="59" y="87"/>
                    <a:pt x="31" y="87"/>
                    <a:pt x="31" y="117"/>
                  </a:cubicBezTo>
                  <a:cubicBezTo>
                    <a:pt x="1" y="145"/>
                    <a:pt x="31" y="145"/>
                    <a:pt x="59" y="145"/>
                  </a:cubicBezTo>
                  <a:cubicBezTo>
                    <a:pt x="89" y="117"/>
                    <a:pt x="89" y="87"/>
                    <a:pt x="117" y="87"/>
                  </a:cubicBezTo>
                  <a:cubicBezTo>
                    <a:pt x="117" y="59"/>
                    <a:pt x="147" y="29"/>
                    <a:pt x="147" y="29"/>
                  </a:cubicBezTo>
                  <a:cubicBezTo>
                    <a:pt x="175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6534525" y="3342375"/>
              <a:ext cx="4400" cy="4400"/>
            </a:xfrm>
            <a:custGeom>
              <a:avLst/>
              <a:gdLst/>
              <a:ahLst/>
              <a:cxnLst/>
              <a:rect l="l" t="t" r="r" b="b"/>
              <a:pathLst>
                <a:path w="176" h="176" extrusionOk="0">
                  <a:moveTo>
                    <a:pt x="147" y="1"/>
                  </a:moveTo>
                  <a:cubicBezTo>
                    <a:pt x="117" y="59"/>
                    <a:pt x="59" y="87"/>
                    <a:pt x="31" y="145"/>
                  </a:cubicBezTo>
                  <a:cubicBezTo>
                    <a:pt x="1" y="145"/>
                    <a:pt x="31" y="175"/>
                    <a:pt x="59" y="175"/>
                  </a:cubicBezTo>
                  <a:cubicBezTo>
                    <a:pt x="89" y="117"/>
                    <a:pt x="117" y="59"/>
                    <a:pt x="175" y="29"/>
                  </a:cubicBezTo>
                  <a:cubicBezTo>
                    <a:pt x="175" y="1"/>
                    <a:pt x="175" y="1"/>
                    <a:pt x="14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6534525" y="3345975"/>
              <a:ext cx="4400" cy="3700"/>
            </a:xfrm>
            <a:custGeom>
              <a:avLst/>
              <a:gdLst/>
              <a:ahLst/>
              <a:cxnLst/>
              <a:rect l="l" t="t" r="r" b="b"/>
              <a:pathLst>
                <a:path w="176" h="148" extrusionOk="0">
                  <a:moveTo>
                    <a:pt x="147" y="1"/>
                  </a:moveTo>
                  <a:cubicBezTo>
                    <a:pt x="89" y="31"/>
                    <a:pt x="59" y="59"/>
                    <a:pt x="31" y="117"/>
                  </a:cubicBezTo>
                  <a:cubicBezTo>
                    <a:pt x="1" y="117"/>
                    <a:pt x="31" y="147"/>
                    <a:pt x="31" y="147"/>
                  </a:cubicBezTo>
                  <a:cubicBezTo>
                    <a:pt x="89" y="117"/>
                    <a:pt x="117" y="59"/>
                    <a:pt x="175" y="31"/>
                  </a:cubicBezTo>
                  <a:cubicBezTo>
                    <a:pt x="175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6534525" y="3349300"/>
              <a:ext cx="2700" cy="2125"/>
            </a:xfrm>
            <a:custGeom>
              <a:avLst/>
              <a:gdLst/>
              <a:ahLst/>
              <a:cxnLst/>
              <a:rect l="l" t="t" r="r" b="b"/>
              <a:pathLst>
                <a:path w="108" h="85" extrusionOk="0">
                  <a:moveTo>
                    <a:pt x="95" y="1"/>
                  </a:moveTo>
                  <a:cubicBezTo>
                    <a:pt x="92" y="1"/>
                    <a:pt x="89" y="4"/>
                    <a:pt x="89" y="14"/>
                  </a:cubicBezTo>
                  <a:cubicBezTo>
                    <a:pt x="108" y="14"/>
                    <a:pt x="102" y="1"/>
                    <a:pt x="95" y="1"/>
                  </a:cubicBezTo>
                  <a:close/>
                  <a:moveTo>
                    <a:pt x="89" y="14"/>
                  </a:moveTo>
                  <a:cubicBezTo>
                    <a:pt x="59" y="14"/>
                    <a:pt x="31" y="42"/>
                    <a:pt x="1" y="42"/>
                  </a:cubicBezTo>
                  <a:cubicBezTo>
                    <a:pt x="1" y="64"/>
                    <a:pt x="1" y="84"/>
                    <a:pt x="12" y="84"/>
                  </a:cubicBezTo>
                  <a:cubicBezTo>
                    <a:pt x="16" y="84"/>
                    <a:pt x="22" y="81"/>
                    <a:pt x="31" y="73"/>
                  </a:cubicBezTo>
                  <a:cubicBezTo>
                    <a:pt x="59" y="73"/>
                    <a:pt x="89" y="42"/>
                    <a:pt x="89" y="1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6561450" y="3327100"/>
              <a:ext cx="1475" cy="3675"/>
            </a:xfrm>
            <a:custGeom>
              <a:avLst/>
              <a:gdLst/>
              <a:ahLst/>
              <a:cxnLst/>
              <a:rect l="l" t="t" r="r" b="b"/>
              <a:pathLst>
                <a:path w="59" h="147" extrusionOk="0">
                  <a:moveTo>
                    <a:pt x="58" y="1"/>
                  </a:moveTo>
                  <a:cubicBezTo>
                    <a:pt x="28" y="59"/>
                    <a:pt x="0" y="89"/>
                    <a:pt x="0" y="147"/>
                  </a:cubicBezTo>
                  <a:lnTo>
                    <a:pt x="28" y="147"/>
                  </a:lnTo>
                  <a:cubicBezTo>
                    <a:pt x="28" y="89"/>
                    <a:pt x="58" y="59"/>
                    <a:pt x="58" y="31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6563600" y="3326400"/>
              <a:ext cx="2225" cy="4375"/>
            </a:xfrm>
            <a:custGeom>
              <a:avLst/>
              <a:gdLst/>
              <a:ahLst/>
              <a:cxnLst/>
              <a:rect l="l" t="t" r="r" b="b"/>
              <a:pathLst>
                <a:path w="89" h="175" extrusionOk="0">
                  <a:moveTo>
                    <a:pt x="58" y="1"/>
                  </a:moveTo>
                  <a:cubicBezTo>
                    <a:pt x="30" y="59"/>
                    <a:pt x="30" y="87"/>
                    <a:pt x="0" y="145"/>
                  </a:cubicBezTo>
                  <a:cubicBezTo>
                    <a:pt x="0" y="175"/>
                    <a:pt x="0" y="175"/>
                    <a:pt x="30" y="175"/>
                  </a:cubicBezTo>
                  <a:cubicBezTo>
                    <a:pt x="58" y="117"/>
                    <a:pt x="58" y="59"/>
                    <a:pt x="88" y="29"/>
                  </a:cubicBezTo>
                  <a:cubicBezTo>
                    <a:pt x="88" y="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6"/>
            <p:cNvSpPr/>
            <p:nvPr/>
          </p:nvSpPr>
          <p:spPr>
            <a:xfrm>
              <a:off x="6566500" y="3325350"/>
              <a:ext cx="2925" cy="3975"/>
            </a:xfrm>
            <a:custGeom>
              <a:avLst/>
              <a:gdLst/>
              <a:ahLst/>
              <a:cxnLst/>
              <a:rect l="l" t="t" r="r" b="b"/>
              <a:pathLst>
                <a:path w="117" h="159" extrusionOk="0">
                  <a:moveTo>
                    <a:pt x="108" y="0"/>
                  </a:moveTo>
                  <a:cubicBezTo>
                    <a:pt x="104" y="0"/>
                    <a:pt x="98" y="3"/>
                    <a:pt x="89" y="12"/>
                  </a:cubicBezTo>
                  <a:cubicBezTo>
                    <a:pt x="58" y="43"/>
                    <a:pt x="31" y="101"/>
                    <a:pt x="0" y="129"/>
                  </a:cubicBezTo>
                  <a:cubicBezTo>
                    <a:pt x="0" y="159"/>
                    <a:pt x="31" y="159"/>
                    <a:pt x="31" y="159"/>
                  </a:cubicBezTo>
                  <a:cubicBezTo>
                    <a:pt x="58" y="101"/>
                    <a:pt x="89" y="43"/>
                    <a:pt x="117" y="12"/>
                  </a:cubicBezTo>
                  <a:cubicBezTo>
                    <a:pt x="117" y="1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6"/>
            <p:cNvSpPr/>
            <p:nvPr/>
          </p:nvSpPr>
          <p:spPr>
            <a:xfrm>
              <a:off x="6570850" y="3324200"/>
              <a:ext cx="2225" cy="4950"/>
            </a:xfrm>
            <a:custGeom>
              <a:avLst/>
              <a:gdLst/>
              <a:ahLst/>
              <a:cxnLst/>
              <a:rect l="l" t="t" r="r" b="b"/>
              <a:pathLst>
                <a:path w="89" h="198" extrusionOk="0">
                  <a:moveTo>
                    <a:pt x="59" y="0"/>
                  </a:moveTo>
                  <a:cubicBezTo>
                    <a:pt x="31" y="58"/>
                    <a:pt x="1" y="117"/>
                    <a:pt x="1" y="175"/>
                  </a:cubicBezTo>
                  <a:cubicBezTo>
                    <a:pt x="1" y="190"/>
                    <a:pt x="8" y="197"/>
                    <a:pt x="16" y="197"/>
                  </a:cubicBezTo>
                  <a:cubicBezTo>
                    <a:pt x="23" y="197"/>
                    <a:pt x="31" y="190"/>
                    <a:pt x="31" y="175"/>
                  </a:cubicBezTo>
                  <a:cubicBezTo>
                    <a:pt x="59" y="117"/>
                    <a:pt x="59" y="58"/>
                    <a:pt x="89" y="31"/>
                  </a:cubicBezTo>
                  <a:cubicBezTo>
                    <a:pt x="89" y="0"/>
                    <a:pt x="59" y="0"/>
                    <a:pt x="5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6"/>
            <p:cNvSpPr/>
            <p:nvPr/>
          </p:nvSpPr>
          <p:spPr>
            <a:xfrm>
              <a:off x="6573750" y="3323500"/>
              <a:ext cx="1475" cy="4375"/>
            </a:xfrm>
            <a:custGeom>
              <a:avLst/>
              <a:gdLst/>
              <a:ahLst/>
              <a:cxnLst/>
              <a:rect l="l" t="t" r="r" b="b"/>
              <a:pathLst>
                <a:path w="59" h="175" extrusionOk="0">
                  <a:moveTo>
                    <a:pt x="31" y="0"/>
                  </a:moveTo>
                  <a:cubicBezTo>
                    <a:pt x="31" y="59"/>
                    <a:pt x="1" y="117"/>
                    <a:pt x="1" y="175"/>
                  </a:cubicBezTo>
                  <a:lnTo>
                    <a:pt x="31" y="175"/>
                  </a:lnTo>
                  <a:cubicBezTo>
                    <a:pt x="31" y="117"/>
                    <a:pt x="59" y="59"/>
                    <a:pt x="59" y="28"/>
                  </a:cubicBezTo>
                  <a:cubicBezTo>
                    <a:pt x="59" y="0"/>
                    <a:pt x="59" y="0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6"/>
            <p:cNvSpPr/>
            <p:nvPr/>
          </p:nvSpPr>
          <p:spPr>
            <a:xfrm>
              <a:off x="6576675" y="3323150"/>
              <a:ext cx="2225" cy="5250"/>
            </a:xfrm>
            <a:custGeom>
              <a:avLst/>
              <a:gdLst/>
              <a:ahLst/>
              <a:cxnLst/>
              <a:rect l="l" t="t" r="r" b="b"/>
              <a:pathLst>
                <a:path w="89" h="210" extrusionOk="0">
                  <a:moveTo>
                    <a:pt x="66" y="1"/>
                  </a:moveTo>
                  <a:cubicBezTo>
                    <a:pt x="62" y="1"/>
                    <a:pt x="58" y="4"/>
                    <a:pt x="58" y="14"/>
                  </a:cubicBezTo>
                  <a:cubicBezTo>
                    <a:pt x="30" y="73"/>
                    <a:pt x="30" y="131"/>
                    <a:pt x="0" y="189"/>
                  </a:cubicBezTo>
                  <a:cubicBezTo>
                    <a:pt x="0" y="203"/>
                    <a:pt x="8" y="210"/>
                    <a:pt x="15" y="210"/>
                  </a:cubicBezTo>
                  <a:cubicBezTo>
                    <a:pt x="23" y="210"/>
                    <a:pt x="30" y="203"/>
                    <a:pt x="30" y="189"/>
                  </a:cubicBezTo>
                  <a:cubicBezTo>
                    <a:pt x="58" y="131"/>
                    <a:pt x="58" y="73"/>
                    <a:pt x="88" y="14"/>
                  </a:cubicBezTo>
                  <a:cubicBezTo>
                    <a:pt x="88" y="14"/>
                    <a:pt x="75" y="1"/>
                    <a:pt x="6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6"/>
            <p:cNvSpPr/>
            <p:nvPr/>
          </p:nvSpPr>
          <p:spPr>
            <a:xfrm>
              <a:off x="6580325" y="3321700"/>
              <a:ext cx="2925" cy="5025"/>
            </a:xfrm>
            <a:custGeom>
              <a:avLst/>
              <a:gdLst/>
              <a:ahLst/>
              <a:cxnLst/>
              <a:rect l="l" t="t" r="r" b="b"/>
              <a:pathLst>
                <a:path w="117" h="201" extrusionOk="0">
                  <a:moveTo>
                    <a:pt x="94" y="1"/>
                  </a:moveTo>
                  <a:cubicBezTo>
                    <a:pt x="90" y="1"/>
                    <a:pt x="87" y="4"/>
                    <a:pt x="87" y="14"/>
                  </a:cubicBezTo>
                  <a:cubicBezTo>
                    <a:pt x="59" y="14"/>
                    <a:pt x="59" y="42"/>
                    <a:pt x="28" y="72"/>
                  </a:cubicBezTo>
                  <a:cubicBezTo>
                    <a:pt x="28" y="100"/>
                    <a:pt x="1" y="131"/>
                    <a:pt x="1" y="158"/>
                  </a:cubicBezTo>
                  <a:cubicBezTo>
                    <a:pt x="1" y="180"/>
                    <a:pt x="15" y="200"/>
                    <a:pt x="34" y="200"/>
                  </a:cubicBezTo>
                  <a:cubicBezTo>
                    <a:pt x="41" y="200"/>
                    <a:pt x="50" y="197"/>
                    <a:pt x="59" y="189"/>
                  </a:cubicBezTo>
                  <a:cubicBezTo>
                    <a:pt x="59" y="158"/>
                    <a:pt x="59" y="131"/>
                    <a:pt x="87" y="100"/>
                  </a:cubicBezTo>
                  <a:cubicBezTo>
                    <a:pt x="87" y="72"/>
                    <a:pt x="117" y="42"/>
                    <a:pt x="117" y="14"/>
                  </a:cubicBezTo>
                  <a:cubicBezTo>
                    <a:pt x="117" y="14"/>
                    <a:pt x="103" y="1"/>
                    <a:pt x="9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6"/>
            <p:cNvSpPr/>
            <p:nvPr/>
          </p:nvSpPr>
          <p:spPr>
            <a:xfrm>
              <a:off x="6583225" y="3320975"/>
              <a:ext cx="2925" cy="5775"/>
            </a:xfrm>
            <a:custGeom>
              <a:avLst/>
              <a:gdLst/>
              <a:ahLst/>
              <a:cxnLst/>
              <a:rect l="l" t="t" r="r" b="b"/>
              <a:pathLst>
                <a:path w="117" h="231" extrusionOk="0">
                  <a:moveTo>
                    <a:pt x="95" y="1"/>
                  </a:moveTo>
                  <a:cubicBezTo>
                    <a:pt x="90" y="1"/>
                    <a:pt x="87" y="4"/>
                    <a:pt x="87" y="13"/>
                  </a:cubicBezTo>
                  <a:cubicBezTo>
                    <a:pt x="59" y="71"/>
                    <a:pt x="29" y="129"/>
                    <a:pt x="1" y="218"/>
                  </a:cubicBezTo>
                  <a:cubicBezTo>
                    <a:pt x="1" y="218"/>
                    <a:pt x="13" y="230"/>
                    <a:pt x="30" y="230"/>
                  </a:cubicBezTo>
                  <a:cubicBezTo>
                    <a:pt x="39" y="230"/>
                    <a:pt x="49" y="227"/>
                    <a:pt x="59" y="218"/>
                  </a:cubicBezTo>
                  <a:cubicBezTo>
                    <a:pt x="59" y="187"/>
                    <a:pt x="59" y="160"/>
                    <a:pt x="87" y="129"/>
                  </a:cubicBezTo>
                  <a:cubicBezTo>
                    <a:pt x="87" y="101"/>
                    <a:pt x="117" y="71"/>
                    <a:pt x="117" y="13"/>
                  </a:cubicBezTo>
                  <a:cubicBezTo>
                    <a:pt x="117" y="13"/>
                    <a:pt x="104" y="1"/>
                    <a:pt x="9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6"/>
            <p:cNvSpPr/>
            <p:nvPr/>
          </p:nvSpPr>
          <p:spPr>
            <a:xfrm>
              <a:off x="6587600" y="3319825"/>
              <a:ext cx="2925" cy="5675"/>
            </a:xfrm>
            <a:custGeom>
              <a:avLst/>
              <a:gdLst/>
              <a:ahLst/>
              <a:cxnLst/>
              <a:rect l="l" t="t" r="r" b="b"/>
              <a:pathLst>
                <a:path w="117" h="227" extrusionOk="0">
                  <a:moveTo>
                    <a:pt x="86" y="1"/>
                  </a:moveTo>
                  <a:cubicBezTo>
                    <a:pt x="28" y="89"/>
                    <a:pt x="0" y="147"/>
                    <a:pt x="0" y="206"/>
                  </a:cubicBezTo>
                  <a:cubicBezTo>
                    <a:pt x="0" y="219"/>
                    <a:pt x="7" y="226"/>
                    <a:pt x="18" y="226"/>
                  </a:cubicBezTo>
                  <a:cubicBezTo>
                    <a:pt x="29" y="226"/>
                    <a:pt x="43" y="219"/>
                    <a:pt x="58" y="206"/>
                  </a:cubicBezTo>
                  <a:cubicBezTo>
                    <a:pt x="58" y="147"/>
                    <a:pt x="86" y="89"/>
                    <a:pt x="116" y="31"/>
                  </a:cubicBezTo>
                  <a:cubicBezTo>
                    <a:pt x="116" y="1"/>
                    <a:pt x="86" y="1"/>
                    <a:pt x="8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6"/>
            <p:cNvSpPr/>
            <p:nvPr/>
          </p:nvSpPr>
          <p:spPr>
            <a:xfrm>
              <a:off x="6591200" y="3319825"/>
              <a:ext cx="2225" cy="4950"/>
            </a:xfrm>
            <a:custGeom>
              <a:avLst/>
              <a:gdLst/>
              <a:ahLst/>
              <a:cxnLst/>
              <a:rect l="l" t="t" r="r" b="b"/>
              <a:pathLst>
                <a:path w="89" h="198" extrusionOk="0">
                  <a:moveTo>
                    <a:pt x="89" y="1"/>
                  </a:moveTo>
                  <a:lnTo>
                    <a:pt x="0" y="175"/>
                  </a:lnTo>
                  <a:cubicBezTo>
                    <a:pt x="0" y="190"/>
                    <a:pt x="8" y="198"/>
                    <a:pt x="15" y="198"/>
                  </a:cubicBezTo>
                  <a:cubicBezTo>
                    <a:pt x="23" y="198"/>
                    <a:pt x="30" y="190"/>
                    <a:pt x="30" y="175"/>
                  </a:cubicBezTo>
                  <a:cubicBezTo>
                    <a:pt x="58" y="147"/>
                    <a:pt x="89" y="59"/>
                    <a:pt x="8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6"/>
            <p:cNvSpPr/>
            <p:nvPr/>
          </p:nvSpPr>
          <p:spPr>
            <a:xfrm>
              <a:off x="6594100" y="3319525"/>
              <a:ext cx="2700" cy="4275"/>
            </a:xfrm>
            <a:custGeom>
              <a:avLst/>
              <a:gdLst/>
              <a:ahLst/>
              <a:cxnLst/>
              <a:rect l="l" t="t" r="r" b="b"/>
              <a:pathLst>
                <a:path w="108" h="171" extrusionOk="0">
                  <a:moveTo>
                    <a:pt x="95" y="1"/>
                  </a:moveTo>
                  <a:cubicBezTo>
                    <a:pt x="92" y="1"/>
                    <a:pt x="89" y="4"/>
                    <a:pt x="89" y="13"/>
                  </a:cubicBezTo>
                  <a:cubicBezTo>
                    <a:pt x="107" y="13"/>
                    <a:pt x="101" y="1"/>
                    <a:pt x="95" y="1"/>
                  </a:cubicBezTo>
                  <a:close/>
                  <a:moveTo>
                    <a:pt x="89" y="13"/>
                  </a:moveTo>
                  <a:cubicBezTo>
                    <a:pt x="59" y="13"/>
                    <a:pt x="31" y="43"/>
                    <a:pt x="31" y="71"/>
                  </a:cubicBezTo>
                  <a:cubicBezTo>
                    <a:pt x="0" y="101"/>
                    <a:pt x="0" y="129"/>
                    <a:pt x="0" y="129"/>
                  </a:cubicBezTo>
                  <a:cubicBezTo>
                    <a:pt x="0" y="151"/>
                    <a:pt x="0" y="171"/>
                    <a:pt x="11" y="171"/>
                  </a:cubicBezTo>
                  <a:cubicBezTo>
                    <a:pt x="16" y="171"/>
                    <a:pt x="22" y="168"/>
                    <a:pt x="31" y="159"/>
                  </a:cubicBezTo>
                  <a:cubicBezTo>
                    <a:pt x="31" y="129"/>
                    <a:pt x="59" y="101"/>
                    <a:pt x="59" y="101"/>
                  </a:cubicBezTo>
                  <a:cubicBezTo>
                    <a:pt x="59" y="71"/>
                    <a:pt x="89" y="43"/>
                    <a:pt x="89" y="1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6"/>
            <p:cNvSpPr/>
            <p:nvPr/>
          </p:nvSpPr>
          <p:spPr>
            <a:xfrm>
              <a:off x="6597000" y="3318575"/>
              <a:ext cx="2225" cy="4025"/>
            </a:xfrm>
            <a:custGeom>
              <a:avLst/>
              <a:gdLst/>
              <a:ahLst/>
              <a:cxnLst/>
              <a:rect l="l" t="t" r="r" b="b"/>
              <a:pathLst>
                <a:path w="89" h="161" extrusionOk="0">
                  <a:moveTo>
                    <a:pt x="85" y="0"/>
                  </a:moveTo>
                  <a:cubicBezTo>
                    <a:pt x="81" y="0"/>
                    <a:pt x="74" y="8"/>
                    <a:pt x="59" y="23"/>
                  </a:cubicBezTo>
                  <a:cubicBezTo>
                    <a:pt x="31" y="51"/>
                    <a:pt x="1" y="81"/>
                    <a:pt x="1" y="139"/>
                  </a:cubicBezTo>
                  <a:cubicBezTo>
                    <a:pt x="1" y="153"/>
                    <a:pt x="8" y="160"/>
                    <a:pt x="16" y="160"/>
                  </a:cubicBezTo>
                  <a:cubicBezTo>
                    <a:pt x="23" y="160"/>
                    <a:pt x="31" y="153"/>
                    <a:pt x="31" y="139"/>
                  </a:cubicBezTo>
                  <a:cubicBezTo>
                    <a:pt x="59" y="139"/>
                    <a:pt x="59" y="109"/>
                    <a:pt x="59" y="81"/>
                  </a:cubicBezTo>
                  <a:cubicBezTo>
                    <a:pt x="59" y="81"/>
                    <a:pt x="89" y="51"/>
                    <a:pt x="89" y="23"/>
                  </a:cubicBezTo>
                  <a:cubicBezTo>
                    <a:pt x="89" y="8"/>
                    <a:pt x="89" y="0"/>
                    <a:pt x="8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6"/>
            <p:cNvSpPr/>
            <p:nvPr/>
          </p:nvSpPr>
          <p:spPr>
            <a:xfrm>
              <a:off x="6600125" y="3318075"/>
              <a:ext cx="2725" cy="3550"/>
            </a:xfrm>
            <a:custGeom>
              <a:avLst/>
              <a:gdLst/>
              <a:ahLst/>
              <a:cxnLst/>
              <a:rect l="l" t="t" r="r" b="b"/>
              <a:pathLst>
                <a:path w="109" h="142" extrusionOk="0">
                  <a:moveTo>
                    <a:pt x="87" y="0"/>
                  </a:moveTo>
                  <a:cubicBezTo>
                    <a:pt x="83" y="0"/>
                    <a:pt x="80" y="4"/>
                    <a:pt x="80" y="13"/>
                  </a:cubicBezTo>
                  <a:cubicBezTo>
                    <a:pt x="50" y="43"/>
                    <a:pt x="22" y="71"/>
                    <a:pt x="22" y="101"/>
                  </a:cubicBezTo>
                  <a:cubicBezTo>
                    <a:pt x="1" y="121"/>
                    <a:pt x="10" y="142"/>
                    <a:pt x="26" y="142"/>
                  </a:cubicBezTo>
                  <a:cubicBezTo>
                    <a:pt x="33" y="142"/>
                    <a:pt x="42" y="138"/>
                    <a:pt x="50" y="129"/>
                  </a:cubicBezTo>
                  <a:cubicBezTo>
                    <a:pt x="50" y="101"/>
                    <a:pt x="50" y="101"/>
                    <a:pt x="80" y="71"/>
                  </a:cubicBezTo>
                  <a:cubicBezTo>
                    <a:pt x="80" y="43"/>
                    <a:pt x="80" y="43"/>
                    <a:pt x="108" y="13"/>
                  </a:cubicBezTo>
                  <a:cubicBezTo>
                    <a:pt x="108" y="13"/>
                    <a:pt x="96" y="0"/>
                    <a:pt x="8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6"/>
            <p:cNvSpPr/>
            <p:nvPr/>
          </p:nvSpPr>
          <p:spPr>
            <a:xfrm>
              <a:off x="6602125" y="3317675"/>
              <a:ext cx="2925" cy="2950"/>
            </a:xfrm>
            <a:custGeom>
              <a:avLst/>
              <a:gdLst/>
              <a:ahLst/>
              <a:cxnLst/>
              <a:rect l="l" t="t" r="r" b="b"/>
              <a:pathLst>
                <a:path w="117" h="118" extrusionOk="0">
                  <a:moveTo>
                    <a:pt x="86" y="1"/>
                  </a:moveTo>
                  <a:cubicBezTo>
                    <a:pt x="58" y="29"/>
                    <a:pt x="28" y="59"/>
                    <a:pt x="28" y="87"/>
                  </a:cubicBezTo>
                  <a:cubicBezTo>
                    <a:pt x="0" y="117"/>
                    <a:pt x="58" y="117"/>
                    <a:pt x="58" y="117"/>
                  </a:cubicBezTo>
                  <a:cubicBezTo>
                    <a:pt x="86" y="59"/>
                    <a:pt x="86" y="29"/>
                    <a:pt x="1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6"/>
            <p:cNvSpPr/>
            <p:nvPr/>
          </p:nvSpPr>
          <p:spPr>
            <a:xfrm>
              <a:off x="6604275" y="3316225"/>
              <a:ext cx="2925" cy="3400"/>
            </a:xfrm>
            <a:custGeom>
              <a:avLst/>
              <a:gdLst/>
              <a:ahLst/>
              <a:cxnLst/>
              <a:rect l="l" t="t" r="r" b="b"/>
              <a:pathLst>
                <a:path w="117" h="136" extrusionOk="0">
                  <a:moveTo>
                    <a:pt x="89" y="1"/>
                  </a:moveTo>
                  <a:lnTo>
                    <a:pt x="0" y="87"/>
                  </a:lnTo>
                  <a:cubicBezTo>
                    <a:pt x="0" y="121"/>
                    <a:pt x="20" y="135"/>
                    <a:pt x="37" y="135"/>
                  </a:cubicBezTo>
                  <a:cubicBezTo>
                    <a:pt x="49" y="135"/>
                    <a:pt x="58" y="128"/>
                    <a:pt x="58" y="117"/>
                  </a:cubicBezTo>
                  <a:cubicBezTo>
                    <a:pt x="89" y="87"/>
                    <a:pt x="89" y="59"/>
                    <a:pt x="116" y="29"/>
                  </a:cubicBezTo>
                  <a:cubicBezTo>
                    <a:pt x="116" y="1"/>
                    <a:pt x="89" y="1"/>
                    <a:pt x="8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6"/>
            <p:cNvSpPr/>
            <p:nvPr/>
          </p:nvSpPr>
          <p:spPr>
            <a:xfrm>
              <a:off x="6467700" y="3323500"/>
              <a:ext cx="2250" cy="2175"/>
            </a:xfrm>
            <a:custGeom>
              <a:avLst/>
              <a:gdLst/>
              <a:ahLst/>
              <a:cxnLst/>
              <a:rect l="l" t="t" r="r" b="b"/>
              <a:pathLst>
                <a:path w="90" h="87" extrusionOk="0">
                  <a:moveTo>
                    <a:pt x="89" y="0"/>
                  </a:moveTo>
                  <a:cubicBezTo>
                    <a:pt x="59" y="0"/>
                    <a:pt x="59" y="28"/>
                    <a:pt x="59" y="28"/>
                  </a:cubicBezTo>
                  <a:cubicBezTo>
                    <a:pt x="31" y="28"/>
                    <a:pt x="31" y="59"/>
                    <a:pt x="1" y="59"/>
                  </a:cubicBezTo>
                  <a:cubicBezTo>
                    <a:pt x="1" y="59"/>
                    <a:pt x="1" y="86"/>
                    <a:pt x="31" y="86"/>
                  </a:cubicBezTo>
                  <a:lnTo>
                    <a:pt x="59" y="59"/>
                  </a:lnTo>
                  <a:lnTo>
                    <a:pt x="89" y="2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6"/>
            <p:cNvSpPr/>
            <p:nvPr/>
          </p:nvSpPr>
          <p:spPr>
            <a:xfrm>
              <a:off x="6470150" y="3324200"/>
              <a:ext cx="2700" cy="1800"/>
            </a:xfrm>
            <a:custGeom>
              <a:avLst/>
              <a:gdLst/>
              <a:ahLst/>
              <a:cxnLst/>
              <a:rect l="l" t="t" r="r" b="b"/>
              <a:pathLst>
                <a:path w="108" h="72" extrusionOk="0">
                  <a:moveTo>
                    <a:pt x="77" y="0"/>
                  </a:moveTo>
                  <a:lnTo>
                    <a:pt x="19" y="58"/>
                  </a:lnTo>
                  <a:cubicBezTo>
                    <a:pt x="49" y="58"/>
                    <a:pt x="77" y="31"/>
                    <a:pt x="107" y="0"/>
                  </a:cubicBezTo>
                  <a:close/>
                  <a:moveTo>
                    <a:pt x="19" y="58"/>
                  </a:moveTo>
                  <a:cubicBezTo>
                    <a:pt x="0" y="58"/>
                    <a:pt x="7" y="72"/>
                    <a:pt x="13" y="72"/>
                  </a:cubicBezTo>
                  <a:cubicBezTo>
                    <a:pt x="16" y="72"/>
                    <a:pt x="19" y="68"/>
                    <a:pt x="19" y="58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6"/>
            <p:cNvSpPr/>
            <p:nvPr/>
          </p:nvSpPr>
          <p:spPr>
            <a:xfrm>
              <a:off x="6472075" y="3324625"/>
              <a:ext cx="2925" cy="2500"/>
            </a:xfrm>
            <a:custGeom>
              <a:avLst/>
              <a:gdLst/>
              <a:ahLst/>
              <a:cxnLst/>
              <a:rect l="l" t="t" r="r" b="b"/>
              <a:pathLst>
                <a:path w="117" h="100" extrusionOk="0">
                  <a:moveTo>
                    <a:pt x="96" y="0"/>
                  </a:moveTo>
                  <a:cubicBezTo>
                    <a:pt x="91" y="0"/>
                    <a:pt x="88" y="3"/>
                    <a:pt x="88" y="14"/>
                  </a:cubicBezTo>
                  <a:cubicBezTo>
                    <a:pt x="58" y="41"/>
                    <a:pt x="30" y="41"/>
                    <a:pt x="0" y="72"/>
                  </a:cubicBezTo>
                  <a:cubicBezTo>
                    <a:pt x="0" y="72"/>
                    <a:pt x="0" y="100"/>
                    <a:pt x="30" y="100"/>
                  </a:cubicBezTo>
                  <a:lnTo>
                    <a:pt x="116" y="14"/>
                  </a:lnTo>
                  <a:cubicBezTo>
                    <a:pt x="116" y="14"/>
                    <a:pt x="104" y="0"/>
                    <a:pt x="9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6"/>
            <p:cNvSpPr/>
            <p:nvPr/>
          </p:nvSpPr>
          <p:spPr>
            <a:xfrm>
              <a:off x="6473525" y="3324950"/>
              <a:ext cx="2925" cy="2925"/>
            </a:xfrm>
            <a:custGeom>
              <a:avLst/>
              <a:gdLst/>
              <a:ahLst/>
              <a:cxnLst/>
              <a:rect l="l" t="t" r="r" b="b"/>
              <a:pathLst>
                <a:path w="117" h="117" extrusionOk="0">
                  <a:moveTo>
                    <a:pt x="88" y="1"/>
                  </a:moveTo>
                  <a:lnTo>
                    <a:pt x="0" y="87"/>
                  </a:lnTo>
                  <a:cubicBezTo>
                    <a:pt x="0" y="117"/>
                    <a:pt x="30" y="117"/>
                    <a:pt x="30" y="117"/>
                  </a:cubicBezTo>
                  <a:lnTo>
                    <a:pt x="116" y="28"/>
                  </a:lnTo>
                  <a:cubicBezTo>
                    <a:pt x="116" y="1"/>
                    <a:pt x="116" y="1"/>
                    <a:pt x="8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6"/>
            <p:cNvSpPr/>
            <p:nvPr/>
          </p:nvSpPr>
          <p:spPr>
            <a:xfrm>
              <a:off x="6475725" y="3325650"/>
              <a:ext cx="2925" cy="3675"/>
            </a:xfrm>
            <a:custGeom>
              <a:avLst/>
              <a:gdLst/>
              <a:ahLst/>
              <a:cxnLst/>
              <a:rect l="l" t="t" r="r" b="b"/>
              <a:pathLst>
                <a:path w="117" h="147" extrusionOk="0">
                  <a:moveTo>
                    <a:pt x="86" y="0"/>
                  </a:moveTo>
                  <a:lnTo>
                    <a:pt x="28" y="59"/>
                  </a:lnTo>
                  <a:cubicBezTo>
                    <a:pt x="28" y="59"/>
                    <a:pt x="0" y="89"/>
                    <a:pt x="0" y="117"/>
                  </a:cubicBezTo>
                  <a:cubicBezTo>
                    <a:pt x="0" y="147"/>
                    <a:pt x="0" y="147"/>
                    <a:pt x="28" y="147"/>
                  </a:cubicBezTo>
                  <a:cubicBezTo>
                    <a:pt x="28" y="117"/>
                    <a:pt x="59" y="89"/>
                    <a:pt x="59" y="89"/>
                  </a:cubicBezTo>
                  <a:cubicBezTo>
                    <a:pt x="86" y="59"/>
                    <a:pt x="117" y="31"/>
                    <a:pt x="11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6"/>
            <p:cNvSpPr/>
            <p:nvPr/>
          </p:nvSpPr>
          <p:spPr>
            <a:xfrm>
              <a:off x="6477400" y="3326800"/>
              <a:ext cx="3400" cy="3575"/>
            </a:xfrm>
            <a:custGeom>
              <a:avLst/>
              <a:gdLst/>
              <a:ahLst/>
              <a:cxnLst/>
              <a:rect l="l" t="t" r="r" b="b"/>
              <a:pathLst>
                <a:path w="136" h="143" extrusionOk="0">
                  <a:moveTo>
                    <a:pt x="127" y="0"/>
                  </a:moveTo>
                  <a:cubicBezTo>
                    <a:pt x="123" y="0"/>
                    <a:pt x="117" y="3"/>
                    <a:pt x="108" y="13"/>
                  </a:cubicBezTo>
                  <a:cubicBezTo>
                    <a:pt x="78" y="43"/>
                    <a:pt x="50" y="71"/>
                    <a:pt x="19" y="129"/>
                  </a:cubicBezTo>
                  <a:cubicBezTo>
                    <a:pt x="1" y="129"/>
                    <a:pt x="7" y="142"/>
                    <a:pt x="22" y="142"/>
                  </a:cubicBezTo>
                  <a:cubicBezTo>
                    <a:pt x="30" y="142"/>
                    <a:pt x="40" y="139"/>
                    <a:pt x="50" y="129"/>
                  </a:cubicBezTo>
                  <a:cubicBezTo>
                    <a:pt x="78" y="101"/>
                    <a:pt x="108" y="71"/>
                    <a:pt x="136" y="13"/>
                  </a:cubicBezTo>
                  <a:cubicBezTo>
                    <a:pt x="136" y="13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6"/>
            <p:cNvSpPr/>
            <p:nvPr/>
          </p:nvSpPr>
          <p:spPr>
            <a:xfrm>
              <a:off x="6478825" y="3328550"/>
              <a:ext cx="4875" cy="4700"/>
            </a:xfrm>
            <a:custGeom>
              <a:avLst/>
              <a:gdLst/>
              <a:ahLst/>
              <a:cxnLst/>
              <a:rect l="l" t="t" r="r" b="b"/>
              <a:pathLst>
                <a:path w="195" h="188" extrusionOk="0">
                  <a:moveTo>
                    <a:pt x="167" y="1"/>
                  </a:moveTo>
                  <a:cubicBezTo>
                    <a:pt x="109" y="59"/>
                    <a:pt x="51" y="89"/>
                    <a:pt x="21" y="147"/>
                  </a:cubicBezTo>
                  <a:cubicBezTo>
                    <a:pt x="1" y="167"/>
                    <a:pt x="9" y="188"/>
                    <a:pt x="26" y="188"/>
                  </a:cubicBezTo>
                  <a:cubicBezTo>
                    <a:pt x="33" y="188"/>
                    <a:pt x="42" y="184"/>
                    <a:pt x="51" y="175"/>
                  </a:cubicBezTo>
                  <a:cubicBezTo>
                    <a:pt x="79" y="147"/>
                    <a:pt x="79" y="117"/>
                    <a:pt x="109" y="89"/>
                  </a:cubicBezTo>
                  <a:cubicBezTo>
                    <a:pt x="137" y="89"/>
                    <a:pt x="167" y="59"/>
                    <a:pt x="167" y="31"/>
                  </a:cubicBezTo>
                  <a:cubicBezTo>
                    <a:pt x="195" y="31"/>
                    <a:pt x="167" y="1"/>
                    <a:pt x="16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6"/>
            <p:cNvSpPr/>
            <p:nvPr/>
          </p:nvSpPr>
          <p:spPr>
            <a:xfrm>
              <a:off x="6481000" y="3331150"/>
              <a:ext cx="3475" cy="3550"/>
            </a:xfrm>
            <a:custGeom>
              <a:avLst/>
              <a:gdLst/>
              <a:ahLst/>
              <a:cxnLst/>
              <a:rect l="l" t="t" r="r" b="b"/>
              <a:pathLst>
                <a:path w="139" h="142" extrusionOk="0">
                  <a:moveTo>
                    <a:pt x="116" y="0"/>
                  </a:moveTo>
                  <a:cubicBezTo>
                    <a:pt x="111" y="0"/>
                    <a:pt x="108" y="4"/>
                    <a:pt x="108" y="13"/>
                  </a:cubicBezTo>
                  <a:lnTo>
                    <a:pt x="22" y="101"/>
                  </a:lnTo>
                  <a:cubicBezTo>
                    <a:pt x="1" y="121"/>
                    <a:pt x="9" y="142"/>
                    <a:pt x="26" y="142"/>
                  </a:cubicBezTo>
                  <a:cubicBezTo>
                    <a:pt x="33" y="142"/>
                    <a:pt x="42" y="138"/>
                    <a:pt x="50" y="129"/>
                  </a:cubicBezTo>
                  <a:cubicBezTo>
                    <a:pt x="80" y="101"/>
                    <a:pt x="108" y="71"/>
                    <a:pt x="138" y="13"/>
                  </a:cubicBezTo>
                  <a:cubicBezTo>
                    <a:pt x="138" y="13"/>
                    <a:pt x="125" y="0"/>
                    <a:pt x="11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6"/>
            <p:cNvSpPr/>
            <p:nvPr/>
          </p:nvSpPr>
          <p:spPr>
            <a:xfrm>
              <a:off x="6483000" y="3332900"/>
              <a:ext cx="3625" cy="3700"/>
            </a:xfrm>
            <a:custGeom>
              <a:avLst/>
              <a:gdLst/>
              <a:ahLst/>
              <a:cxnLst/>
              <a:rect l="l" t="t" r="r" b="b"/>
              <a:pathLst>
                <a:path w="145" h="148" extrusionOk="0">
                  <a:moveTo>
                    <a:pt x="116" y="1"/>
                  </a:moveTo>
                  <a:lnTo>
                    <a:pt x="58" y="59"/>
                  </a:lnTo>
                  <a:lnTo>
                    <a:pt x="0" y="117"/>
                  </a:lnTo>
                  <a:cubicBezTo>
                    <a:pt x="0" y="147"/>
                    <a:pt x="0" y="147"/>
                    <a:pt x="28" y="147"/>
                  </a:cubicBezTo>
                  <a:cubicBezTo>
                    <a:pt x="58" y="117"/>
                    <a:pt x="58" y="89"/>
                    <a:pt x="86" y="89"/>
                  </a:cubicBezTo>
                  <a:cubicBezTo>
                    <a:pt x="86" y="59"/>
                    <a:pt x="116" y="31"/>
                    <a:pt x="116" y="31"/>
                  </a:cubicBezTo>
                  <a:cubicBezTo>
                    <a:pt x="144" y="1"/>
                    <a:pt x="116" y="1"/>
                    <a:pt x="1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6"/>
            <p:cNvSpPr/>
            <p:nvPr/>
          </p:nvSpPr>
          <p:spPr>
            <a:xfrm>
              <a:off x="6483675" y="3334375"/>
              <a:ext cx="2950" cy="3975"/>
            </a:xfrm>
            <a:custGeom>
              <a:avLst/>
              <a:gdLst/>
              <a:ahLst/>
              <a:cxnLst/>
              <a:rect l="l" t="t" r="r" b="b"/>
              <a:pathLst>
                <a:path w="118" h="159" extrusionOk="0">
                  <a:moveTo>
                    <a:pt x="117" y="0"/>
                  </a:moveTo>
                  <a:cubicBezTo>
                    <a:pt x="89" y="0"/>
                    <a:pt x="89" y="30"/>
                    <a:pt x="59" y="58"/>
                  </a:cubicBezTo>
                  <a:lnTo>
                    <a:pt x="1" y="116"/>
                  </a:lnTo>
                  <a:cubicBezTo>
                    <a:pt x="1" y="138"/>
                    <a:pt x="16" y="158"/>
                    <a:pt x="35" y="158"/>
                  </a:cubicBezTo>
                  <a:cubicBezTo>
                    <a:pt x="43" y="158"/>
                    <a:pt x="51" y="155"/>
                    <a:pt x="59" y="147"/>
                  </a:cubicBezTo>
                  <a:cubicBezTo>
                    <a:pt x="59" y="116"/>
                    <a:pt x="89" y="116"/>
                    <a:pt x="89" y="88"/>
                  </a:cubicBezTo>
                  <a:cubicBezTo>
                    <a:pt x="117" y="58"/>
                    <a:pt x="117" y="58"/>
                    <a:pt x="117" y="30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6"/>
            <p:cNvSpPr/>
            <p:nvPr/>
          </p:nvSpPr>
          <p:spPr>
            <a:xfrm>
              <a:off x="6485150" y="3336575"/>
              <a:ext cx="3675" cy="3625"/>
            </a:xfrm>
            <a:custGeom>
              <a:avLst/>
              <a:gdLst/>
              <a:ahLst/>
              <a:cxnLst/>
              <a:rect l="l" t="t" r="r" b="b"/>
              <a:pathLst>
                <a:path w="147" h="145" extrusionOk="0">
                  <a:moveTo>
                    <a:pt x="146" y="0"/>
                  </a:moveTo>
                  <a:cubicBezTo>
                    <a:pt x="116" y="0"/>
                    <a:pt x="88" y="28"/>
                    <a:pt x="88" y="59"/>
                  </a:cubicBezTo>
                  <a:cubicBezTo>
                    <a:pt x="58" y="59"/>
                    <a:pt x="30" y="86"/>
                    <a:pt x="0" y="117"/>
                  </a:cubicBezTo>
                  <a:cubicBezTo>
                    <a:pt x="0" y="145"/>
                    <a:pt x="30" y="145"/>
                    <a:pt x="30" y="145"/>
                  </a:cubicBezTo>
                  <a:cubicBezTo>
                    <a:pt x="58" y="117"/>
                    <a:pt x="88" y="86"/>
                    <a:pt x="116" y="86"/>
                  </a:cubicBezTo>
                  <a:cubicBezTo>
                    <a:pt x="116" y="59"/>
                    <a:pt x="146" y="28"/>
                    <a:pt x="14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6"/>
            <p:cNvSpPr/>
            <p:nvPr/>
          </p:nvSpPr>
          <p:spPr>
            <a:xfrm>
              <a:off x="6485350" y="3338425"/>
              <a:ext cx="4175" cy="4275"/>
            </a:xfrm>
            <a:custGeom>
              <a:avLst/>
              <a:gdLst/>
              <a:ahLst/>
              <a:cxnLst/>
              <a:rect l="l" t="t" r="r" b="b"/>
              <a:pathLst>
                <a:path w="167" h="171" extrusionOk="0">
                  <a:moveTo>
                    <a:pt x="156" y="1"/>
                  </a:moveTo>
                  <a:cubicBezTo>
                    <a:pt x="152" y="1"/>
                    <a:pt x="147" y="4"/>
                    <a:pt x="138" y="12"/>
                  </a:cubicBezTo>
                  <a:cubicBezTo>
                    <a:pt x="80" y="43"/>
                    <a:pt x="50" y="101"/>
                    <a:pt x="22" y="129"/>
                  </a:cubicBezTo>
                  <a:cubicBezTo>
                    <a:pt x="1" y="150"/>
                    <a:pt x="10" y="170"/>
                    <a:pt x="27" y="170"/>
                  </a:cubicBezTo>
                  <a:cubicBezTo>
                    <a:pt x="34" y="170"/>
                    <a:pt x="42" y="167"/>
                    <a:pt x="50" y="159"/>
                  </a:cubicBezTo>
                  <a:lnTo>
                    <a:pt x="166" y="43"/>
                  </a:lnTo>
                  <a:cubicBezTo>
                    <a:pt x="166" y="21"/>
                    <a:pt x="166" y="1"/>
                    <a:pt x="15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6"/>
            <p:cNvSpPr/>
            <p:nvPr/>
          </p:nvSpPr>
          <p:spPr>
            <a:xfrm>
              <a:off x="6487350" y="3341350"/>
              <a:ext cx="2175" cy="2500"/>
            </a:xfrm>
            <a:custGeom>
              <a:avLst/>
              <a:gdLst/>
              <a:ahLst/>
              <a:cxnLst/>
              <a:rect l="l" t="t" r="r" b="b"/>
              <a:pathLst>
                <a:path w="87" h="100" extrusionOk="0">
                  <a:moveTo>
                    <a:pt x="53" y="0"/>
                  </a:moveTo>
                  <a:cubicBezTo>
                    <a:pt x="46" y="0"/>
                    <a:pt x="37" y="4"/>
                    <a:pt x="28" y="12"/>
                  </a:cubicBezTo>
                  <a:cubicBezTo>
                    <a:pt x="28" y="42"/>
                    <a:pt x="28" y="42"/>
                    <a:pt x="0" y="70"/>
                  </a:cubicBezTo>
                  <a:cubicBezTo>
                    <a:pt x="0" y="100"/>
                    <a:pt x="28" y="100"/>
                    <a:pt x="28" y="100"/>
                  </a:cubicBezTo>
                  <a:cubicBezTo>
                    <a:pt x="58" y="70"/>
                    <a:pt x="58" y="42"/>
                    <a:pt x="86" y="42"/>
                  </a:cubicBezTo>
                  <a:cubicBezTo>
                    <a:pt x="86" y="20"/>
                    <a:pt x="72" y="0"/>
                    <a:pt x="5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6"/>
            <p:cNvSpPr/>
            <p:nvPr/>
          </p:nvSpPr>
          <p:spPr>
            <a:xfrm>
              <a:off x="6425575" y="3343825"/>
              <a:ext cx="2925" cy="3650"/>
            </a:xfrm>
            <a:custGeom>
              <a:avLst/>
              <a:gdLst/>
              <a:ahLst/>
              <a:cxnLst/>
              <a:rect l="l" t="t" r="r" b="b"/>
              <a:pathLst>
                <a:path w="117" h="146" extrusionOk="0">
                  <a:moveTo>
                    <a:pt x="89" y="1"/>
                  </a:moveTo>
                  <a:cubicBezTo>
                    <a:pt x="89" y="59"/>
                    <a:pt x="59" y="87"/>
                    <a:pt x="31" y="87"/>
                  </a:cubicBezTo>
                  <a:cubicBezTo>
                    <a:pt x="0" y="117"/>
                    <a:pt x="0" y="145"/>
                    <a:pt x="31" y="145"/>
                  </a:cubicBezTo>
                  <a:cubicBezTo>
                    <a:pt x="59" y="145"/>
                    <a:pt x="89" y="117"/>
                    <a:pt x="89" y="87"/>
                  </a:cubicBezTo>
                  <a:cubicBezTo>
                    <a:pt x="117" y="59"/>
                    <a:pt x="117" y="29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6"/>
            <p:cNvSpPr/>
            <p:nvPr/>
          </p:nvSpPr>
          <p:spPr>
            <a:xfrm>
              <a:off x="6427775" y="3344975"/>
              <a:ext cx="4875" cy="3950"/>
            </a:xfrm>
            <a:custGeom>
              <a:avLst/>
              <a:gdLst/>
              <a:ahLst/>
              <a:cxnLst/>
              <a:rect l="l" t="t" r="r" b="b"/>
              <a:pathLst>
                <a:path w="195" h="158" extrusionOk="0">
                  <a:moveTo>
                    <a:pt x="180" y="1"/>
                  </a:moveTo>
                  <a:cubicBezTo>
                    <a:pt x="178" y="1"/>
                    <a:pt x="175" y="4"/>
                    <a:pt x="175" y="13"/>
                  </a:cubicBezTo>
                  <a:cubicBezTo>
                    <a:pt x="117" y="41"/>
                    <a:pt x="59" y="71"/>
                    <a:pt x="1" y="129"/>
                  </a:cubicBezTo>
                  <a:lnTo>
                    <a:pt x="29" y="157"/>
                  </a:lnTo>
                  <a:cubicBezTo>
                    <a:pt x="87" y="99"/>
                    <a:pt x="117" y="71"/>
                    <a:pt x="175" y="41"/>
                  </a:cubicBezTo>
                  <a:cubicBezTo>
                    <a:pt x="195" y="21"/>
                    <a:pt x="187" y="1"/>
                    <a:pt x="18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6"/>
            <p:cNvSpPr/>
            <p:nvPr/>
          </p:nvSpPr>
          <p:spPr>
            <a:xfrm>
              <a:off x="6429925" y="3345300"/>
              <a:ext cx="5150" cy="4375"/>
            </a:xfrm>
            <a:custGeom>
              <a:avLst/>
              <a:gdLst/>
              <a:ahLst/>
              <a:cxnLst/>
              <a:rect l="l" t="t" r="r" b="b"/>
              <a:pathLst>
                <a:path w="206" h="175" extrusionOk="0">
                  <a:moveTo>
                    <a:pt x="175" y="0"/>
                  </a:moveTo>
                  <a:cubicBezTo>
                    <a:pt x="117" y="58"/>
                    <a:pt x="59" y="86"/>
                    <a:pt x="31" y="144"/>
                  </a:cubicBezTo>
                  <a:cubicBezTo>
                    <a:pt x="1" y="174"/>
                    <a:pt x="31" y="174"/>
                    <a:pt x="59" y="174"/>
                  </a:cubicBezTo>
                  <a:cubicBezTo>
                    <a:pt x="89" y="116"/>
                    <a:pt x="147" y="58"/>
                    <a:pt x="205" y="28"/>
                  </a:cubicBezTo>
                  <a:cubicBezTo>
                    <a:pt x="205" y="28"/>
                    <a:pt x="205" y="0"/>
                    <a:pt x="17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6"/>
            <p:cNvSpPr/>
            <p:nvPr/>
          </p:nvSpPr>
          <p:spPr>
            <a:xfrm>
              <a:off x="6432850" y="3346750"/>
              <a:ext cx="4375" cy="3200"/>
            </a:xfrm>
            <a:custGeom>
              <a:avLst/>
              <a:gdLst/>
              <a:ahLst/>
              <a:cxnLst/>
              <a:rect l="l" t="t" r="r" b="b"/>
              <a:pathLst>
                <a:path w="175" h="128" extrusionOk="0">
                  <a:moveTo>
                    <a:pt x="146" y="0"/>
                  </a:moveTo>
                  <a:cubicBezTo>
                    <a:pt x="116" y="0"/>
                    <a:pt x="116" y="28"/>
                    <a:pt x="88" y="28"/>
                  </a:cubicBezTo>
                  <a:cubicBezTo>
                    <a:pt x="58" y="58"/>
                    <a:pt x="30" y="58"/>
                    <a:pt x="0" y="86"/>
                  </a:cubicBezTo>
                  <a:cubicBezTo>
                    <a:pt x="0" y="108"/>
                    <a:pt x="15" y="128"/>
                    <a:pt x="24" y="128"/>
                  </a:cubicBezTo>
                  <a:cubicBezTo>
                    <a:pt x="28" y="128"/>
                    <a:pt x="30" y="125"/>
                    <a:pt x="30" y="116"/>
                  </a:cubicBezTo>
                  <a:cubicBezTo>
                    <a:pt x="88" y="86"/>
                    <a:pt x="146" y="28"/>
                    <a:pt x="17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6"/>
            <p:cNvSpPr/>
            <p:nvPr/>
          </p:nvSpPr>
          <p:spPr>
            <a:xfrm>
              <a:off x="6435750" y="3345675"/>
              <a:ext cx="6325" cy="4700"/>
            </a:xfrm>
            <a:custGeom>
              <a:avLst/>
              <a:gdLst/>
              <a:ahLst/>
              <a:cxnLst/>
              <a:rect l="l" t="t" r="r" b="b"/>
              <a:pathLst>
                <a:path w="253" h="188" extrusionOk="0">
                  <a:moveTo>
                    <a:pt x="239" y="1"/>
                  </a:moveTo>
                  <a:cubicBezTo>
                    <a:pt x="236" y="1"/>
                    <a:pt x="233" y="4"/>
                    <a:pt x="233" y="13"/>
                  </a:cubicBezTo>
                  <a:cubicBezTo>
                    <a:pt x="253" y="13"/>
                    <a:pt x="246" y="1"/>
                    <a:pt x="239" y="1"/>
                  </a:cubicBezTo>
                  <a:close/>
                  <a:moveTo>
                    <a:pt x="233" y="13"/>
                  </a:moveTo>
                  <a:cubicBezTo>
                    <a:pt x="175" y="13"/>
                    <a:pt x="147" y="43"/>
                    <a:pt x="116" y="71"/>
                  </a:cubicBezTo>
                  <a:lnTo>
                    <a:pt x="30" y="159"/>
                  </a:lnTo>
                  <a:cubicBezTo>
                    <a:pt x="0" y="159"/>
                    <a:pt x="30" y="187"/>
                    <a:pt x="30" y="187"/>
                  </a:cubicBezTo>
                  <a:cubicBezTo>
                    <a:pt x="89" y="159"/>
                    <a:pt x="116" y="129"/>
                    <a:pt x="147" y="101"/>
                  </a:cubicBezTo>
                  <a:lnTo>
                    <a:pt x="233" y="13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6"/>
            <p:cNvSpPr/>
            <p:nvPr/>
          </p:nvSpPr>
          <p:spPr>
            <a:xfrm>
              <a:off x="6440100" y="3345975"/>
              <a:ext cx="5150" cy="4400"/>
            </a:xfrm>
            <a:custGeom>
              <a:avLst/>
              <a:gdLst/>
              <a:ahLst/>
              <a:cxnLst/>
              <a:rect l="l" t="t" r="r" b="b"/>
              <a:pathLst>
                <a:path w="206" h="176" extrusionOk="0">
                  <a:moveTo>
                    <a:pt x="175" y="1"/>
                  </a:moveTo>
                  <a:cubicBezTo>
                    <a:pt x="147" y="31"/>
                    <a:pt x="117" y="31"/>
                    <a:pt x="89" y="59"/>
                  </a:cubicBezTo>
                  <a:cubicBezTo>
                    <a:pt x="59" y="89"/>
                    <a:pt x="31" y="117"/>
                    <a:pt x="31" y="147"/>
                  </a:cubicBezTo>
                  <a:cubicBezTo>
                    <a:pt x="1" y="147"/>
                    <a:pt x="31" y="175"/>
                    <a:pt x="31" y="175"/>
                  </a:cubicBezTo>
                  <a:lnTo>
                    <a:pt x="117" y="89"/>
                  </a:lnTo>
                  <a:cubicBezTo>
                    <a:pt x="147" y="59"/>
                    <a:pt x="175" y="59"/>
                    <a:pt x="205" y="31"/>
                  </a:cubicBezTo>
                  <a:cubicBezTo>
                    <a:pt x="205" y="1"/>
                    <a:pt x="205" y="1"/>
                    <a:pt x="17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6"/>
            <p:cNvSpPr/>
            <p:nvPr/>
          </p:nvSpPr>
          <p:spPr>
            <a:xfrm>
              <a:off x="6443000" y="3347450"/>
              <a:ext cx="5150" cy="3675"/>
            </a:xfrm>
            <a:custGeom>
              <a:avLst/>
              <a:gdLst/>
              <a:ahLst/>
              <a:cxnLst/>
              <a:rect l="l" t="t" r="r" b="b"/>
              <a:pathLst>
                <a:path w="206" h="147" extrusionOk="0">
                  <a:moveTo>
                    <a:pt x="175" y="0"/>
                  </a:moveTo>
                  <a:cubicBezTo>
                    <a:pt x="175" y="30"/>
                    <a:pt x="147" y="30"/>
                    <a:pt x="147" y="30"/>
                  </a:cubicBezTo>
                  <a:cubicBezTo>
                    <a:pt x="147" y="30"/>
                    <a:pt x="117" y="30"/>
                    <a:pt x="117" y="58"/>
                  </a:cubicBezTo>
                  <a:cubicBezTo>
                    <a:pt x="89" y="58"/>
                    <a:pt x="59" y="88"/>
                    <a:pt x="31" y="88"/>
                  </a:cubicBezTo>
                  <a:cubicBezTo>
                    <a:pt x="1" y="116"/>
                    <a:pt x="31" y="147"/>
                    <a:pt x="31" y="147"/>
                  </a:cubicBezTo>
                  <a:cubicBezTo>
                    <a:pt x="59" y="116"/>
                    <a:pt x="89" y="88"/>
                    <a:pt x="117" y="88"/>
                  </a:cubicBezTo>
                  <a:cubicBezTo>
                    <a:pt x="147" y="58"/>
                    <a:pt x="175" y="58"/>
                    <a:pt x="205" y="30"/>
                  </a:cubicBezTo>
                  <a:cubicBezTo>
                    <a:pt x="205" y="0"/>
                    <a:pt x="205" y="0"/>
                    <a:pt x="17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6"/>
            <p:cNvSpPr/>
            <p:nvPr/>
          </p:nvSpPr>
          <p:spPr>
            <a:xfrm>
              <a:off x="6447375" y="3347450"/>
              <a:ext cx="3675" cy="3675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147" y="0"/>
                  </a:moveTo>
                  <a:cubicBezTo>
                    <a:pt x="116" y="0"/>
                    <a:pt x="116" y="0"/>
                    <a:pt x="116" y="30"/>
                  </a:cubicBezTo>
                  <a:lnTo>
                    <a:pt x="147" y="30"/>
                  </a:lnTo>
                  <a:lnTo>
                    <a:pt x="147" y="0"/>
                  </a:lnTo>
                  <a:close/>
                  <a:moveTo>
                    <a:pt x="116" y="30"/>
                  </a:moveTo>
                  <a:cubicBezTo>
                    <a:pt x="88" y="30"/>
                    <a:pt x="88" y="30"/>
                    <a:pt x="58" y="58"/>
                  </a:cubicBezTo>
                  <a:lnTo>
                    <a:pt x="0" y="116"/>
                  </a:lnTo>
                  <a:cubicBezTo>
                    <a:pt x="0" y="147"/>
                    <a:pt x="30" y="147"/>
                    <a:pt x="30" y="147"/>
                  </a:cubicBezTo>
                  <a:lnTo>
                    <a:pt x="88" y="88"/>
                  </a:lnTo>
                  <a:cubicBezTo>
                    <a:pt x="116" y="58"/>
                    <a:pt x="116" y="58"/>
                    <a:pt x="116" y="3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6"/>
            <p:cNvSpPr/>
            <p:nvPr/>
          </p:nvSpPr>
          <p:spPr>
            <a:xfrm>
              <a:off x="6449775" y="3347450"/>
              <a:ext cx="4875" cy="4675"/>
            </a:xfrm>
            <a:custGeom>
              <a:avLst/>
              <a:gdLst/>
              <a:ahLst/>
              <a:cxnLst/>
              <a:rect l="l" t="t" r="r" b="b"/>
              <a:pathLst>
                <a:path w="195" h="187" extrusionOk="0">
                  <a:moveTo>
                    <a:pt x="195" y="0"/>
                  </a:moveTo>
                  <a:cubicBezTo>
                    <a:pt x="195" y="0"/>
                    <a:pt x="195" y="0"/>
                    <a:pt x="195" y="0"/>
                  </a:cubicBezTo>
                  <a:lnTo>
                    <a:pt x="195" y="0"/>
                  </a:lnTo>
                  <a:cubicBezTo>
                    <a:pt x="195" y="0"/>
                    <a:pt x="177" y="0"/>
                    <a:pt x="170" y="16"/>
                  </a:cubicBezTo>
                  <a:lnTo>
                    <a:pt x="170" y="16"/>
                  </a:lnTo>
                  <a:cubicBezTo>
                    <a:pt x="154" y="27"/>
                    <a:pt x="137" y="43"/>
                    <a:pt x="137" y="58"/>
                  </a:cubicBezTo>
                  <a:cubicBezTo>
                    <a:pt x="137" y="58"/>
                    <a:pt x="109" y="58"/>
                    <a:pt x="109" y="88"/>
                  </a:cubicBezTo>
                  <a:cubicBezTo>
                    <a:pt x="78" y="116"/>
                    <a:pt x="51" y="116"/>
                    <a:pt x="20" y="147"/>
                  </a:cubicBezTo>
                  <a:cubicBezTo>
                    <a:pt x="1" y="166"/>
                    <a:pt x="9" y="187"/>
                    <a:pt x="26" y="187"/>
                  </a:cubicBezTo>
                  <a:cubicBezTo>
                    <a:pt x="33" y="187"/>
                    <a:pt x="42" y="183"/>
                    <a:pt x="51" y="174"/>
                  </a:cubicBezTo>
                  <a:lnTo>
                    <a:pt x="137" y="88"/>
                  </a:lnTo>
                  <a:cubicBezTo>
                    <a:pt x="137" y="88"/>
                    <a:pt x="195" y="58"/>
                    <a:pt x="195" y="3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6"/>
            <p:cNvSpPr/>
            <p:nvPr/>
          </p:nvSpPr>
          <p:spPr>
            <a:xfrm>
              <a:off x="6451725" y="334820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33" y="0"/>
                  </a:moveTo>
                  <a:cubicBezTo>
                    <a:pt x="205" y="0"/>
                    <a:pt x="147" y="28"/>
                    <a:pt x="117" y="58"/>
                  </a:cubicBezTo>
                  <a:lnTo>
                    <a:pt x="31" y="144"/>
                  </a:lnTo>
                  <a:cubicBezTo>
                    <a:pt x="0" y="144"/>
                    <a:pt x="31" y="175"/>
                    <a:pt x="59" y="175"/>
                  </a:cubicBezTo>
                  <a:lnTo>
                    <a:pt x="147" y="8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6"/>
            <p:cNvSpPr/>
            <p:nvPr/>
          </p:nvSpPr>
          <p:spPr>
            <a:xfrm>
              <a:off x="6456075" y="3348900"/>
              <a:ext cx="5150" cy="3675"/>
            </a:xfrm>
            <a:custGeom>
              <a:avLst/>
              <a:gdLst/>
              <a:ahLst/>
              <a:cxnLst/>
              <a:rect l="l" t="t" r="r" b="b"/>
              <a:pathLst>
                <a:path w="206" h="147" extrusionOk="0">
                  <a:moveTo>
                    <a:pt x="205" y="0"/>
                  </a:moveTo>
                  <a:cubicBezTo>
                    <a:pt x="147" y="30"/>
                    <a:pt x="89" y="58"/>
                    <a:pt x="31" y="116"/>
                  </a:cubicBezTo>
                  <a:cubicBezTo>
                    <a:pt x="1" y="116"/>
                    <a:pt x="31" y="147"/>
                    <a:pt x="59" y="147"/>
                  </a:cubicBezTo>
                  <a:cubicBezTo>
                    <a:pt x="89" y="89"/>
                    <a:pt x="147" y="58"/>
                    <a:pt x="20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6"/>
            <p:cNvSpPr/>
            <p:nvPr/>
          </p:nvSpPr>
          <p:spPr>
            <a:xfrm>
              <a:off x="6458300" y="33496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33" y="0"/>
                  </a:moveTo>
                  <a:lnTo>
                    <a:pt x="233" y="0"/>
                  </a:lnTo>
                  <a:cubicBezTo>
                    <a:pt x="144" y="28"/>
                    <a:pt x="86" y="86"/>
                    <a:pt x="28" y="117"/>
                  </a:cubicBezTo>
                  <a:cubicBezTo>
                    <a:pt x="0" y="145"/>
                    <a:pt x="28" y="175"/>
                    <a:pt x="58" y="175"/>
                  </a:cubicBezTo>
                  <a:cubicBezTo>
                    <a:pt x="116" y="117"/>
                    <a:pt x="202" y="59"/>
                    <a:pt x="23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6"/>
            <p:cNvSpPr/>
            <p:nvPr/>
          </p:nvSpPr>
          <p:spPr>
            <a:xfrm>
              <a:off x="6462775" y="3349300"/>
              <a:ext cx="5700" cy="4925"/>
            </a:xfrm>
            <a:custGeom>
              <a:avLst/>
              <a:gdLst/>
              <a:ahLst/>
              <a:cxnLst/>
              <a:rect l="l" t="t" r="r" b="b"/>
              <a:pathLst>
                <a:path w="228" h="197" extrusionOk="0">
                  <a:moveTo>
                    <a:pt x="219" y="1"/>
                  </a:moveTo>
                  <a:cubicBezTo>
                    <a:pt x="214" y="1"/>
                    <a:pt x="208" y="4"/>
                    <a:pt x="198" y="14"/>
                  </a:cubicBezTo>
                  <a:cubicBezTo>
                    <a:pt x="140" y="42"/>
                    <a:pt x="81" y="100"/>
                    <a:pt x="23" y="159"/>
                  </a:cubicBezTo>
                  <a:cubicBezTo>
                    <a:pt x="1" y="159"/>
                    <a:pt x="15" y="196"/>
                    <a:pt x="37" y="196"/>
                  </a:cubicBezTo>
                  <a:cubicBezTo>
                    <a:pt x="42" y="196"/>
                    <a:pt x="48" y="194"/>
                    <a:pt x="54" y="189"/>
                  </a:cubicBezTo>
                  <a:lnTo>
                    <a:pt x="228" y="14"/>
                  </a:lnTo>
                  <a:cubicBezTo>
                    <a:pt x="228" y="14"/>
                    <a:pt x="228" y="1"/>
                    <a:pt x="21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6"/>
            <p:cNvSpPr/>
            <p:nvPr/>
          </p:nvSpPr>
          <p:spPr>
            <a:xfrm>
              <a:off x="6465550" y="3350350"/>
              <a:ext cx="5075" cy="4700"/>
            </a:xfrm>
            <a:custGeom>
              <a:avLst/>
              <a:gdLst/>
              <a:ahLst/>
              <a:cxnLst/>
              <a:rect l="l" t="t" r="r" b="b"/>
              <a:pathLst>
                <a:path w="203" h="188" extrusionOk="0">
                  <a:moveTo>
                    <a:pt x="175" y="0"/>
                  </a:moveTo>
                  <a:cubicBezTo>
                    <a:pt x="145" y="31"/>
                    <a:pt x="117" y="58"/>
                    <a:pt x="87" y="58"/>
                  </a:cubicBezTo>
                  <a:lnTo>
                    <a:pt x="1" y="147"/>
                  </a:lnTo>
                  <a:cubicBezTo>
                    <a:pt x="1" y="166"/>
                    <a:pt x="1" y="187"/>
                    <a:pt x="10" y="187"/>
                  </a:cubicBezTo>
                  <a:cubicBezTo>
                    <a:pt x="15" y="187"/>
                    <a:pt x="20" y="184"/>
                    <a:pt x="29" y="175"/>
                  </a:cubicBezTo>
                  <a:cubicBezTo>
                    <a:pt x="59" y="175"/>
                    <a:pt x="87" y="147"/>
                    <a:pt x="117" y="117"/>
                  </a:cubicBezTo>
                  <a:lnTo>
                    <a:pt x="203" y="31"/>
                  </a:lnTo>
                  <a:cubicBezTo>
                    <a:pt x="203" y="31"/>
                    <a:pt x="203" y="0"/>
                    <a:pt x="17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6"/>
            <p:cNvSpPr/>
            <p:nvPr/>
          </p:nvSpPr>
          <p:spPr>
            <a:xfrm>
              <a:off x="6467925" y="3351100"/>
              <a:ext cx="6375" cy="4675"/>
            </a:xfrm>
            <a:custGeom>
              <a:avLst/>
              <a:gdLst/>
              <a:ahLst/>
              <a:cxnLst/>
              <a:rect l="l" t="t" r="r" b="b"/>
              <a:pathLst>
                <a:path w="255" h="187" extrusionOk="0">
                  <a:moveTo>
                    <a:pt x="224" y="1"/>
                  </a:moveTo>
                  <a:cubicBezTo>
                    <a:pt x="196" y="28"/>
                    <a:pt x="166" y="59"/>
                    <a:pt x="108" y="87"/>
                  </a:cubicBezTo>
                  <a:cubicBezTo>
                    <a:pt x="80" y="117"/>
                    <a:pt x="50" y="117"/>
                    <a:pt x="22" y="145"/>
                  </a:cubicBezTo>
                  <a:cubicBezTo>
                    <a:pt x="0" y="166"/>
                    <a:pt x="9" y="186"/>
                    <a:pt x="26" y="186"/>
                  </a:cubicBezTo>
                  <a:cubicBezTo>
                    <a:pt x="33" y="186"/>
                    <a:pt x="42" y="183"/>
                    <a:pt x="50" y="175"/>
                  </a:cubicBezTo>
                  <a:cubicBezTo>
                    <a:pt x="80" y="175"/>
                    <a:pt x="108" y="145"/>
                    <a:pt x="138" y="117"/>
                  </a:cubicBezTo>
                  <a:cubicBezTo>
                    <a:pt x="196" y="87"/>
                    <a:pt x="224" y="59"/>
                    <a:pt x="254" y="28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6"/>
            <p:cNvSpPr/>
            <p:nvPr/>
          </p:nvSpPr>
          <p:spPr>
            <a:xfrm>
              <a:off x="6471375" y="3351500"/>
              <a:ext cx="5600" cy="5000"/>
            </a:xfrm>
            <a:custGeom>
              <a:avLst/>
              <a:gdLst/>
              <a:ahLst/>
              <a:cxnLst/>
              <a:rect l="l" t="t" r="r" b="b"/>
              <a:pathLst>
                <a:path w="224" h="200" extrusionOk="0">
                  <a:moveTo>
                    <a:pt x="198" y="1"/>
                  </a:moveTo>
                  <a:cubicBezTo>
                    <a:pt x="191" y="1"/>
                    <a:pt x="183" y="4"/>
                    <a:pt x="174" y="12"/>
                  </a:cubicBezTo>
                  <a:lnTo>
                    <a:pt x="86" y="101"/>
                  </a:lnTo>
                  <a:cubicBezTo>
                    <a:pt x="58" y="101"/>
                    <a:pt x="28" y="129"/>
                    <a:pt x="0" y="159"/>
                  </a:cubicBezTo>
                  <a:cubicBezTo>
                    <a:pt x="0" y="179"/>
                    <a:pt x="14" y="199"/>
                    <a:pt x="22" y="199"/>
                  </a:cubicBezTo>
                  <a:cubicBezTo>
                    <a:pt x="26" y="199"/>
                    <a:pt x="28" y="196"/>
                    <a:pt x="28" y="187"/>
                  </a:cubicBezTo>
                  <a:cubicBezTo>
                    <a:pt x="58" y="187"/>
                    <a:pt x="86" y="159"/>
                    <a:pt x="116" y="129"/>
                  </a:cubicBezTo>
                  <a:lnTo>
                    <a:pt x="202" y="43"/>
                  </a:lnTo>
                  <a:cubicBezTo>
                    <a:pt x="224" y="21"/>
                    <a:pt x="215" y="1"/>
                    <a:pt x="19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6"/>
            <p:cNvSpPr/>
            <p:nvPr/>
          </p:nvSpPr>
          <p:spPr>
            <a:xfrm>
              <a:off x="6473725" y="3351800"/>
              <a:ext cx="6375" cy="5425"/>
            </a:xfrm>
            <a:custGeom>
              <a:avLst/>
              <a:gdLst/>
              <a:ahLst/>
              <a:cxnLst/>
              <a:rect l="l" t="t" r="r" b="b"/>
              <a:pathLst>
                <a:path w="255" h="217" extrusionOk="0">
                  <a:moveTo>
                    <a:pt x="225" y="0"/>
                  </a:moveTo>
                  <a:cubicBezTo>
                    <a:pt x="139" y="59"/>
                    <a:pt x="80" y="117"/>
                    <a:pt x="22" y="175"/>
                  </a:cubicBezTo>
                  <a:cubicBezTo>
                    <a:pt x="1" y="196"/>
                    <a:pt x="10" y="216"/>
                    <a:pt x="27" y="216"/>
                  </a:cubicBezTo>
                  <a:cubicBezTo>
                    <a:pt x="34" y="216"/>
                    <a:pt x="42" y="213"/>
                    <a:pt x="50" y="205"/>
                  </a:cubicBezTo>
                  <a:lnTo>
                    <a:pt x="225" y="31"/>
                  </a:lnTo>
                  <a:cubicBezTo>
                    <a:pt x="255" y="31"/>
                    <a:pt x="225" y="0"/>
                    <a:pt x="22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6"/>
            <p:cNvSpPr/>
            <p:nvPr/>
          </p:nvSpPr>
          <p:spPr>
            <a:xfrm>
              <a:off x="6477875" y="3354000"/>
              <a:ext cx="5825" cy="3950"/>
            </a:xfrm>
            <a:custGeom>
              <a:avLst/>
              <a:gdLst/>
              <a:ahLst/>
              <a:cxnLst/>
              <a:rect l="l" t="t" r="r" b="b"/>
              <a:pathLst>
                <a:path w="233" h="158" extrusionOk="0">
                  <a:moveTo>
                    <a:pt x="175" y="1"/>
                  </a:moveTo>
                  <a:cubicBezTo>
                    <a:pt x="117" y="29"/>
                    <a:pt x="59" y="59"/>
                    <a:pt x="0" y="117"/>
                  </a:cubicBezTo>
                  <a:cubicBezTo>
                    <a:pt x="0" y="137"/>
                    <a:pt x="15" y="157"/>
                    <a:pt x="24" y="157"/>
                  </a:cubicBezTo>
                  <a:cubicBezTo>
                    <a:pt x="28" y="157"/>
                    <a:pt x="31" y="154"/>
                    <a:pt x="31" y="145"/>
                  </a:cubicBezTo>
                  <a:cubicBezTo>
                    <a:pt x="89" y="117"/>
                    <a:pt x="147" y="59"/>
                    <a:pt x="205" y="29"/>
                  </a:cubicBezTo>
                  <a:cubicBezTo>
                    <a:pt x="233" y="29"/>
                    <a:pt x="205" y="1"/>
                    <a:pt x="17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6"/>
            <p:cNvSpPr/>
            <p:nvPr/>
          </p:nvSpPr>
          <p:spPr>
            <a:xfrm>
              <a:off x="6480075" y="3354700"/>
              <a:ext cx="5100" cy="4375"/>
            </a:xfrm>
            <a:custGeom>
              <a:avLst/>
              <a:gdLst/>
              <a:ahLst/>
              <a:cxnLst/>
              <a:rect l="l" t="t" r="r" b="b"/>
              <a:pathLst>
                <a:path w="204" h="175" extrusionOk="0">
                  <a:moveTo>
                    <a:pt x="175" y="1"/>
                  </a:moveTo>
                  <a:cubicBezTo>
                    <a:pt x="145" y="1"/>
                    <a:pt x="117" y="31"/>
                    <a:pt x="117" y="59"/>
                  </a:cubicBezTo>
                  <a:cubicBezTo>
                    <a:pt x="87" y="89"/>
                    <a:pt x="59" y="89"/>
                    <a:pt x="29" y="117"/>
                  </a:cubicBezTo>
                  <a:cubicBezTo>
                    <a:pt x="1" y="147"/>
                    <a:pt x="29" y="175"/>
                    <a:pt x="59" y="175"/>
                  </a:cubicBezTo>
                  <a:cubicBezTo>
                    <a:pt x="87" y="147"/>
                    <a:pt x="117" y="117"/>
                    <a:pt x="117" y="89"/>
                  </a:cubicBezTo>
                  <a:cubicBezTo>
                    <a:pt x="145" y="59"/>
                    <a:pt x="175" y="59"/>
                    <a:pt x="203" y="31"/>
                  </a:cubicBezTo>
                  <a:cubicBezTo>
                    <a:pt x="203" y="1"/>
                    <a:pt x="203" y="1"/>
                    <a:pt x="17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6"/>
            <p:cNvSpPr/>
            <p:nvPr/>
          </p:nvSpPr>
          <p:spPr>
            <a:xfrm>
              <a:off x="6484450" y="33551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98" y="0"/>
                  </a:moveTo>
                  <a:cubicBezTo>
                    <a:pt x="191" y="0"/>
                    <a:pt x="183" y="4"/>
                    <a:pt x="174" y="13"/>
                  </a:cubicBezTo>
                  <a:cubicBezTo>
                    <a:pt x="144" y="41"/>
                    <a:pt x="116" y="41"/>
                    <a:pt x="86" y="71"/>
                  </a:cubicBezTo>
                  <a:cubicBezTo>
                    <a:pt x="58" y="99"/>
                    <a:pt x="28" y="99"/>
                    <a:pt x="0" y="129"/>
                  </a:cubicBezTo>
                  <a:cubicBezTo>
                    <a:pt x="0" y="149"/>
                    <a:pt x="0" y="170"/>
                    <a:pt x="10" y="170"/>
                  </a:cubicBezTo>
                  <a:cubicBezTo>
                    <a:pt x="14" y="170"/>
                    <a:pt x="20" y="166"/>
                    <a:pt x="28" y="157"/>
                  </a:cubicBezTo>
                  <a:cubicBezTo>
                    <a:pt x="58" y="157"/>
                    <a:pt x="86" y="129"/>
                    <a:pt x="116" y="99"/>
                  </a:cubicBezTo>
                  <a:cubicBezTo>
                    <a:pt x="144" y="99"/>
                    <a:pt x="174" y="71"/>
                    <a:pt x="202" y="41"/>
                  </a:cubicBezTo>
                  <a:cubicBezTo>
                    <a:pt x="224" y="21"/>
                    <a:pt x="215" y="0"/>
                    <a:pt x="19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6"/>
            <p:cNvSpPr/>
            <p:nvPr/>
          </p:nvSpPr>
          <p:spPr>
            <a:xfrm>
              <a:off x="6487350" y="33547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233" y="1"/>
                  </a:moveTo>
                  <a:cubicBezTo>
                    <a:pt x="144" y="59"/>
                    <a:pt x="86" y="117"/>
                    <a:pt x="28" y="175"/>
                  </a:cubicBezTo>
                  <a:cubicBezTo>
                    <a:pt x="0" y="205"/>
                    <a:pt x="28" y="205"/>
                    <a:pt x="58" y="205"/>
                  </a:cubicBezTo>
                  <a:lnTo>
                    <a:pt x="144" y="117"/>
                  </a:lnTo>
                  <a:lnTo>
                    <a:pt x="233" y="31"/>
                  </a:lnTo>
                  <a:cubicBezTo>
                    <a:pt x="261" y="31"/>
                    <a:pt x="233" y="1"/>
                    <a:pt x="23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6"/>
            <p:cNvSpPr/>
            <p:nvPr/>
          </p:nvSpPr>
          <p:spPr>
            <a:xfrm>
              <a:off x="6491175" y="3357325"/>
              <a:ext cx="4700" cy="4250"/>
            </a:xfrm>
            <a:custGeom>
              <a:avLst/>
              <a:gdLst/>
              <a:ahLst/>
              <a:cxnLst/>
              <a:rect l="l" t="t" r="r" b="b"/>
              <a:pathLst>
                <a:path w="188" h="170" extrusionOk="0">
                  <a:moveTo>
                    <a:pt x="161" y="0"/>
                  </a:moveTo>
                  <a:cubicBezTo>
                    <a:pt x="154" y="0"/>
                    <a:pt x="146" y="4"/>
                    <a:pt x="138" y="12"/>
                  </a:cubicBezTo>
                  <a:lnTo>
                    <a:pt x="22" y="128"/>
                  </a:lnTo>
                  <a:cubicBezTo>
                    <a:pt x="0" y="150"/>
                    <a:pt x="9" y="170"/>
                    <a:pt x="26" y="170"/>
                  </a:cubicBezTo>
                  <a:cubicBezTo>
                    <a:pt x="33" y="170"/>
                    <a:pt x="41" y="166"/>
                    <a:pt x="50" y="158"/>
                  </a:cubicBezTo>
                  <a:lnTo>
                    <a:pt x="166" y="42"/>
                  </a:lnTo>
                  <a:cubicBezTo>
                    <a:pt x="187" y="21"/>
                    <a:pt x="178" y="0"/>
                    <a:pt x="16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6"/>
            <p:cNvSpPr/>
            <p:nvPr/>
          </p:nvSpPr>
          <p:spPr>
            <a:xfrm>
              <a:off x="6491700" y="3359050"/>
              <a:ext cx="3625" cy="3250"/>
            </a:xfrm>
            <a:custGeom>
              <a:avLst/>
              <a:gdLst/>
              <a:ahLst/>
              <a:cxnLst/>
              <a:rect l="l" t="t" r="r" b="b"/>
              <a:pathLst>
                <a:path w="145" h="130" extrusionOk="0">
                  <a:moveTo>
                    <a:pt x="145" y="1"/>
                  </a:moveTo>
                  <a:cubicBezTo>
                    <a:pt x="117" y="1"/>
                    <a:pt x="87" y="31"/>
                    <a:pt x="87" y="59"/>
                  </a:cubicBezTo>
                  <a:cubicBezTo>
                    <a:pt x="59" y="59"/>
                    <a:pt x="29" y="89"/>
                    <a:pt x="1" y="89"/>
                  </a:cubicBezTo>
                  <a:cubicBezTo>
                    <a:pt x="1" y="109"/>
                    <a:pt x="1" y="130"/>
                    <a:pt x="10" y="130"/>
                  </a:cubicBezTo>
                  <a:cubicBezTo>
                    <a:pt x="15" y="130"/>
                    <a:pt x="20" y="126"/>
                    <a:pt x="29" y="117"/>
                  </a:cubicBezTo>
                  <a:cubicBezTo>
                    <a:pt x="59" y="117"/>
                    <a:pt x="59" y="89"/>
                    <a:pt x="87" y="89"/>
                  </a:cubicBezTo>
                  <a:cubicBezTo>
                    <a:pt x="117" y="59"/>
                    <a:pt x="145" y="31"/>
                    <a:pt x="1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6"/>
            <p:cNvSpPr/>
            <p:nvPr/>
          </p:nvSpPr>
          <p:spPr>
            <a:xfrm>
              <a:off x="6493150" y="3359825"/>
              <a:ext cx="4400" cy="5075"/>
            </a:xfrm>
            <a:custGeom>
              <a:avLst/>
              <a:gdLst/>
              <a:ahLst/>
              <a:cxnLst/>
              <a:rect l="l" t="t" r="r" b="b"/>
              <a:pathLst>
                <a:path w="176" h="203" extrusionOk="0">
                  <a:moveTo>
                    <a:pt x="145" y="0"/>
                  </a:moveTo>
                  <a:cubicBezTo>
                    <a:pt x="145" y="28"/>
                    <a:pt x="145" y="28"/>
                    <a:pt x="117" y="28"/>
                  </a:cubicBezTo>
                  <a:lnTo>
                    <a:pt x="145" y="28"/>
                  </a:lnTo>
                  <a:lnTo>
                    <a:pt x="87" y="86"/>
                  </a:lnTo>
                  <a:cubicBezTo>
                    <a:pt x="59" y="116"/>
                    <a:pt x="29" y="144"/>
                    <a:pt x="29" y="175"/>
                  </a:cubicBezTo>
                  <a:cubicBezTo>
                    <a:pt x="1" y="175"/>
                    <a:pt x="29" y="202"/>
                    <a:pt x="59" y="202"/>
                  </a:cubicBezTo>
                  <a:cubicBezTo>
                    <a:pt x="87" y="175"/>
                    <a:pt x="117" y="144"/>
                    <a:pt x="117" y="116"/>
                  </a:cubicBezTo>
                  <a:cubicBezTo>
                    <a:pt x="145" y="86"/>
                    <a:pt x="175" y="58"/>
                    <a:pt x="175" y="28"/>
                  </a:cubicBezTo>
                  <a:cubicBezTo>
                    <a:pt x="175" y="28"/>
                    <a:pt x="175" y="0"/>
                    <a:pt x="14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6"/>
            <p:cNvSpPr/>
            <p:nvPr/>
          </p:nvSpPr>
          <p:spPr>
            <a:xfrm>
              <a:off x="6496275" y="3361975"/>
              <a:ext cx="5625" cy="4700"/>
            </a:xfrm>
            <a:custGeom>
              <a:avLst/>
              <a:gdLst/>
              <a:ahLst/>
              <a:cxnLst/>
              <a:rect l="l" t="t" r="r" b="b"/>
              <a:pathLst>
                <a:path w="225" h="188" extrusionOk="0">
                  <a:moveTo>
                    <a:pt x="166" y="0"/>
                  </a:moveTo>
                  <a:cubicBezTo>
                    <a:pt x="108" y="58"/>
                    <a:pt x="50" y="89"/>
                    <a:pt x="20" y="147"/>
                  </a:cubicBezTo>
                  <a:cubicBezTo>
                    <a:pt x="0" y="166"/>
                    <a:pt x="23" y="187"/>
                    <a:pt x="39" y="187"/>
                  </a:cubicBezTo>
                  <a:cubicBezTo>
                    <a:pt x="45" y="187"/>
                    <a:pt x="50" y="183"/>
                    <a:pt x="50" y="175"/>
                  </a:cubicBezTo>
                  <a:cubicBezTo>
                    <a:pt x="78" y="175"/>
                    <a:pt x="108" y="147"/>
                    <a:pt x="108" y="116"/>
                  </a:cubicBezTo>
                  <a:cubicBezTo>
                    <a:pt x="136" y="89"/>
                    <a:pt x="166" y="58"/>
                    <a:pt x="194" y="58"/>
                  </a:cubicBezTo>
                  <a:cubicBezTo>
                    <a:pt x="224" y="30"/>
                    <a:pt x="166" y="0"/>
                    <a:pt x="16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6"/>
            <p:cNvSpPr/>
            <p:nvPr/>
          </p:nvSpPr>
          <p:spPr>
            <a:xfrm>
              <a:off x="6498225" y="3363850"/>
              <a:ext cx="3675" cy="4700"/>
            </a:xfrm>
            <a:custGeom>
              <a:avLst/>
              <a:gdLst/>
              <a:ahLst/>
              <a:cxnLst/>
              <a:rect l="l" t="t" r="r" b="b"/>
              <a:pathLst>
                <a:path w="147" h="188" extrusionOk="0">
                  <a:moveTo>
                    <a:pt x="138" y="0"/>
                  </a:moveTo>
                  <a:cubicBezTo>
                    <a:pt x="133" y="0"/>
                    <a:pt x="126" y="3"/>
                    <a:pt x="116" y="14"/>
                  </a:cubicBezTo>
                  <a:cubicBezTo>
                    <a:pt x="88" y="41"/>
                    <a:pt x="30" y="100"/>
                    <a:pt x="0" y="158"/>
                  </a:cubicBezTo>
                  <a:lnTo>
                    <a:pt x="30" y="188"/>
                  </a:lnTo>
                  <a:cubicBezTo>
                    <a:pt x="88" y="130"/>
                    <a:pt x="116" y="72"/>
                    <a:pt x="146" y="14"/>
                  </a:cubicBezTo>
                  <a:cubicBezTo>
                    <a:pt x="146" y="14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6"/>
            <p:cNvSpPr/>
            <p:nvPr/>
          </p:nvSpPr>
          <p:spPr>
            <a:xfrm>
              <a:off x="6497725" y="3367250"/>
              <a:ext cx="3800" cy="4500"/>
            </a:xfrm>
            <a:custGeom>
              <a:avLst/>
              <a:gdLst/>
              <a:ahLst/>
              <a:cxnLst/>
              <a:rect l="l" t="t" r="r" b="b"/>
              <a:pathLst>
                <a:path w="152" h="180" extrusionOk="0">
                  <a:moveTo>
                    <a:pt x="144" y="1"/>
                  </a:moveTo>
                  <a:cubicBezTo>
                    <a:pt x="137" y="1"/>
                    <a:pt x="122" y="8"/>
                    <a:pt x="108" y="22"/>
                  </a:cubicBezTo>
                  <a:cubicBezTo>
                    <a:pt x="108" y="22"/>
                    <a:pt x="78" y="52"/>
                    <a:pt x="78" y="80"/>
                  </a:cubicBezTo>
                  <a:lnTo>
                    <a:pt x="20" y="138"/>
                  </a:lnTo>
                  <a:cubicBezTo>
                    <a:pt x="0" y="159"/>
                    <a:pt x="24" y="180"/>
                    <a:pt x="39" y="180"/>
                  </a:cubicBezTo>
                  <a:cubicBezTo>
                    <a:pt x="45" y="180"/>
                    <a:pt x="50" y="176"/>
                    <a:pt x="50" y="168"/>
                  </a:cubicBezTo>
                  <a:cubicBezTo>
                    <a:pt x="108" y="138"/>
                    <a:pt x="136" y="80"/>
                    <a:pt x="136" y="22"/>
                  </a:cubicBezTo>
                  <a:cubicBezTo>
                    <a:pt x="151" y="8"/>
                    <a:pt x="151" y="1"/>
                    <a:pt x="14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6"/>
            <p:cNvSpPr/>
            <p:nvPr/>
          </p:nvSpPr>
          <p:spPr>
            <a:xfrm>
              <a:off x="6497525" y="3371125"/>
              <a:ext cx="2925" cy="2500"/>
            </a:xfrm>
            <a:custGeom>
              <a:avLst/>
              <a:gdLst/>
              <a:ahLst/>
              <a:cxnLst/>
              <a:rect l="l" t="t" r="r" b="b"/>
              <a:pathLst>
                <a:path w="117" h="100" extrusionOk="0">
                  <a:moveTo>
                    <a:pt x="93" y="1"/>
                  </a:moveTo>
                  <a:cubicBezTo>
                    <a:pt x="89" y="1"/>
                    <a:pt x="86" y="4"/>
                    <a:pt x="86" y="13"/>
                  </a:cubicBezTo>
                  <a:cubicBezTo>
                    <a:pt x="58" y="13"/>
                    <a:pt x="28" y="41"/>
                    <a:pt x="0" y="71"/>
                  </a:cubicBezTo>
                  <a:cubicBezTo>
                    <a:pt x="0" y="99"/>
                    <a:pt x="28" y="99"/>
                    <a:pt x="28" y="99"/>
                  </a:cubicBezTo>
                  <a:cubicBezTo>
                    <a:pt x="58" y="71"/>
                    <a:pt x="86" y="41"/>
                    <a:pt x="116" y="41"/>
                  </a:cubicBezTo>
                  <a:cubicBezTo>
                    <a:pt x="116" y="21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6410350" y="3341625"/>
              <a:ext cx="2925" cy="2525"/>
            </a:xfrm>
            <a:custGeom>
              <a:avLst/>
              <a:gdLst/>
              <a:ahLst/>
              <a:cxnLst/>
              <a:rect l="l" t="t" r="r" b="b"/>
              <a:pathLst>
                <a:path w="117" h="101" extrusionOk="0">
                  <a:moveTo>
                    <a:pt x="86" y="1"/>
                  </a:moveTo>
                  <a:cubicBezTo>
                    <a:pt x="59" y="1"/>
                    <a:pt x="28" y="31"/>
                    <a:pt x="0" y="59"/>
                  </a:cubicBezTo>
                  <a:cubicBezTo>
                    <a:pt x="0" y="80"/>
                    <a:pt x="14" y="100"/>
                    <a:pt x="23" y="100"/>
                  </a:cubicBezTo>
                  <a:cubicBezTo>
                    <a:pt x="26" y="100"/>
                    <a:pt x="28" y="97"/>
                    <a:pt x="28" y="89"/>
                  </a:cubicBezTo>
                  <a:cubicBezTo>
                    <a:pt x="59" y="59"/>
                    <a:pt x="59" y="31"/>
                    <a:pt x="86" y="31"/>
                  </a:cubicBezTo>
                  <a:cubicBezTo>
                    <a:pt x="117" y="31"/>
                    <a:pt x="117" y="1"/>
                    <a:pt x="8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6"/>
            <p:cNvSpPr/>
            <p:nvPr/>
          </p:nvSpPr>
          <p:spPr>
            <a:xfrm>
              <a:off x="6413250" y="3342375"/>
              <a:ext cx="2175" cy="2500"/>
            </a:xfrm>
            <a:custGeom>
              <a:avLst/>
              <a:gdLst/>
              <a:ahLst/>
              <a:cxnLst/>
              <a:rect l="l" t="t" r="r" b="b"/>
              <a:pathLst>
                <a:path w="87" h="100" extrusionOk="0">
                  <a:moveTo>
                    <a:pt x="87" y="1"/>
                  </a:moveTo>
                  <a:cubicBezTo>
                    <a:pt x="59" y="29"/>
                    <a:pt x="29" y="59"/>
                    <a:pt x="1" y="59"/>
                  </a:cubicBezTo>
                  <a:cubicBezTo>
                    <a:pt x="1" y="79"/>
                    <a:pt x="15" y="99"/>
                    <a:pt x="23" y="99"/>
                  </a:cubicBezTo>
                  <a:cubicBezTo>
                    <a:pt x="26" y="99"/>
                    <a:pt x="29" y="96"/>
                    <a:pt x="29" y="87"/>
                  </a:cubicBezTo>
                  <a:cubicBezTo>
                    <a:pt x="59" y="59"/>
                    <a:pt x="87" y="59"/>
                    <a:pt x="87" y="29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6"/>
            <p:cNvSpPr/>
            <p:nvPr/>
          </p:nvSpPr>
          <p:spPr>
            <a:xfrm>
              <a:off x="6414900" y="3343075"/>
              <a:ext cx="3425" cy="2525"/>
            </a:xfrm>
            <a:custGeom>
              <a:avLst/>
              <a:gdLst/>
              <a:ahLst/>
              <a:cxnLst/>
              <a:rect l="l" t="t" r="r" b="b"/>
              <a:pathLst>
                <a:path w="137" h="101" extrusionOk="0">
                  <a:moveTo>
                    <a:pt x="109" y="1"/>
                  </a:moveTo>
                  <a:cubicBezTo>
                    <a:pt x="109" y="1"/>
                    <a:pt x="79" y="1"/>
                    <a:pt x="51" y="31"/>
                  </a:cubicBezTo>
                  <a:lnTo>
                    <a:pt x="21" y="59"/>
                  </a:lnTo>
                  <a:cubicBezTo>
                    <a:pt x="1" y="80"/>
                    <a:pt x="9" y="101"/>
                    <a:pt x="16" y="101"/>
                  </a:cubicBezTo>
                  <a:cubicBezTo>
                    <a:pt x="18" y="101"/>
                    <a:pt x="21" y="97"/>
                    <a:pt x="21" y="89"/>
                  </a:cubicBezTo>
                  <a:cubicBezTo>
                    <a:pt x="51" y="89"/>
                    <a:pt x="79" y="59"/>
                    <a:pt x="79" y="59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6"/>
            <p:cNvSpPr/>
            <p:nvPr/>
          </p:nvSpPr>
          <p:spPr>
            <a:xfrm>
              <a:off x="6417600" y="3343500"/>
              <a:ext cx="2700" cy="2500"/>
            </a:xfrm>
            <a:custGeom>
              <a:avLst/>
              <a:gdLst/>
              <a:ahLst/>
              <a:cxnLst/>
              <a:rect l="l" t="t" r="r" b="b"/>
              <a:pathLst>
                <a:path w="108" h="100" extrusionOk="0">
                  <a:moveTo>
                    <a:pt x="94" y="1"/>
                  </a:moveTo>
                  <a:cubicBezTo>
                    <a:pt x="90" y="1"/>
                    <a:pt x="87" y="4"/>
                    <a:pt x="87" y="14"/>
                  </a:cubicBezTo>
                  <a:cubicBezTo>
                    <a:pt x="107" y="14"/>
                    <a:pt x="100" y="1"/>
                    <a:pt x="94" y="1"/>
                  </a:cubicBezTo>
                  <a:close/>
                  <a:moveTo>
                    <a:pt x="87" y="14"/>
                  </a:moveTo>
                  <a:cubicBezTo>
                    <a:pt x="59" y="14"/>
                    <a:pt x="59" y="14"/>
                    <a:pt x="29" y="42"/>
                  </a:cubicBezTo>
                  <a:lnTo>
                    <a:pt x="1" y="72"/>
                  </a:lnTo>
                  <a:cubicBezTo>
                    <a:pt x="1" y="72"/>
                    <a:pt x="1" y="100"/>
                    <a:pt x="29" y="100"/>
                  </a:cubicBezTo>
                  <a:cubicBezTo>
                    <a:pt x="59" y="72"/>
                    <a:pt x="87" y="42"/>
                    <a:pt x="87" y="1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6418300" y="3343075"/>
              <a:ext cx="4400" cy="2925"/>
            </a:xfrm>
            <a:custGeom>
              <a:avLst/>
              <a:gdLst/>
              <a:ahLst/>
              <a:cxnLst/>
              <a:rect l="l" t="t" r="r" b="b"/>
              <a:pathLst>
                <a:path w="176" h="117" extrusionOk="0">
                  <a:moveTo>
                    <a:pt x="117" y="1"/>
                  </a:moveTo>
                  <a:lnTo>
                    <a:pt x="31" y="89"/>
                  </a:lnTo>
                  <a:cubicBezTo>
                    <a:pt x="1" y="117"/>
                    <a:pt x="31" y="117"/>
                    <a:pt x="59" y="117"/>
                  </a:cubicBezTo>
                  <a:cubicBezTo>
                    <a:pt x="89" y="117"/>
                    <a:pt x="147" y="59"/>
                    <a:pt x="147" y="31"/>
                  </a:cubicBezTo>
                  <a:cubicBezTo>
                    <a:pt x="175" y="1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6"/>
            <p:cNvSpPr/>
            <p:nvPr/>
          </p:nvSpPr>
          <p:spPr>
            <a:xfrm>
              <a:off x="6422675" y="3343825"/>
              <a:ext cx="2925" cy="2175"/>
            </a:xfrm>
            <a:custGeom>
              <a:avLst/>
              <a:gdLst/>
              <a:ahLst/>
              <a:cxnLst/>
              <a:rect l="l" t="t" r="r" b="b"/>
              <a:pathLst>
                <a:path w="117" h="87" extrusionOk="0">
                  <a:moveTo>
                    <a:pt x="89" y="1"/>
                  </a:moveTo>
                  <a:cubicBezTo>
                    <a:pt x="58" y="29"/>
                    <a:pt x="30" y="29"/>
                    <a:pt x="0" y="59"/>
                  </a:cubicBezTo>
                  <a:lnTo>
                    <a:pt x="30" y="87"/>
                  </a:lnTo>
                  <a:lnTo>
                    <a:pt x="89" y="29"/>
                  </a:lnTo>
                  <a:cubicBezTo>
                    <a:pt x="116" y="1"/>
                    <a:pt x="89" y="1"/>
                    <a:pt x="8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6424875" y="3344000"/>
              <a:ext cx="2175" cy="2775"/>
            </a:xfrm>
            <a:custGeom>
              <a:avLst/>
              <a:gdLst/>
              <a:ahLst/>
              <a:cxnLst/>
              <a:rect l="l" t="t" r="r" b="b"/>
              <a:pathLst>
                <a:path w="87" h="111" extrusionOk="0">
                  <a:moveTo>
                    <a:pt x="83" y="1"/>
                  </a:moveTo>
                  <a:cubicBezTo>
                    <a:pt x="80" y="1"/>
                    <a:pt x="73" y="8"/>
                    <a:pt x="59" y="22"/>
                  </a:cubicBezTo>
                  <a:cubicBezTo>
                    <a:pt x="59" y="22"/>
                    <a:pt x="28" y="52"/>
                    <a:pt x="28" y="80"/>
                  </a:cubicBezTo>
                  <a:cubicBezTo>
                    <a:pt x="1" y="110"/>
                    <a:pt x="59" y="110"/>
                    <a:pt x="59" y="110"/>
                  </a:cubicBezTo>
                  <a:cubicBezTo>
                    <a:pt x="59" y="80"/>
                    <a:pt x="87" y="52"/>
                    <a:pt x="87" y="22"/>
                  </a:cubicBezTo>
                  <a:cubicBezTo>
                    <a:pt x="87" y="8"/>
                    <a:pt x="87" y="1"/>
                    <a:pt x="8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6"/>
            <p:cNvSpPr/>
            <p:nvPr/>
          </p:nvSpPr>
          <p:spPr>
            <a:xfrm>
              <a:off x="6459750" y="3288300"/>
              <a:ext cx="34875" cy="45400"/>
            </a:xfrm>
            <a:custGeom>
              <a:avLst/>
              <a:gdLst/>
              <a:ahLst/>
              <a:cxnLst/>
              <a:rect l="l" t="t" r="r" b="b"/>
              <a:pathLst>
                <a:path w="1395" h="1816" extrusionOk="0">
                  <a:moveTo>
                    <a:pt x="224" y="0"/>
                  </a:moveTo>
                  <a:cubicBezTo>
                    <a:pt x="219" y="0"/>
                    <a:pt x="213" y="4"/>
                    <a:pt x="202" y="14"/>
                  </a:cubicBezTo>
                  <a:cubicBezTo>
                    <a:pt x="0" y="304"/>
                    <a:pt x="261" y="711"/>
                    <a:pt x="435" y="944"/>
                  </a:cubicBezTo>
                  <a:cubicBezTo>
                    <a:pt x="551" y="1118"/>
                    <a:pt x="667" y="1234"/>
                    <a:pt x="814" y="1350"/>
                  </a:cubicBezTo>
                  <a:cubicBezTo>
                    <a:pt x="988" y="1494"/>
                    <a:pt x="1162" y="1669"/>
                    <a:pt x="1337" y="1815"/>
                  </a:cubicBezTo>
                  <a:cubicBezTo>
                    <a:pt x="1365" y="1815"/>
                    <a:pt x="1395" y="1785"/>
                    <a:pt x="1365" y="1785"/>
                  </a:cubicBezTo>
                  <a:cubicBezTo>
                    <a:pt x="1104" y="1525"/>
                    <a:pt x="756" y="1320"/>
                    <a:pt x="551" y="1002"/>
                  </a:cubicBezTo>
                  <a:cubicBezTo>
                    <a:pt x="435" y="855"/>
                    <a:pt x="349" y="711"/>
                    <a:pt x="261" y="565"/>
                  </a:cubicBezTo>
                  <a:cubicBezTo>
                    <a:pt x="175" y="390"/>
                    <a:pt x="175" y="188"/>
                    <a:pt x="233" y="14"/>
                  </a:cubicBezTo>
                  <a:cubicBezTo>
                    <a:pt x="233" y="14"/>
                    <a:pt x="233" y="0"/>
                    <a:pt x="22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6"/>
            <p:cNvSpPr/>
            <p:nvPr/>
          </p:nvSpPr>
          <p:spPr>
            <a:xfrm>
              <a:off x="6480075" y="3369425"/>
              <a:ext cx="27625" cy="40825"/>
            </a:xfrm>
            <a:custGeom>
              <a:avLst/>
              <a:gdLst/>
              <a:ahLst/>
              <a:cxnLst/>
              <a:rect l="l" t="t" r="r" b="b"/>
              <a:pathLst>
                <a:path w="1105" h="1633" extrusionOk="0">
                  <a:moveTo>
                    <a:pt x="1090" y="0"/>
                  </a:moveTo>
                  <a:cubicBezTo>
                    <a:pt x="1082" y="0"/>
                    <a:pt x="1075" y="8"/>
                    <a:pt x="1075" y="23"/>
                  </a:cubicBezTo>
                  <a:cubicBezTo>
                    <a:pt x="958" y="314"/>
                    <a:pt x="872" y="604"/>
                    <a:pt x="668" y="895"/>
                  </a:cubicBezTo>
                  <a:cubicBezTo>
                    <a:pt x="494" y="1155"/>
                    <a:pt x="261" y="1387"/>
                    <a:pt x="1" y="1592"/>
                  </a:cubicBezTo>
                  <a:cubicBezTo>
                    <a:pt x="1" y="1612"/>
                    <a:pt x="15" y="1632"/>
                    <a:pt x="33" y="1632"/>
                  </a:cubicBezTo>
                  <a:cubicBezTo>
                    <a:pt x="41" y="1632"/>
                    <a:pt x="50" y="1629"/>
                    <a:pt x="59" y="1620"/>
                  </a:cubicBezTo>
                  <a:cubicBezTo>
                    <a:pt x="291" y="1418"/>
                    <a:pt x="524" y="1185"/>
                    <a:pt x="698" y="895"/>
                  </a:cubicBezTo>
                  <a:cubicBezTo>
                    <a:pt x="872" y="632"/>
                    <a:pt x="1047" y="341"/>
                    <a:pt x="1105" y="23"/>
                  </a:cubicBezTo>
                  <a:cubicBezTo>
                    <a:pt x="1105" y="8"/>
                    <a:pt x="1097" y="0"/>
                    <a:pt x="109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6"/>
            <p:cNvSpPr/>
            <p:nvPr/>
          </p:nvSpPr>
          <p:spPr>
            <a:xfrm>
              <a:off x="6504025" y="3338025"/>
              <a:ext cx="4375" cy="3950"/>
            </a:xfrm>
            <a:custGeom>
              <a:avLst/>
              <a:gdLst/>
              <a:ahLst/>
              <a:cxnLst/>
              <a:rect l="l" t="t" r="r" b="b"/>
              <a:pathLst>
                <a:path w="175" h="158" extrusionOk="0">
                  <a:moveTo>
                    <a:pt x="147" y="1"/>
                  </a:moveTo>
                  <a:cubicBezTo>
                    <a:pt x="89" y="59"/>
                    <a:pt x="59" y="87"/>
                    <a:pt x="0" y="117"/>
                  </a:cubicBezTo>
                  <a:cubicBezTo>
                    <a:pt x="0" y="136"/>
                    <a:pt x="0" y="157"/>
                    <a:pt x="11" y="157"/>
                  </a:cubicBezTo>
                  <a:cubicBezTo>
                    <a:pt x="16" y="157"/>
                    <a:pt x="22" y="154"/>
                    <a:pt x="31" y="145"/>
                  </a:cubicBezTo>
                  <a:cubicBezTo>
                    <a:pt x="89" y="117"/>
                    <a:pt x="117" y="87"/>
                    <a:pt x="147" y="28"/>
                  </a:cubicBezTo>
                  <a:cubicBezTo>
                    <a:pt x="175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6"/>
            <p:cNvSpPr/>
            <p:nvPr/>
          </p:nvSpPr>
          <p:spPr>
            <a:xfrm>
              <a:off x="6501125" y="3340175"/>
              <a:ext cx="7275" cy="6875"/>
            </a:xfrm>
            <a:custGeom>
              <a:avLst/>
              <a:gdLst/>
              <a:ahLst/>
              <a:cxnLst/>
              <a:rect l="l" t="t" r="r" b="b"/>
              <a:pathLst>
                <a:path w="291" h="275" extrusionOk="0">
                  <a:moveTo>
                    <a:pt x="233" y="1"/>
                  </a:moveTo>
                  <a:cubicBezTo>
                    <a:pt x="205" y="59"/>
                    <a:pt x="147" y="89"/>
                    <a:pt x="116" y="117"/>
                  </a:cubicBezTo>
                  <a:lnTo>
                    <a:pt x="0" y="233"/>
                  </a:lnTo>
                  <a:cubicBezTo>
                    <a:pt x="0" y="263"/>
                    <a:pt x="0" y="263"/>
                    <a:pt x="30" y="263"/>
                  </a:cubicBezTo>
                  <a:cubicBezTo>
                    <a:pt x="30" y="271"/>
                    <a:pt x="35" y="275"/>
                    <a:pt x="42" y="275"/>
                  </a:cubicBezTo>
                  <a:cubicBezTo>
                    <a:pt x="57" y="275"/>
                    <a:pt x="80" y="254"/>
                    <a:pt x="58" y="233"/>
                  </a:cubicBezTo>
                  <a:lnTo>
                    <a:pt x="89" y="233"/>
                  </a:lnTo>
                  <a:cubicBezTo>
                    <a:pt x="89" y="233"/>
                    <a:pt x="89" y="205"/>
                    <a:pt x="116" y="205"/>
                  </a:cubicBezTo>
                  <a:cubicBezTo>
                    <a:pt x="116" y="175"/>
                    <a:pt x="147" y="175"/>
                    <a:pt x="175" y="147"/>
                  </a:cubicBezTo>
                  <a:cubicBezTo>
                    <a:pt x="205" y="117"/>
                    <a:pt x="233" y="89"/>
                    <a:pt x="263" y="31"/>
                  </a:cubicBezTo>
                  <a:cubicBezTo>
                    <a:pt x="291" y="31"/>
                    <a:pt x="263" y="1"/>
                    <a:pt x="23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6"/>
            <p:cNvSpPr/>
            <p:nvPr/>
          </p:nvSpPr>
          <p:spPr>
            <a:xfrm>
              <a:off x="6501125" y="3344525"/>
              <a:ext cx="5825" cy="5150"/>
            </a:xfrm>
            <a:custGeom>
              <a:avLst/>
              <a:gdLst/>
              <a:ahLst/>
              <a:cxnLst/>
              <a:rect l="l" t="t" r="r" b="b"/>
              <a:pathLst>
                <a:path w="233" h="206" extrusionOk="0">
                  <a:moveTo>
                    <a:pt x="175" y="1"/>
                  </a:moveTo>
                  <a:lnTo>
                    <a:pt x="89" y="89"/>
                  </a:lnTo>
                  <a:cubicBezTo>
                    <a:pt x="58" y="117"/>
                    <a:pt x="30" y="147"/>
                    <a:pt x="30" y="175"/>
                  </a:cubicBezTo>
                  <a:cubicBezTo>
                    <a:pt x="0" y="175"/>
                    <a:pt x="30" y="205"/>
                    <a:pt x="30" y="205"/>
                  </a:cubicBezTo>
                  <a:cubicBezTo>
                    <a:pt x="89" y="175"/>
                    <a:pt x="116" y="147"/>
                    <a:pt x="116" y="117"/>
                  </a:cubicBezTo>
                  <a:lnTo>
                    <a:pt x="205" y="31"/>
                  </a:lnTo>
                  <a:cubicBezTo>
                    <a:pt x="233" y="1"/>
                    <a:pt x="205" y="1"/>
                    <a:pt x="17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6"/>
            <p:cNvSpPr/>
            <p:nvPr/>
          </p:nvSpPr>
          <p:spPr>
            <a:xfrm>
              <a:off x="6501350" y="3347450"/>
              <a:ext cx="4900" cy="4675"/>
            </a:xfrm>
            <a:custGeom>
              <a:avLst/>
              <a:gdLst/>
              <a:ahLst/>
              <a:cxnLst/>
              <a:rect l="l" t="t" r="r" b="b"/>
              <a:pathLst>
                <a:path w="196" h="187" extrusionOk="0">
                  <a:moveTo>
                    <a:pt x="166" y="0"/>
                  </a:moveTo>
                  <a:cubicBezTo>
                    <a:pt x="107" y="58"/>
                    <a:pt x="49" y="88"/>
                    <a:pt x="21" y="147"/>
                  </a:cubicBezTo>
                  <a:cubicBezTo>
                    <a:pt x="0" y="166"/>
                    <a:pt x="9" y="187"/>
                    <a:pt x="26" y="187"/>
                  </a:cubicBezTo>
                  <a:cubicBezTo>
                    <a:pt x="33" y="187"/>
                    <a:pt x="41" y="183"/>
                    <a:pt x="49" y="174"/>
                  </a:cubicBezTo>
                  <a:lnTo>
                    <a:pt x="196" y="3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6"/>
            <p:cNvSpPr/>
            <p:nvPr/>
          </p:nvSpPr>
          <p:spPr>
            <a:xfrm>
              <a:off x="6489500" y="3338025"/>
              <a:ext cx="7275" cy="10200"/>
            </a:xfrm>
            <a:custGeom>
              <a:avLst/>
              <a:gdLst/>
              <a:ahLst/>
              <a:cxnLst/>
              <a:rect l="l" t="t" r="r" b="b"/>
              <a:pathLst>
                <a:path w="291" h="408" extrusionOk="0">
                  <a:moveTo>
                    <a:pt x="205" y="1"/>
                  </a:moveTo>
                  <a:cubicBezTo>
                    <a:pt x="205" y="145"/>
                    <a:pt x="205" y="319"/>
                    <a:pt x="31" y="349"/>
                  </a:cubicBezTo>
                  <a:cubicBezTo>
                    <a:pt x="0" y="349"/>
                    <a:pt x="0" y="407"/>
                    <a:pt x="31" y="407"/>
                  </a:cubicBezTo>
                  <a:cubicBezTo>
                    <a:pt x="205" y="377"/>
                    <a:pt x="291" y="145"/>
                    <a:pt x="20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6"/>
            <p:cNvSpPr/>
            <p:nvPr/>
          </p:nvSpPr>
          <p:spPr>
            <a:xfrm>
              <a:off x="6521450" y="3354425"/>
              <a:ext cx="15800" cy="5575"/>
            </a:xfrm>
            <a:custGeom>
              <a:avLst/>
              <a:gdLst/>
              <a:ahLst/>
              <a:cxnLst/>
              <a:rect l="l" t="t" r="r" b="b"/>
              <a:pathLst>
                <a:path w="632" h="223" extrusionOk="0">
                  <a:moveTo>
                    <a:pt x="617" y="0"/>
                  </a:moveTo>
                  <a:cubicBezTo>
                    <a:pt x="615" y="0"/>
                    <a:pt x="612" y="4"/>
                    <a:pt x="612" y="12"/>
                  </a:cubicBezTo>
                  <a:cubicBezTo>
                    <a:pt x="524" y="70"/>
                    <a:pt x="438" y="128"/>
                    <a:pt x="322" y="158"/>
                  </a:cubicBezTo>
                  <a:cubicBezTo>
                    <a:pt x="233" y="186"/>
                    <a:pt x="117" y="186"/>
                    <a:pt x="31" y="186"/>
                  </a:cubicBezTo>
                  <a:cubicBezTo>
                    <a:pt x="1" y="186"/>
                    <a:pt x="1" y="216"/>
                    <a:pt x="31" y="216"/>
                  </a:cubicBezTo>
                  <a:cubicBezTo>
                    <a:pt x="69" y="221"/>
                    <a:pt x="105" y="223"/>
                    <a:pt x="140" y="223"/>
                  </a:cubicBezTo>
                  <a:cubicBezTo>
                    <a:pt x="320" y="223"/>
                    <a:pt x="466" y="163"/>
                    <a:pt x="612" y="42"/>
                  </a:cubicBezTo>
                  <a:cubicBezTo>
                    <a:pt x="632" y="20"/>
                    <a:pt x="624" y="0"/>
                    <a:pt x="61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6"/>
            <p:cNvSpPr/>
            <p:nvPr/>
          </p:nvSpPr>
          <p:spPr>
            <a:xfrm>
              <a:off x="6541800" y="3330750"/>
              <a:ext cx="10200" cy="10900"/>
            </a:xfrm>
            <a:custGeom>
              <a:avLst/>
              <a:gdLst/>
              <a:ahLst/>
              <a:cxnLst/>
              <a:rect l="l" t="t" r="r" b="b"/>
              <a:pathLst>
                <a:path w="408" h="436" extrusionOk="0">
                  <a:moveTo>
                    <a:pt x="379" y="1"/>
                  </a:moveTo>
                  <a:cubicBezTo>
                    <a:pt x="215" y="82"/>
                    <a:pt x="179" y="267"/>
                    <a:pt x="79" y="386"/>
                  </a:cubicBezTo>
                  <a:lnTo>
                    <a:pt x="79" y="386"/>
                  </a:lnTo>
                  <a:cubicBezTo>
                    <a:pt x="58" y="335"/>
                    <a:pt x="55" y="284"/>
                    <a:pt x="31" y="233"/>
                  </a:cubicBezTo>
                  <a:cubicBezTo>
                    <a:pt x="31" y="218"/>
                    <a:pt x="23" y="211"/>
                    <a:pt x="16" y="211"/>
                  </a:cubicBezTo>
                  <a:cubicBezTo>
                    <a:pt x="8" y="211"/>
                    <a:pt x="0" y="218"/>
                    <a:pt x="0" y="233"/>
                  </a:cubicBezTo>
                  <a:cubicBezTo>
                    <a:pt x="0" y="292"/>
                    <a:pt x="31" y="378"/>
                    <a:pt x="59" y="436"/>
                  </a:cubicBezTo>
                  <a:lnTo>
                    <a:pt x="89" y="436"/>
                  </a:lnTo>
                  <a:cubicBezTo>
                    <a:pt x="147" y="292"/>
                    <a:pt x="233" y="117"/>
                    <a:pt x="407" y="29"/>
                  </a:cubicBezTo>
                  <a:cubicBezTo>
                    <a:pt x="407" y="29"/>
                    <a:pt x="407" y="1"/>
                    <a:pt x="37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6"/>
            <p:cNvSpPr/>
            <p:nvPr/>
          </p:nvSpPr>
          <p:spPr>
            <a:xfrm>
              <a:off x="6526800" y="33002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194" y="1"/>
                  </a:moveTo>
                  <a:cubicBezTo>
                    <a:pt x="136" y="59"/>
                    <a:pt x="77" y="117"/>
                    <a:pt x="19" y="203"/>
                  </a:cubicBezTo>
                  <a:cubicBezTo>
                    <a:pt x="77" y="145"/>
                    <a:pt x="136" y="59"/>
                    <a:pt x="224" y="1"/>
                  </a:cubicBezTo>
                  <a:close/>
                  <a:moveTo>
                    <a:pt x="19" y="203"/>
                  </a:moveTo>
                  <a:cubicBezTo>
                    <a:pt x="1" y="203"/>
                    <a:pt x="7" y="216"/>
                    <a:pt x="13" y="216"/>
                  </a:cubicBezTo>
                  <a:cubicBezTo>
                    <a:pt x="16" y="216"/>
                    <a:pt x="19" y="213"/>
                    <a:pt x="19" y="20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6"/>
            <p:cNvSpPr/>
            <p:nvPr/>
          </p:nvSpPr>
          <p:spPr>
            <a:xfrm>
              <a:off x="6544000" y="3326100"/>
              <a:ext cx="6550" cy="3925"/>
            </a:xfrm>
            <a:custGeom>
              <a:avLst/>
              <a:gdLst/>
              <a:ahLst/>
              <a:cxnLst/>
              <a:rect l="l" t="t" r="r" b="b"/>
              <a:pathLst>
                <a:path w="262" h="157" extrusionOk="0">
                  <a:moveTo>
                    <a:pt x="251" y="0"/>
                  </a:moveTo>
                  <a:cubicBezTo>
                    <a:pt x="247" y="0"/>
                    <a:pt x="241" y="4"/>
                    <a:pt x="233" y="13"/>
                  </a:cubicBezTo>
                  <a:cubicBezTo>
                    <a:pt x="145" y="71"/>
                    <a:pt x="59" y="99"/>
                    <a:pt x="1" y="157"/>
                  </a:cubicBezTo>
                  <a:cubicBezTo>
                    <a:pt x="87" y="129"/>
                    <a:pt x="175" y="99"/>
                    <a:pt x="261" y="41"/>
                  </a:cubicBezTo>
                  <a:cubicBezTo>
                    <a:pt x="261" y="21"/>
                    <a:pt x="261" y="0"/>
                    <a:pt x="25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6"/>
            <p:cNvSpPr/>
            <p:nvPr/>
          </p:nvSpPr>
          <p:spPr>
            <a:xfrm>
              <a:off x="6553425" y="3337275"/>
              <a:ext cx="5125" cy="1475"/>
            </a:xfrm>
            <a:custGeom>
              <a:avLst/>
              <a:gdLst/>
              <a:ahLst/>
              <a:cxnLst/>
              <a:rect l="l" t="t" r="r" b="b"/>
              <a:pathLst>
                <a:path w="205" h="59" extrusionOk="0">
                  <a:moveTo>
                    <a:pt x="175" y="0"/>
                  </a:moveTo>
                  <a:cubicBezTo>
                    <a:pt x="117" y="0"/>
                    <a:pt x="58" y="0"/>
                    <a:pt x="31" y="31"/>
                  </a:cubicBezTo>
                  <a:cubicBezTo>
                    <a:pt x="0" y="31"/>
                    <a:pt x="0" y="58"/>
                    <a:pt x="31" y="58"/>
                  </a:cubicBezTo>
                  <a:lnTo>
                    <a:pt x="175" y="58"/>
                  </a:lnTo>
                  <a:cubicBezTo>
                    <a:pt x="205" y="58"/>
                    <a:pt x="205" y="0"/>
                    <a:pt x="17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6"/>
            <p:cNvSpPr/>
            <p:nvPr/>
          </p:nvSpPr>
          <p:spPr>
            <a:xfrm>
              <a:off x="6548375" y="3354700"/>
              <a:ext cx="8725" cy="8050"/>
            </a:xfrm>
            <a:custGeom>
              <a:avLst/>
              <a:gdLst/>
              <a:ahLst/>
              <a:cxnLst/>
              <a:rect l="l" t="t" r="r" b="b"/>
              <a:pathLst>
                <a:path w="349" h="322" extrusionOk="0">
                  <a:moveTo>
                    <a:pt x="0" y="1"/>
                  </a:moveTo>
                  <a:cubicBezTo>
                    <a:pt x="28" y="147"/>
                    <a:pt x="174" y="233"/>
                    <a:pt x="319" y="321"/>
                  </a:cubicBezTo>
                  <a:cubicBezTo>
                    <a:pt x="319" y="321"/>
                    <a:pt x="349" y="291"/>
                    <a:pt x="319" y="291"/>
                  </a:cubicBezTo>
                  <a:cubicBezTo>
                    <a:pt x="202" y="205"/>
                    <a:pt x="58" y="147"/>
                    <a:pt x="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6"/>
            <p:cNvSpPr/>
            <p:nvPr/>
          </p:nvSpPr>
          <p:spPr>
            <a:xfrm>
              <a:off x="6607925" y="3402650"/>
              <a:ext cx="26175" cy="11650"/>
            </a:xfrm>
            <a:custGeom>
              <a:avLst/>
              <a:gdLst/>
              <a:ahLst/>
              <a:cxnLst/>
              <a:rect l="l" t="t" r="r" b="b"/>
              <a:pathLst>
                <a:path w="1047" h="466" extrusionOk="0">
                  <a:moveTo>
                    <a:pt x="29" y="0"/>
                  </a:moveTo>
                  <a:lnTo>
                    <a:pt x="1" y="31"/>
                  </a:lnTo>
                  <a:cubicBezTo>
                    <a:pt x="145" y="147"/>
                    <a:pt x="319" y="263"/>
                    <a:pt x="466" y="349"/>
                  </a:cubicBezTo>
                  <a:cubicBezTo>
                    <a:pt x="668" y="437"/>
                    <a:pt x="842" y="437"/>
                    <a:pt x="1016" y="465"/>
                  </a:cubicBezTo>
                  <a:cubicBezTo>
                    <a:pt x="1047" y="465"/>
                    <a:pt x="1047" y="407"/>
                    <a:pt x="1016" y="407"/>
                  </a:cubicBezTo>
                  <a:cubicBezTo>
                    <a:pt x="930" y="407"/>
                    <a:pt x="842" y="407"/>
                    <a:pt x="726" y="379"/>
                  </a:cubicBezTo>
                  <a:cubicBezTo>
                    <a:pt x="640" y="379"/>
                    <a:pt x="552" y="321"/>
                    <a:pt x="466" y="291"/>
                  </a:cubicBezTo>
                  <a:cubicBezTo>
                    <a:pt x="319" y="205"/>
                    <a:pt x="175" y="117"/>
                    <a:pt x="2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6"/>
            <p:cNvSpPr/>
            <p:nvPr/>
          </p:nvSpPr>
          <p:spPr>
            <a:xfrm>
              <a:off x="6566025" y="3368925"/>
              <a:ext cx="22275" cy="17775"/>
            </a:xfrm>
            <a:custGeom>
              <a:avLst/>
              <a:gdLst/>
              <a:ahLst/>
              <a:cxnLst/>
              <a:rect l="l" t="t" r="r" b="b"/>
              <a:pathLst>
                <a:path w="891" h="711" extrusionOk="0">
                  <a:moveTo>
                    <a:pt x="22" y="0"/>
                  </a:moveTo>
                  <a:cubicBezTo>
                    <a:pt x="7" y="0"/>
                    <a:pt x="1" y="13"/>
                    <a:pt x="19" y="13"/>
                  </a:cubicBezTo>
                  <a:cubicBezTo>
                    <a:pt x="252" y="275"/>
                    <a:pt x="542" y="508"/>
                    <a:pt x="863" y="710"/>
                  </a:cubicBezTo>
                  <a:cubicBezTo>
                    <a:pt x="891" y="710"/>
                    <a:pt x="891" y="682"/>
                    <a:pt x="891" y="652"/>
                  </a:cubicBezTo>
                  <a:cubicBezTo>
                    <a:pt x="600" y="450"/>
                    <a:pt x="310" y="245"/>
                    <a:pt x="50" y="13"/>
                  </a:cubicBezTo>
                  <a:cubicBezTo>
                    <a:pt x="39" y="3"/>
                    <a:pt x="30" y="0"/>
                    <a:pt x="2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6"/>
            <p:cNvSpPr/>
            <p:nvPr/>
          </p:nvSpPr>
          <p:spPr>
            <a:xfrm>
              <a:off x="6541100" y="3356150"/>
              <a:ext cx="4375" cy="4025"/>
            </a:xfrm>
            <a:custGeom>
              <a:avLst/>
              <a:gdLst/>
              <a:ahLst/>
              <a:cxnLst/>
              <a:rect l="l" t="t" r="r" b="b"/>
              <a:pathLst>
                <a:path w="175" h="161" extrusionOk="0">
                  <a:moveTo>
                    <a:pt x="87" y="1"/>
                  </a:moveTo>
                  <a:cubicBezTo>
                    <a:pt x="59" y="31"/>
                    <a:pt x="1" y="117"/>
                    <a:pt x="59" y="147"/>
                  </a:cubicBezTo>
                  <a:cubicBezTo>
                    <a:pt x="68" y="157"/>
                    <a:pt x="77" y="161"/>
                    <a:pt x="85" y="161"/>
                  </a:cubicBezTo>
                  <a:cubicBezTo>
                    <a:pt x="126" y="161"/>
                    <a:pt x="150" y="54"/>
                    <a:pt x="175" y="31"/>
                  </a:cubicBezTo>
                  <a:lnTo>
                    <a:pt x="145" y="31"/>
                  </a:lnTo>
                  <a:cubicBezTo>
                    <a:pt x="145" y="31"/>
                    <a:pt x="117" y="59"/>
                    <a:pt x="117" y="89"/>
                  </a:cubicBezTo>
                  <a:lnTo>
                    <a:pt x="87" y="117"/>
                  </a:lnTo>
                  <a:cubicBezTo>
                    <a:pt x="81" y="123"/>
                    <a:pt x="76" y="126"/>
                    <a:pt x="73" y="126"/>
                  </a:cubicBezTo>
                  <a:cubicBezTo>
                    <a:pt x="59" y="126"/>
                    <a:pt x="59" y="89"/>
                    <a:pt x="59" y="89"/>
                  </a:cubicBezTo>
                  <a:lnTo>
                    <a:pt x="117" y="31"/>
                  </a:lnTo>
                  <a:cubicBezTo>
                    <a:pt x="117" y="31"/>
                    <a:pt x="117" y="1"/>
                    <a:pt x="8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6"/>
            <p:cNvSpPr/>
            <p:nvPr/>
          </p:nvSpPr>
          <p:spPr>
            <a:xfrm>
              <a:off x="6508375" y="3360525"/>
              <a:ext cx="7800" cy="4525"/>
            </a:xfrm>
            <a:custGeom>
              <a:avLst/>
              <a:gdLst/>
              <a:ahLst/>
              <a:cxnLst/>
              <a:rect l="l" t="t" r="r" b="b"/>
              <a:pathLst>
                <a:path w="312" h="181" extrusionOk="0">
                  <a:moveTo>
                    <a:pt x="291" y="0"/>
                  </a:moveTo>
                  <a:cubicBezTo>
                    <a:pt x="291" y="10"/>
                    <a:pt x="295" y="14"/>
                    <a:pt x="298" y="14"/>
                  </a:cubicBezTo>
                  <a:cubicBezTo>
                    <a:pt x="305" y="14"/>
                    <a:pt x="312" y="0"/>
                    <a:pt x="291" y="0"/>
                  </a:cubicBezTo>
                  <a:close/>
                  <a:moveTo>
                    <a:pt x="291" y="0"/>
                  </a:moveTo>
                  <a:cubicBezTo>
                    <a:pt x="233" y="0"/>
                    <a:pt x="205" y="0"/>
                    <a:pt x="147" y="30"/>
                  </a:cubicBezTo>
                  <a:cubicBezTo>
                    <a:pt x="147" y="58"/>
                    <a:pt x="117" y="58"/>
                    <a:pt x="117" y="88"/>
                  </a:cubicBezTo>
                  <a:cubicBezTo>
                    <a:pt x="89" y="88"/>
                    <a:pt x="89" y="116"/>
                    <a:pt x="89" y="116"/>
                  </a:cubicBezTo>
                  <a:cubicBezTo>
                    <a:pt x="82" y="131"/>
                    <a:pt x="74" y="136"/>
                    <a:pt x="67" y="136"/>
                  </a:cubicBezTo>
                  <a:cubicBezTo>
                    <a:pt x="45" y="136"/>
                    <a:pt x="23" y="88"/>
                    <a:pt x="1" y="88"/>
                  </a:cubicBezTo>
                  <a:cubicBezTo>
                    <a:pt x="1" y="112"/>
                    <a:pt x="23" y="181"/>
                    <a:pt x="66" y="181"/>
                  </a:cubicBezTo>
                  <a:cubicBezTo>
                    <a:pt x="73" y="181"/>
                    <a:pt x="81" y="179"/>
                    <a:pt x="89" y="174"/>
                  </a:cubicBezTo>
                  <a:cubicBezTo>
                    <a:pt x="117" y="147"/>
                    <a:pt x="117" y="116"/>
                    <a:pt x="147" y="88"/>
                  </a:cubicBezTo>
                  <a:cubicBezTo>
                    <a:pt x="175" y="30"/>
                    <a:pt x="233" y="0"/>
                    <a:pt x="29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6"/>
            <p:cNvSpPr/>
            <p:nvPr/>
          </p:nvSpPr>
          <p:spPr>
            <a:xfrm>
              <a:off x="6499675" y="3332225"/>
              <a:ext cx="3675" cy="3625"/>
            </a:xfrm>
            <a:custGeom>
              <a:avLst/>
              <a:gdLst/>
              <a:ahLst/>
              <a:cxnLst/>
              <a:rect l="l" t="t" r="r" b="b"/>
              <a:pathLst>
                <a:path w="147" h="145" extrusionOk="0">
                  <a:moveTo>
                    <a:pt x="147" y="0"/>
                  </a:moveTo>
                  <a:lnTo>
                    <a:pt x="147" y="0"/>
                  </a:lnTo>
                  <a:cubicBezTo>
                    <a:pt x="98" y="23"/>
                    <a:pt x="90" y="48"/>
                    <a:pt x="71" y="89"/>
                  </a:cubicBezTo>
                  <a:lnTo>
                    <a:pt x="71" y="89"/>
                  </a:lnTo>
                  <a:cubicBezTo>
                    <a:pt x="65" y="86"/>
                    <a:pt x="58" y="86"/>
                    <a:pt x="58" y="86"/>
                  </a:cubicBezTo>
                  <a:lnTo>
                    <a:pt x="0" y="28"/>
                  </a:lnTo>
                  <a:lnTo>
                    <a:pt x="0" y="28"/>
                  </a:lnTo>
                  <a:cubicBezTo>
                    <a:pt x="0" y="58"/>
                    <a:pt x="0" y="58"/>
                    <a:pt x="30" y="86"/>
                  </a:cubicBezTo>
                  <a:cubicBezTo>
                    <a:pt x="30" y="116"/>
                    <a:pt x="58" y="144"/>
                    <a:pt x="88" y="144"/>
                  </a:cubicBezTo>
                  <a:cubicBezTo>
                    <a:pt x="88" y="144"/>
                    <a:pt x="116" y="144"/>
                    <a:pt x="116" y="116"/>
                  </a:cubicBezTo>
                  <a:cubicBezTo>
                    <a:pt x="88" y="86"/>
                    <a:pt x="116" y="28"/>
                    <a:pt x="14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6"/>
            <p:cNvSpPr/>
            <p:nvPr/>
          </p:nvSpPr>
          <p:spPr>
            <a:xfrm>
              <a:off x="6435750" y="3361275"/>
              <a:ext cx="5825" cy="6525"/>
            </a:xfrm>
            <a:custGeom>
              <a:avLst/>
              <a:gdLst/>
              <a:ahLst/>
              <a:cxnLst/>
              <a:rect l="l" t="t" r="r" b="b"/>
              <a:pathLst>
                <a:path w="233" h="261" extrusionOk="0">
                  <a:moveTo>
                    <a:pt x="205" y="0"/>
                  </a:moveTo>
                  <a:lnTo>
                    <a:pt x="205" y="28"/>
                  </a:lnTo>
                  <a:lnTo>
                    <a:pt x="175" y="28"/>
                  </a:lnTo>
                  <a:cubicBezTo>
                    <a:pt x="175" y="58"/>
                    <a:pt x="175" y="58"/>
                    <a:pt x="147" y="58"/>
                  </a:cubicBezTo>
                  <a:cubicBezTo>
                    <a:pt x="147" y="86"/>
                    <a:pt x="116" y="117"/>
                    <a:pt x="116" y="117"/>
                  </a:cubicBezTo>
                  <a:cubicBezTo>
                    <a:pt x="58" y="144"/>
                    <a:pt x="30" y="175"/>
                    <a:pt x="0" y="233"/>
                  </a:cubicBezTo>
                  <a:lnTo>
                    <a:pt x="30" y="261"/>
                  </a:lnTo>
                  <a:cubicBezTo>
                    <a:pt x="89" y="203"/>
                    <a:pt x="116" y="144"/>
                    <a:pt x="147" y="117"/>
                  </a:cubicBezTo>
                  <a:cubicBezTo>
                    <a:pt x="175" y="86"/>
                    <a:pt x="233" y="58"/>
                    <a:pt x="23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6"/>
            <p:cNvSpPr/>
            <p:nvPr/>
          </p:nvSpPr>
          <p:spPr>
            <a:xfrm>
              <a:off x="6437950" y="3360525"/>
              <a:ext cx="9450" cy="8725"/>
            </a:xfrm>
            <a:custGeom>
              <a:avLst/>
              <a:gdLst/>
              <a:ahLst/>
              <a:cxnLst/>
              <a:rect l="l" t="t" r="r" b="b"/>
              <a:pathLst>
                <a:path w="378" h="349" extrusionOk="0">
                  <a:moveTo>
                    <a:pt x="349" y="0"/>
                  </a:moveTo>
                  <a:cubicBezTo>
                    <a:pt x="291" y="58"/>
                    <a:pt x="233" y="116"/>
                    <a:pt x="175" y="147"/>
                  </a:cubicBezTo>
                  <a:cubicBezTo>
                    <a:pt x="117" y="205"/>
                    <a:pt x="59" y="263"/>
                    <a:pt x="28" y="321"/>
                  </a:cubicBezTo>
                  <a:cubicBezTo>
                    <a:pt x="1" y="349"/>
                    <a:pt x="59" y="349"/>
                    <a:pt x="59" y="349"/>
                  </a:cubicBezTo>
                  <a:cubicBezTo>
                    <a:pt x="117" y="291"/>
                    <a:pt x="175" y="233"/>
                    <a:pt x="203" y="174"/>
                  </a:cubicBezTo>
                  <a:cubicBezTo>
                    <a:pt x="261" y="147"/>
                    <a:pt x="319" y="88"/>
                    <a:pt x="377" y="30"/>
                  </a:cubicBezTo>
                  <a:cubicBezTo>
                    <a:pt x="377" y="30"/>
                    <a:pt x="377" y="0"/>
                    <a:pt x="34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6"/>
            <p:cNvSpPr/>
            <p:nvPr/>
          </p:nvSpPr>
          <p:spPr>
            <a:xfrm>
              <a:off x="6441550" y="3359825"/>
              <a:ext cx="10950" cy="11925"/>
            </a:xfrm>
            <a:custGeom>
              <a:avLst/>
              <a:gdLst/>
              <a:ahLst/>
              <a:cxnLst/>
              <a:rect l="l" t="t" r="r" b="b"/>
              <a:pathLst>
                <a:path w="438" h="477" extrusionOk="0">
                  <a:moveTo>
                    <a:pt x="407" y="0"/>
                  </a:moveTo>
                  <a:cubicBezTo>
                    <a:pt x="321" y="58"/>
                    <a:pt x="263" y="144"/>
                    <a:pt x="205" y="202"/>
                  </a:cubicBezTo>
                  <a:cubicBezTo>
                    <a:pt x="117" y="291"/>
                    <a:pt x="59" y="377"/>
                    <a:pt x="1" y="435"/>
                  </a:cubicBezTo>
                  <a:cubicBezTo>
                    <a:pt x="1" y="456"/>
                    <a:pt x="16" y="477"/>
                    <a:pt x="35" y="477"/>
                  </a:cubicBezTo>
                  <a:cubicBezTo>
                    <a:pt x="42" y="477"/>
                    <a:pt x="51" y="473"/>
                    <a:pt x="59" y="465"/>
                  </a:cubicBezTo>
                  <a:cubicBezTo>
                    <a:pt x="117" y="407"/>
                    <a:pt x="175" y="319"/>
                    <a:pt x="233" y="233"/>
                  </a:cubicBezTo>
                  <a:cubicBezTo>
                    <a:pt x="321" y="175"/>
                    <a:pt x="380" y="86"/>
                    <a:pt x="438" y="28"/>
                  </a:cubicBezTo>
                  <a:cubicBezTo>
                    <a:pt x="438" y="0"/>
                    <a:pt x="438" y="0"/>
                    <a:pt x="40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6"/>
            <p:cNvSpPr/>
            <p:nvPr/>
          </p:nvSpPr>
          <p:spPr>
            <a:xfrm>
              <a:off x="6446675" y="3358775"/>
              <a:ext cx="11650" cy="12975"/>
            </a:xfrm>
            <a:custGeom>
              <a:avLst/>
              <a:gdLst/>
              <a:ahLst/>
              <a:cxnLst/>
              <a:rect l="l" t="t" r="r" b="b"/>
              <a:pathLst>
                <a:path w="466" h="519" extrusionOk="0">
                  <a:moveTo>
                    <a:pt x="441" y="0"/>
                  </a:moveTo>
                  <a:cubicBezTo>
                    <a:pt x="437" y="0"/>
                    <a:pt x="435" y="4"/>
                    <a:pt x="435" y="12"/>
                  </a:cubicBezTo>
                  <a:cubicBezTo>
                    <a:pt x="261" y="158"/>
                    <a:pt x="144" y="303"/>
                    <a:pt x="0" y="477"/>
                  </a:cubicBezTo>
                  <a:cubicBezTo>
                    <a:pt x="0" y="498"/>
                    <a:pt x="14" y="519"/>
                    <a:pt x="33" y="519"/>
                  </a:cubicBezTo>
                  <a:cubicBezTo>
                    <a:pt x="41" y="519"/>
                    <a:pt x="50" y="515"/>
                    <a:pt x="58" y="507"/>
                  </a:cubicBezTo>
                  <a:cubicBezTo>
                    <a:pt x="175" y="361"/>
                    <a:pt x="319" y="186"/>
                    <a:pt x="465" y="42"/>
                  </a:cubicBezTo>
                  <a:cubicBezTo>
                    <a:pt x="465" y="21"/>
                    <a:pt x="450" y="0"/>
                    <a:pt x="44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6"/>
            <p:cNvSpPr/>
            <p:nvPr/>
          </p:nvSpPr>
          <p:spPr>
            <a:xfrm>
              <a:off x="6453175" y="3361975"/>
              <a:ext cx="5850" cy="6875"/>
            </a:xfrm>
            <a:custGeom>
              <a:avLst/>
              <a:gdLst/>
              <a:ahLst/>
              <a:cxnLst/>
              <a:rect l="l" t="t" r="r" b="b"/>
              <a:pathLst>
                <a:path w="234" h="275" extrusionOk="0">
                  <a:moveTo>
                    <a:pt x="205" y="0"/>
                  </a:moveTo>
                  <a:cubicBezTo>
                    <a:pt x="147" y="89"/>
                    <a:pt x="89" y="147"/>
                    <a:pt x="1" y="233"/>
                  </a:cubicBezTo>
                  <a:cubicBezTo>
                    <a:pt x="1" y="254"/>
                    <a:pt x="16" y="274"/>
                    <a:pt x="25" y="274"/>
                  </a:cubicBezTo>
                  <a:cubicBezTo>
                    <a:pt x="28" y="274"/>
                    <a:pt x="31" y="271"/>
                    <a:pt x="31" y="263"/>
                  </a:cubicBezTo>
                  <a:cubicBezTo>
                    <a:pt x="117" y="175"/>
                    <a:pt x="175" y="116"/>
                    <a:pt x="233" y="30"/>
                  </a:cubicBezTo>
                  <a:lnTo>
                    <a:pt x="205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6457525" y="3363125"/>
              <a:ext cx="5150" cy="5775"/>
            </a:xfrm>
            <a:custGeom>
              <a:avLst/>
              <a:gdLst/>
              <a:ahLst/>
              <a:cxnLst/>
              <a:rect l="l" t="t" r="r" b="b"/>
              <a:pathLst>
                <a:path w="206" h="231" extrusionOk="0">
                  <a:moveTo>
                    <a:pt x="181" y="1"/>
                  </a:moveTo>
                  <a:cubicBezTo>
                    <a:pt x="178" y="1"/>
                    <a:pt x="175" y="4"/>
                    <a:pt x="175" y="12"/>
                  </a:cubicBezTo>
                  <a:lnTo>
                    <a:pt x="89" y="101"/>
                  </a:lnTo>
                  <a:cubicBezTo>
                    <a:pt x="59" y="129"/>
                    <a:pt x="1" y="159"/>
                    <a:pt x="1" y="187"/>
                  </a:cubicBezTo>
                  <a:cubicBezTo>
                    <a:pt x="1" y="216"/>
                    <a:pt x="15" y="230"/>
                    <a:pt x="30" y="230"/>
                  </a:cubicBezTo>
                  <a:cubicBezTo>
                    <a:pt x="44" y="230"/>
                    <a:pt x="59" y="216"/>
                    <a:pt x="59" y="187"/>
                  </a:cubicBezTo>
                  <a:cubicBezTo>
                    <a:pt x="59" y="159"/>
                    <a:pt x="59" y="159"/>
                    <a:pt x="89" y="159"/>
                  </a:cubicBezTo>
                  <a:lnTo>
                    <a:pt x="117" y="129"/>
                  </a:lnTo>
                  <a:lnTo>
                    <a:pt x="205" y="43"/>
                  </a:lnTo>
                  <a:cubicBezTo>
                    <a:pt x="205" y="21"/>
                    <a:pt x="190" y="1"/>
                    <a:pt x="18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6"/>
            <p:cNvSpPr/>
            <p:nvPr/>
          </p:nvSpPr>
          <p:spPr>
            <a:xfrm>
              <a:off x="6459750" y="3363850"/>
              <a:ext cx="4375" cy="5000"/>
            </a:xfrm>
            <a:custGeom>
              <a:avLst/>
              <a:gdLst/>
              <a:ahLst/>
              <a:cxnLst/>
              <a:rect l="l" t="t" r="r" b="b"/>
              <a:pathLst>
                <a:path w="175" h="200" extrusionOk="0">
                  <a:moveTo>
                    <a:pt x="164" y="1"/>
                  </a:moveTo>
                  <a:cubicBezTo>
                    <a:pt x="160" y="1"/>
                    <a:pt x="153" y="5"/>
                    <a:pt x="144" y="14"/>
                  </a:cubicBezTo>
                  <a:cubicBezTo>
                    <a:pt x="86" y="41"/>
                    <a:pt x="28" y="100"/>
                    <a:pt x="0" y="158"/>
                  </a:cubicBezTo>
                  <a:cubicBezTo>
                    <a:pt x="0" y="179"/>
                    <a:pt x="14" y="199"/>
                    <a:pt x="33" y="199"/>
                  </a:cubicBezTo>
                  <a:cubicBezTo>
                    <a:pt x="41" y="199"/>
                    <a:pt x="50" y="196"/>
                    <a:pt x="58" y="188"/>
                  </a:cubicBezTo>
                  <a:cubicBezTo>
                    <a:pt x="86" y="130"/>
                    <a:pt x="116" y="72"/>
                    <a:pt x="175" y="41"/>
                  </a:cubicBezTo>
                  <a:cubicBezTo>
                    <a:pt x="175" y="22"/>
                    <a:pt x="175" y="1"/>
                    <a:pt x="16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6"/>
            <p:cNvSpPr/>
            <p:nvPr/>
          </p:nvSpPr>
          <p:spPr>
            <a:xfrm>
              <a:off x="6462150" y="3364875"/>
              <a:ext cx="3425" cy="3275"/>
            </a:xfrm>
            <a:custGeom>
              <a:avLst/>
              <a:gdLst/>
              <a:ahLst/>
              <a:cxnLst/>
              <a:rect l="l" t="t" r="r" b="b"/>
              <a:pathLst>
                <a:path w="137" h="131" extrusionOk="0">
                  <a:moveTo>
                    <a:pt x="137" y="0"/>
                  </a:moveTo>
                  <a:cubicBezTo>
                    <a:pt x="106" y="0"/>
                    <a:pt x="106" y="0"/>
                    <a:pt x="79" y="31"/>
                  </a:cubicBezTo>
                  <a:lnTo>
                    <a:pt x="87" y="31"/>
                  </a:lnTo>
                  <a:cubicBezTo>
                    <a:pt x="59" y="52"/>
                    <a:pt x="39" y="78"/>
                    <a:pt x="20" y="117"/>
                  </a:cubicBezTo>
                  <a:cubicBezTo>
                    <a:pt x="0" y="117"/>
                    <a:pt x="7" y="130"/>
                    <a:pt x="22" y="130"/>
                  </a:cubicBezTo>
                  <a:cubicBezTo>
                    <a:pt x="30" y="130"/>
                    <a:pt x="39" y="127"/>
                    <a:pt x="48" y="117"/>
                  </a:cubicBezTo>
                  <a:lnTo>
                    <a:pt x="137" y="31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6"/>
            <p:cNvSpPr/>
            <p:nvPr/>
          </p:nvSpPr>
          <p:spPr>
            <a:xfrm>
              <a:off x="6465750" y="3364575"/>
              <a:ext cx="3425" cy="2825"/>
            </a:xfrm>
            <a:custGeom>
              <a:avLst/>
              <a:gdLst/>
              <a:ahLst/>
              <a:cxnLst/>
              <a:rect l="l" t="t" r="r" b="b"/>
              <a:pathLst>
                <a:path w="137" h="113" extrusionOk="0">
                  <a:moveTo>
                    <a:pt x="116" y="0"/>
                  </a:moveTo>
                  <a:cubicBezTo>
                    <a:pt x="112" y="0"/>
                    <a:pt x="109" y="3"/>
                    <a:pt x="109" y="12"/>
                  </a:cubicBezTo>
                  <a:cubicBezTo>
                    <a:pt x="79" y="43"/>
                    <a:pt x="51" y="71"/>
                    <a:pt x="21" y="71"/>
                  </a:cubicBezTo>
                  <a:cubicBezTo>
                    <a:pt x="1" y="92"/>
                    <a:pt x="9" y="112"/>
                    <a:pt x="26" y="112"/>
                  </a:cubicBezTo>
                  <a:cubicBezTo>
                    <a:pt x="33" y="112"/>
                    <a:pt x="42" y="109"/>
                    <a:pt x="51" y="101"/>
                  </a:cubicBezTo>
                  <a:cubicBezTo>
                    <a:pt x="79" y="101"/>
                    <a:pt x="109" y="71"/>
                    <a:pt x="137" y="12"/>
                  </a:cubicBezTo>
                  <a:cubicBezTo>
                    <a:pt x="137" y="12"/>
                    <a:pt x="124" y="0"/>
                    <a:pt x="11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6"/>
            <p:cNvSpPr/>
            <p:nvPr/>
          </p:nvSpPr>
          <p:spPr>
            <a:xfrm>
              <a:off x="6468450" y="3364175"/>
              <a:ext cx="4400" cy="4375"/>
            </a:xfrm>
            <a:custGeom>
              <a:avLst/>
              <a:gdLst/>
              <a:ahLst/>
              <a:cxnLst/>
              <a:rect l="l" t="t" r="r" b="b"/>
              <a:pathLst>
                <a:path w="176" h="175" extrusionOk="0">
                  <a:moveTo>
                    <a:pt x="145" y="1"/>
                  </a:moveTo>
                  <a:cubicBezTo>
                    <a:pt x="117" y="59"/>
                    <a:pt x="59" y="87"/>
                    <a:pt x="29" y="145"/>
                  </a:cubicBezTo>
                  <a:cubicBezTo>
                    <a:pt x="1" y="145"/>
                    <a:pt x="29" y="175"/>
                    <a:pt x="59" y="175"/>
                  </a:cubicBezTo>
                  <a:cubicBezTo>
                    <a:pt x="87" y="117"/>
                    <a:pt x="145" y="87"/>
                    <a:pt x="175" y="28"/>
                  </a:cubicBezTo>
                  <a:cubicBezTo>
                    <a:pt x="175" y="28"/>
                    <a:pt x="175" y="1"/>
                    <a:pt x="1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6"/>
            <p:cNvSpPr/>
            <p:nvPr/>
          </p:nvSpPr>
          <p:spPr>
            <a:xfrm>
              <a:off x="6472825" y="3365300"/>
              <a:ext cx="2175" cy="2725"/>
            </a:xfrm>
            <a:custGeom>
              <a:avLst/>
              <a:gdLst/>
              <a:ahLst/>
              <a:cxnLst/>
              <a:rect l="l" t="t" r="r" b="b"/>
              <a:pathLst>
                <a:path w="87" h="109" extrusionOk="0">
                  <a:moveTo>
                    <a:pt x="66" y="0"/>
                  </a:moveTo>
                  <a:cubicBezTo>
                    <a:pt x="61" y="0"/>
                    <a:pt x="58" y="4"/>
                    <a:pt x="58" y="14"/>
                  </a:cubicBezTo>
                  <a:cubicBezTo>
                    <a:pt x="58" y="42"/>
                    <a:pt x="28" y="72"/>
                    <a:pt x="0" y="72"/>
                  </a:cubicBezTo>
                  <a:cubicBezTo>
                    <a:pt x="0" y="72"/>
                    <a:pt x="0" y="108"/>
                    <a:pt x="14" y="108"/>
                  </a:cubicBezTo>
                  <a:cubicBezTo>
                    <a:pt x="18" y="108"/>
                    <a:pt x="22" y="106"/>
                    <a:pt x="28" y="100"/>
                  </a:cubicBezTo>
                  <a:cubicBezTo>
                    <a:pt x="58" y="100"/>
                    <a:pt x="58" y="72"/>
                    <a:pt x="86" y="72"/>
                  </a:cubicBezTo>
                  <a:lnTo>
                    <a:pt x="86" y="42"/>
                  </a:lnTo>
                  <a:lnTo>
                    <a:pt x="86" y="14"/>
                  </a:lnTo>
                  <a:cubicBezTo>
                    <a:pt x="86" y="14"/>
                    <a:pt x="74" y="0"/>
                    <a:pt x="6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6"/>
            <p:cNvSpPr/>
            <p:nvPr/>
          </p:nvSpPr>
          <p:spPr>
            <a:xfrm>
              <a:off x="6476650" y="3366325"/>
              <a:ext cx="1250" cy="1475"/>
            </a:xfrm>
            <a:custGeom>
              <a:avLst/>
              <a:gdLst/>
              <a:ahLst/>
              <a:cxnLst/>
              <a:rect l="l" t="t" r="r" b="b"/>
              <a:pathLst>
                <a:path w="50" h="59" extrusionOk="0">
                  <a:moveTo>
                    <a:pt x="22" y="1"/>
                  </a:moveTo>
                  <a:lnTo>
                    <a:pt x="22" y="31"/>
                  </a:lnTo>
                  <a:cubicBezTo>
                    <a:pt x="22" y="22"/>
                    <a:pt x="19" y="18"/>
                    <a:pt x="16" y="18"/>
                  </a:cubicBezTo>
                  <a:cubicBezTo>
                    <a:pt x="9" y="18"/>
                    <a:pt x="0" y="39"/>
                    <a:pt x="22" y="59"/>
                  </a:cubicBezTo>
                  <a:cubicBezTo>
                    <a:pt x="22" y="59"/>
                    <a:pt x="49" y="59"/>
                    <a:pt x="49" y="31"/>
                  </a:cubicBezTo>
                  <a:cubicBezTo>
                    <a:pt x="49" y="1"/>
                    <a:pt x="49" y="1"/>
                    <a:pt x="2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6"/>
            <p:cNvSpPr/>
            <p:nvPr/>
          </p:nvSpPr>
          <p:spPr>
            <a:xfrm>
              <a:off x="6477175" y="3366325"/>
              <a:ext cx="25" cy="77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1" y="3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6"/>
            <p:cNvSpPr/>
            <p:nvPr/>
          </p:nvSpPr>
          <p:spPr>
            <a:xfrm>
              <a:off x="6466250" y="3422450"/>
              <a:ext cx="1475" cy="5975"/>
            </a:xfrm>
            <a:custGeom>
              <a:avLst/>
              <a:gdLst/>
              <a:ahLst/>
              <a:cxnLst/>
              <a:rect l="l" t="t" r="r" b="b"/>
              <a:pathLst>
                <a:path w="59" h="239" extrusionOk="0">
                  <a:moveTo>
                    <a:pt x="45" y="1"/>
                  </a:moveTo>
                  <a:cubicBezTo>
                    <a:pt x="38" y="1"/>
                    <a:pt x="31" y="8"/>
                    <a:pt x="31" y="22"/>
                  </a:cubicBezTo>
                  <a:cubicBezTo>
                    <a:pt x="31" y="80"/>
                    <a:pt x="31" y="138"/>
                    <a:pt x="1" y="226"/>
                  </a:cubicBezTo>
                  <a:cubicBezTo>
                    <a:pt x="1" y="226"/>
                    <a:pt x="14" y="239"/>
                    <a:pt x="23" y="239"/>
                  </a:cubicBezTo>
                  <a:cubicBezTo>
                    <a:pt x="27" y="239"/>
                    <a:pt x="31" y="236"/>
                    <a:pt x="31" y="226"/>
                  </a:cubicBezTo>
                  <a:cubicBezTo>
                    <a:pt x="59" y="168"/>
                    <a:pt x="59" y="80"/>
                    <a:pt x="59" y="22"/>
                  </a:cubicBezTo>
                  <a:cubicBezTo>
                    <a:pt x="59" y="8"/>
                    <a:pt x="52" y="1"/>
                    <a:pt x="4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6"/>
            <p:cNvSpPr/>
            <p:nvPr/>
          </p:nvSpPr>
          <p:spPr>
            <a:xfrm>
              <a:off x="6469925" y="3420825"/>
              <a:ext cx="2925" cy="7300"/>
            </a:xfrm>
            <a:custGeom>
              <a:avLst/>
              <a:gdLst/>
              <a:ahLst/>
              <a:cxnLst/>
              <a:rect l="l" t="t" r="r" b="b"/>
              <a:pathLst>
                <a:path w="117" h="292" extrusionOk="0">
                  <a:moveTo>
                    <a:pt x="86" y="1"/>
                  </a:moveTo>
                  <a:cubicBezTo>
                    <a:pt x="58" y="87"/>
                    <a:pt x="28" y="203"/>
                    <a:pt x="0" y="291"/>
                  </a:cubicBezTo>
                  <a:lnTo>
                    <a:pt x="28" y="291"/>
                  </a:lnTo>
                  <a:cubicBezTo>
                    <a:pt x="58" y="203"/>
                    <a:pt x="86" y="117"/>
                    <a:pt x="1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6"/>
            <p:cNvSpPr/>
            <p:nvPr/>
          </p:nvSpPr>
          <p:spPr>
            <a:xfrm>
              <a:off x="6473525" y="3418625"/>
              <a:ext cx="3675" cy="10750"/>
            </a:xfrm>
            <a:custGeom>
              <a:avLst/>
              <a:gdLst/>
              <a:ahLst/>
              <a:cxnLst/>
              <a:rect l="l" t="t" r="r" b="b"/>
              <a:pathLst>
                <a:path w="147" h="430" extrusionOk="0">
                  <a:moveTo>
                    <a:pt x="116" y="1"/>
                  </a:moveTo>
                  <a:cubicBezTo>
                    <a:pt x="58" y="147"/>
                    <a:pt x="0" y="263"/>
                    <a:pt x="0" y="407"/>
                  </a:cubicBezTo>
                  <a:cubicBezTo>
                    <a:pt x="0" y="422"/>
                    <a:pt x="8" y="430"/>
                    <a:pt x="15" y="430"/>
                  </a:cubicBezTo>
                  <a:cubicBezTo>
                    <a:pt x="23" y="430"/>
                    <a:pt x="30" y="422"/>
                    <a:pt x="30" y="407"/>
                  </a:cubicBezTo>
                  <a:cubicBezTo>
                    <a:pt x="58" y="291"/>
                    <a:pt x="88" y="147"/>
                    <a:pt x="147" y="31"/>
                  </a:cubicBezTo>
                  <a:cubicBezTo>
                    <a:pt x="147" y="1"/>
                    <a:pt x="147" y="1"/>
                    <a:pt x="1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6"/>
            <p:cNvSpPr/>
            <p:nvPr/>
          </p:nvSpPr>
          <p:spPr>
            <a:xfrm>
              <a:off x="6477175" y="3417350"/>
              <a:ext cx="3275" cy="11800"/>
            </a:xfrm>
            <a:custGeom>
              <a:avLst/>
              <a:gdLst/>
              <a:ahLst/>
              <a:cxnLst/>
              <a:rect l="l" t="t" r="r" b="b"/>
              <a:pathLst>
                <a:path w="131" h="472" extrusionOk="0">
                  <a:moveTo>
                    <a:pt x="123" y="1"/>
                  </a:moveTo>
                  <a:cubicBezTo>
                    <a:pt x="116" y="1"/>
                    <a:pt x="102" y="9"/>
                    <a:pt x="87" y="24"/>
                  </a:cubicBezTo>
                  <a:lnTo>
                    <a:pt x="1" y="458"/>
                  </a:lnTo>
                  <a:cubicBezTo>
                    <a:pt x="1" y="458"/>
                    <a:pt x="13" y="472"/>
                    <a:pt x="21" y="472"/>
                  </a:cubicBezTo>
                  <a:cubicBezTo>
                    <a:pt x="25" y="472"/>
                    <a:pt x="28" y="468"/>
                    <a:pt x="28" y="458"/>
                  </a:cubicBezTo>
                  <a:lnTo>
                    <a:pt x="117" y="24"/>
                  </a:lnTo>
                  <a:cubicBezTo>
                    <a:pt x="131" y="9"/>
                    <a:pt x="131" y="1"/>
                    <a:pt x="12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6"/>
            <p:cNvSpPr/>
            <p:nvPr/>
          </p:nvSpPr>
          <p:spPr>
            <a:xfrm>
              <a:off x="6481525" y="3413750"/>
              <a:ext cx="2950" cy="10325"/>
            </a:xfrm>
            <a:custGeom>
              <a:avLst/>
              <a:gdLst/>
              <a:ahLst/>
              <a:cxnLst/>
              <a:rect l="l" t="t" r="r" b="b"/>
              <a:pathLst>
                <a:path w="118" h="413" extrusionOk="0">
                  <a:moveTo>
                    <a:pt x="113" y="0"/>
                  </a:moveTo>
                  <a:cubicBezTo>
                    <a:pt x="110" y="0"/>
                    <a:pt x="102" y="7"/>
                    <a:pt x="87" y="21"/>
                  </a:cubicBezTo>
                  <a:cubicBezTo>
                    <a:pt x="59" y="137"/>
                    <a:pt x="29" y="254"/>
                    <a:pt x="1" y="400"/>
                  </a:cubicBezTo>
                  <a:cubicBezTo>
                    <a:pt x="1" y="400"/>
                    <a:pt x="13" y="412"/>
                    <a:pt x="22" y="412"/>
                  </a:cubicBezTo>
                  <a:cubicBezTo>
                    <a:pt x="26" y="412"/>
                    <a:pt x="29" y="409"/>
                    <a:pt x="29" y="400"/>
                  </a:cubicBezTo>
                  <a:cubicBezTo>
                    <a:pt x="59" y="284"/>
                    <a:pt x="87" y="137"/>
                    <a:pt x="117" y="21"/>
                  </a:cubicBezTo>
                  <a:cubicBezTo>
                    <a:pt x="117" y="7"/>
                    <a:pt x="117" y="0"/>
                    <a:pt x="11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6"/>
            <p:cNvSpPr/>
            <p:nvPr/>
          </p:nvSpPr>
          <p:spPr>
            <a:xfrm>
              <a:off x="6484675" y="3411775"/>
              <a:ext cx="2700" cy="8675"/>
            </a:xfrm>
            <a:custGeom>
              <a:avLst/>
              <a:gdLst/>
              <a:ahLst/>
              <a:cxnLst/>
              <a:rect l="l" t="t" r="r" b="b"/>
              <a:pathLst>
                <a:path w="108" h="347" extrusionOk="0">
                  <a:moveTo>
                    <a:pt x="85" y="1"/>
                  </a:moveTo>
                  <a:cubicBezTo>
                    <a:pt x="81" y="1"/>
                    <a:pt x="77" y="4"/>
                    <a:pt x="77" y="14"/>
                  </a:cubicBezTo>
                  <a:cubicBezTo>
                    <a:pt x="49" y="100"/>
                    <a:pt x="19" y="216"/>
                    <a:pt x="19" y="333"/>
                  </a:cubicBezTo>
                  <a:cubicBezTo>
                    <a:pt x="0" y="333"/>
                    <a:pt x="20" y="346"/>
                    <a:pt x="35" y="346"/>
                  </a:cubicBezTo>
                  <a:cubicBezTo>
                    <a:pt x="43" y="346"/>
                    <a:pt x="49" y="343"/>
                    <a:pt x="49" y="333"/>
                  </a:cubicBezTo>
                  <a:cubicBezTo>
                    <a:pt x="49" y="216"/>
                    <a:pt x="77" y="130"/>
                    <a:pt x="107" y="14"/>
                  </a:cubicBezTo>
                  <a:cubicBezTo>
                    <a:pt x="107" y="14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6"/>
            <p:cNvSpPr/>
            <p:nvPr/>
          </p:nvSpPr>
          <p:spPr>
            <a:xfrm>
              <a:off x="6488050" y="3410100"/>
              <a:ext cx="1475" cy="8375"/>
            </a:xfrm>
            <a:custGeom>
              <a:avLst/>
              <a:gdLst/>
              <a:ahLst/>
              <a:cxnLst/>
              <a:rect l="l" t="t" r="r" b="b"/>
              <a:pathLst>
                <a:path w="59" h="335" extrusionOk="0">
                  <a:moveTo>
                    <a:pt x="55" y="0"/>
                  </a:moveTo>
                  <a:cubicBezTo>
                    <a:pt x="51" y="0"/>
                    <a:pt x="44" y="8"/>
                    <a:pt x="30" y="23"/>
                  </a:cubicBezTo>
                  <a:cubicBezTo>
                    <a:pt x="30" y="109"/>
                    <a:pt x="0" y="197"/>
                    <a:pt x="0" y="314"/>
                  </a:cubicBezTo>
                  <a:cubicBezTo>
                    <a:pt x="0" y="328"/>
                    <a:pt x="8" y="335"/>
                    <a:pt x="15" y="335"/>
                  </a:cubicBezTo>
                  <a:cubicBezTo>
                    <a:pt x="23" y="335"/>
                    <a:pt x="30" y="328"/>
                    <a:pt x="30" y="314"/>
                  </a:cubicBezTo>
                  <a:cubicBezTo>
                    <a:pt x="58" y="225"/>
                    <a:pt x="58" y="109"/>
                    <a:pt x="58" y="23"/>
                  </a:cubicBezTo>
                  <a:cubicBezTo>
                    <a:pt x="58" y="8"/>
                    <a:pt x="58" y="0"/>
                    <a:pt x="5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6"/>
            <p:cNvSpPr/>
            <p:nvPr/>
          </p:nvSpPr>
          <p:spPr>
            <a:xfrm>
              <a:off x="6490950" y="3409900"/>
              <a:ext cx="1475" cy="4225"/>
            </a:xfrm>
            <a:custGeom>
              <a:avLst/>
              <a:gdLst/>
              <a:ahLst/>
              <a:cxnLst/>
              <a:rect l="l" t="t" r="r" b="b"/>
              <a:pathLst>
                <a:path w="59" h="169" extrusionOk="0">
                  <a:moveTo>
                    <a:pt x="31" y="1"/>
                  </a:moveTo>
                  <a:cubicBezTo>
                    <a:pt x="0" y="59"/>
                    <a:pt x="0" y="117"/>
                    <a:pt x="0" y="147"/>
                  </a:cubicBezTo>
                  <a:cubicBezTo>
                    <a:pt x="0" y="161"/>
                    <a:pt x="8" y="168"/>
                    <a:pt x="16" y="168"/>
                  </a:cubicBezTo>
                  <a:cubicBezTo>
                    <a:pt x="23" y="168"/>
                    <a:pt x="31" y="161"/>
                    <a:pt x="31" y="147"/>
                  </a:cubicBezTo>
                  <a:cubicBezTo>
                    <a:pt x="31" y="117"/>
                    <a:pt x="31" y="59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6"/>
            <p:cNvSpPr/>
            <p:nvPr/>
          </p:nvSpPr>
          <p:spPr>
            <a:xfrm>
              <a:off x="6493150" y="3407000"/>
              <a:ext cx="2175" cy="4200"/>
            </a:xfrm>
            <a:custGeom>
              <a:avLst/>
              <a:gdLst/>
              <a:ahLst/>
              <a:cxnLst/>
              <a:rect l="l" t="t" r="r" b="b"/>
              <a:pathLst>
                <a:path w="87" h="168" extrusionOk="0">
                  <a:moveTo>
                    <a:pt x="59" y="1"/>
                  </a:moveTo>
                  <a:cubicBezTo>
                    <a:pt x="29" y="59"/>
                    <a:pt x="1" y="117"/>
                    <a:pt x="1" y="147"/>
                  </a:cubicBezTo>
                  <a:cubicBezTo>
                    <a:pt x="1" y="161"/>
                    <a:pt x="8" y="168"/>
                    <a:pt x="15" y="168"/>
                  </a:cubicBezTo>
                  <a:cubicBezTo>
                    <a:pt x="22" y="168"/>
                    <a:pt x="29" y="161"/>
                    <a:pt x="29" y="147"/>
                  </a:cubicBezTo>
                  <a:cubicBezTo>
                    <a:pt x="29" y="117"/>
                    <a:pt x="59" y="59"/>
                    <a:pt x="87" y="31"/>
                  </a:cubicBezTo>
                  <a:cubicBezTo>
                    <a:pt x="87" y="1"/>
                    <a:pt x="59" y="1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6"/>
            <p:cNvSpPr/>
            <p:nvPr/>
          </p:nvSpPr>
          <p:spPr>
            <a:xfrm>
              <a:off x="6495300" y="3405550"/>
              <a:ext cx="1475" cy="4000"/>
            </a:xfrm>
            <a:custGeom>
              <a:avLst/>
              <a:gdLst/>
              <a:ahLst/>
              <a:cxnLst/>
              <a:rect l="l" t="t" r="r" b="b"/>
              <a:pathLst>
                <a:path w="59" h="160" extrusionOk="0">
                  <a:moveTo>
                    <a:pt x="31" y="1"/>
                  </a:moveTo>
                  <a:cubicBezTo>
                    <a:pt x="31" y="31"/>
                    <a:pt x="31" y="89"/>
                    <a:pt x="1" y="147"/>
                  </a:cubicBezTo>
                  <a:cubicBezTo>
                    <a:pt x="1" y="147"/>
                    <a:pt x="14" y="159"/>
                    <a:pt x="23" y="159"/>
                  </a:cubicBezTo>
                  <a:cubicBezTo>
                    <a:pt x="28" y="159"/>
                    <a:pt x="31" y="156"/>
                    <a:pt x="31" y="147"/>
                  </a:cubicBezTo>
                  <a:cubicBezTo>
                    <a:pt x="59" y="89"/>
                    <a:pt x="59" y="31"/>
                    <a:pt x="3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6"/>
            <p:cNvSpPr/>
            <p:nvPr/>
          </p:nvSpPr>
          <p:spPr>
            <a:xfrm>
              <a:off x="6498975" y="3402650"/>
              <a:ext cx="1475" cy="2925"/>
            </a:xfrm>
            <a:custGeom>
              <a:avLst/>
              <a:gdLst/>
              <a:ahLst/>
              <a:cxnLst/>
              <a:rect l="l" t="t" r="r" b="b"/>
              <a:pathLst>
                <a:path w="59" h="117" extrusionOk="0">
                  <a:moveTo>
                    <a:pt x="28" y="0"/>
                  </a:moveTo>
                  <a:cubicBezTo>
                    <a:pt x="0" y="0"/>
                    <a:pt x="0" y="0"/>
                    <a:pt x="0" y="31"/>
                  </a:cubicBezTo>
                  <a:cubicBezTo>
                    <a:pt x="28" y="31"/>
                    <a:pt x="28" y="89"/>
                    <a:pt x="0" y="89"/>
                  </a:cubicBezTo>
                  <a:cubicBezTo>
                    <a:pt x="0" y="117"/>
                    <a:pt x="0" y="117"/>
                    <a:pt x="28" y="117"/>
                  </a:cubicBezTo>
                  <a:cubicBezTo>
                    <a:pt x="58" y="89"/>
                    <a:pt x="28" y="31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6"/>
            <p:cNvSpPr/>
            <p:nvPr/>
          </p:nvSpPr>
          <p:spPr>
            <a:xfrm>
              <a:off x="6500425" y="3399050"/>
              <a:ext cx="1475" cy="2925"/>
            </a:xfrm>
            <a:custGeom>
              <a:avLst/>
              <a:gdLst/>
              <a:ahLst/>
              <a:cxnLst/>
              <a:rect l="l" t="t" r="r" b="b"/>
              <a:pathLst>
                <a:path w="59" h="117" extrusionOk="0">
                  <a:moveTo>
                    <a:pt x="28" y="0"/>
                  </a:moveTo>
                  <a:cubicBezTo>
                    <a:pt x="28" y="0"/>
                    <a:pt x="0" y="0"/>
                    <a:pt x="0" y="28"/>
                  </a:cubicBezTo>
                  <a:cubicBezTo>
                    <a:pt x="28" y="58"/>
                    <a:pt x="28" y="86"/>
                    <a:pt x="28" y="116"/>
                  </a:cubicBezTo>
                  <a:lnTo>
                    <a:pt x="58" y="116"/>
                  </a:lnTo>
                  <a:cubicBezTo>
                    <a:pt x="58" y="86"/>
                    <a:pt x="58" y="28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6"/>
            <p:cNvSpPr/>
            <p:nvPr/>
          </p:nvSpPr>
          <p:spPr>
            <a:xfrm>
              <a:off x="6391450" y="3494925"/>
              <a:ext cx="8000" cy="6850"/>
            </a:xfrm>
            <a:custGeom>
              <a:avLst/>
              <a:gdLst/>
              <a:ahLst/>
              <a:cxnLst/>
              <a:rect l="l" t="t" r="r" b="b"/>
              <a:pathLst>
                <a:path w="320" h="274" extrusionOk="0">
                  <a:moveTo>
                    <a:pt x="292" y="1"/>
                  </a:moveTo>
                  <a:cubicBezTo>
                    <a:pt x="175" y="59"/>
                    <a:pt x="87" y="145"/>
                    <a:pt x="1" y="233"/>
                  </a:cubicBezTo>
                  <a:cubicBezTo>
                    <a:pt x="1" y="253"/>
                    <a:pt x="15" y="273"/>
                    <a:pt x="34" y="273"/>
                  </a:cubicBezTo>
                  <a:cubicBezTo>
                    <a:pt x="41" y="273"/>
                    <a:pt x="50" y="270"/>
                    <a:pt x="59" y="261"/>
                  </a:cubicBezTo>
                  <a:cubicBezTo>
                    <a:pt x="117" y="175"/>
                    <a:pt x="203" y="117"/>
                    <a:pt x="292" y="28"/>
                  </a:cubicBezTo>
                  <a:cubicBezTo>
                    <a:pt x="319" y="28"/>
                    <a:pt x="292" y="1"/>
                    <a:pt x="29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6"/>
            <p:cNvSpPr/>
            <p:nvPr/>
          </p:nvSpPr>
          <p:spPr>
            <a:xfrm>
              <a:off x="6393825" y="3498250"/>
              <a:ext cx="6875" cy="6425"/>
            </a:xfrm>
            <a:custGeom>
              <a:avLst/>
              <a:gdLst/>
              <a:ahLst/>
              <a:cxnLst/>
              <a:rect l="l" t="t" r="r" b="b"/>
              <a:pathLst>
                <a:path w="275" h="257" extrusionOk="0">
                  <a:moveTo>
                    <a:pt x="260" y="0"/>
                  </a:moveTo>
                  <a:cubicBezTo>
                    <a:pt x="257" y="0"/>
                    <a:pt x="255" y="4"/>
                    <a:pt x="255" y="12"/>
                  </a:cubicBezTo>
                  <a:cubicBezTo>
                    <a:pt x="166" y="70"/>
                    <a:pt x="80" y="128"/>
                    <a:pt x="22" y="216"/>
                  </a:cubicBezTo>
                  <a:cubicBezTo>
                    <a:pt x="1" y="236"/>
                    <a:pt x="10" y="257"/>
                    <a:pt x="26" y="257"/>
                  </a:cubicBezTo>
                  <a:cubicBezTo>
                    <a:pt x="33" y="257"/>
                    <a:pt x="42" y="253"/>
                    <a:pt x="50" y="244"/>
                  </a:cubicBezTo>
                  <a:cubicBezTo>
                    <a:pt x="138" y="186"/>
                    <a:pt x="197" y="100"/>
                    <a:pt x="255" y="42"/>
                  </a:cubicBezTo>
                  <a:cubicBezTo>
                    <a:pt x="274" y="20"/>
                    <a:pt x="266" y="0"/>
                    <a:pt x="26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6"/>
            <p:cNvSpPr/>
            <p:nvPr/>
          </p:nvSpPr>
          <p:spPr>
            <a:xfrm>
              <a:off x="6395075" y="3501150"/>
              <a:ext cx="9275" cy="7575"/>
            </a:xfrm>
            <a:custGeom>
              <a:avLst/>
              <a:gdLst/>
              <a:ahLst/>
              <a:cxnLst/>
              <a:rect l="l" t="t" r="r" b="b"/>
              <a:pathLst>
                <a:path w="371" h="303" extrusionOk="0">
                  <a:moveTo>
                    <a:pt x="344" y="0"/>
                  </a:moveTo>
                  <a:cubicBezTo>
                    <a:pt x="337" y="0"/>
                    <a:pt x="329" y="4"/>
                    <a:pt x="321" y="12"/>
                  </a:cubicBezTo>
                  <a:cubicBezTo>
                    <a:pt x="205" y="70"/>
                    <a:pt x="88" y="158"/>
                    <a:pt x="30" y="244"/>
                  </a:cubicBezTo>
                  <a:cubicBezTo>
                    <a:pt x="0" y="275"/>
                    <a:pt x="58" y="302"/>
                    <a:pt x="88" y="302"/>
                  </a:cubicBezTo>
                  <a:cubicBezTo>
                    <a:pt x="174" y="216"/>
                    <a:pt x="233" y="128"/>
                    <a:pt x="349" y="42"/>
                  </a:cubicBezTo>
                  <a:cubicBezTo>
                    <a:pt x="370" y="21"/>
                    <a:pt x="361" y="0"/>
                    <a:pt x="34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6"/>
            <p:cNvSpPr/>
            <p:nvPr/>
          </p:nvSpPr>
          <p:spPr>
            <a:xfrm>
              <a:off x="6398875" y="3504350"/>
              <a:ext cx="8600" cy="7500"/>
            </a:xfrm>
            <a:custGeom>
              <a:avLst/>
              <a:gdLst/>
              <a:ahLst/>
              <a:cxnLst/>
              <a:rect l="l" t="t" r="r" b="b"/>
              <a:pathLst>
                <a:path w="344" h="300" extrusionOk="0">
                  <a:moveTo>
                    <a:pt x="285" y="0"/>
                  </a:moveTo>
                  <a:cubicBezTo>
                    <a:pt x="197" y="58"/>
                    <a:pt x="81" y="147"/>
                    <a:pt x="22" y="233"/>
                  </a:cubicBezTo>
                  <a:cubicBezTo>
                    <a:pt x="0" y="257"/>
                    <a:pt x="14" y="299"/>
                    <a:pt x="36" y="299"/>
                  </a:cubicBezTo>
                  <a:cubicBezTo>
                    <a:pt x="41" y="299"/>
                    <a:pt x="47" y="297"/>
                    <a:pt x="53" y="291"/>
                  </a:cubicBezTo>
                  <a:lnTo>
                    <a:pt x="313" y="30"/>
                  </a:lnTo>
                  <a:cubicBezTo>
                    <a:pt x="343" y="30"/>
                    <a:pt x="313" y="0"/>
                    <a:pt x="28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6"/>
            <p:cNvSpPr/>
            <p:nvPr/>
          </p:nvSpPr>
          <p:spPr>
            <a:xfrm>
              <a:off x="6402325" y="3508000"/>
              <a:ext cx="9500" cy="7300"/>
            </a:xfrm>
            <a:custGeom>
              <a:avLst/>
              <a:gdLst/>
              <a:ahLst/>
              <a:cxnLst/>
              <a:rect l="l" t="t" r="r" b="b"/>
              <a:pathLst>
                <a:path w="380" h="292" extrusionOk="0">
                  <a:moveTo>
                    <a:pt x="321" y="1"/>
                  </a:moveTo>
                  <a:cubicBezTo>
                    <a:pt x="321" y="1"/>
                    <a:pt x="321" y="1"/>
                    <a:pt x="321" y="1"/>
                  </a:cubicBezTo>
                  <a:lnTo>
                    <a:pt x="321" y="1"/>
                  </a:lnTo>
                  <a:close/>
                  <a:moveTo>
                    <a:pt x="321" y="1"/>
                  </a:moveTo>
                  <a:cubicBezTo>
                    <a:pt x="321" y="1"/>
                    <a:pt x="321" y="1"/>
                    <a:pt x="321" y="1"/>
                  </a:cubicBezTo>
                  <a:lnTo>
                    <a:pt x="321" y="1"/>
                  </a:lnTo>
                  <a:close/>
                  <a:moveTo>
                    <a:pt x="321" y="1"/>
                  </a:moveTo>
                  <a:cubicBezTo>
                    <a:pt x="321" y="14"/>
                    <a:pt x="328" y="21"/>
                    <a:pt x="335" y="21"/>
                  </a:cubicBezTo>
                  <a:cubicBezTo>
                    <a:pt x="339" y="21"/>
                    <a:pt x="342" y="20"/>
                    <a:pt x="345" y="17"/>
                  </a:cubicBezTo>
                  <a:lnTo>
                    <a:pt x="345" y="17"/>
                  </a:lnTo>
                  <a:cubicBezTo>
                    <a:pt x="341" y="23"/>
                    <a:pt x="334" y="28"/>
                    <a:pt x="321" y="28"/>
                  </a:cubicBezTo>
                  <a:lnTo>
                    <a:pt x="321" y="1"/>
                  </a:lnTo>
                  <a:cubicBezTo>
                    <a:pt x="321" y="28"/>
                    <a:pt x="263" y="59"/>
                    <a:pt x="263" y="59"/>
                  </a:cubicBezTo>
                  <a:cubicBezTo>
                    <a:pt x="233" y="87"/>
                    <a:pt x="205" y="87"/>
                    <a:pt x="175" y="117"/>
                  </a:cubicBezTo>
                  <a:cubicBezTo>
                    <a:pt x="117" y="145"/>
                    <a:pt x="59" y="203"/>
                    <a:pt x="31" y="233"/>
                  </a:cubicBezTo>
                  <a:cubicBezTo>
                    <a:pt x="1" y="261"/>
                    <a:pt x="31" y="291"/>
                    <a:pt x="59" y="291"/>
                  </a:cubicBezTo>
                  <a:cubicBezTo>
                    <a:pt x="147" y="233"/>
                    <a:pt x="233" y="145"/>
                    <a:pt x="321" y="59"/>
                  </a:cubicBezTo>
                  <a:cubicBezTo>
                    <a:pt x="349" y="59"/>
                    <a:pt x="380" y="28"/>
                    <a:pt x="34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6"/>
            <p:cNvSpPr/>
            <p:nvPr/>
          </p:nvSpPr>
          <p:spPr>
            <a:xfrm>
              <a:off x="6405225" y="3511425"/>
              <a:ext cx="11525" cy="9225"/>
            </a:xfrm>
            <a:custGeom>
              <a:avLst/>
              <a:gdLst/>
              <a:ahLst/>
              <a:cxnLst/>
              <a:rect l="l" t="t" r="r" b="b"/>
              <a:pathLst>
                <a:path w="461" h="369" extrusionOk="0">
                  <a:moveTo>
                    <a:pt x="425" y="0"/>
                  </a:moveTo>
                  <a:cubicBezTo>
                    <a:pt x="419" y="0"/>
                    <a:pt x="414" y="2"/>
                    <a:pt x="408" y="8"/>
                  </a:cubicBezTo>
                  <a:cubicBezTo>
                    <a:pt x="264" y="66"/>
                    <a:pt x="117" y="182"/>
                    <a:pt x="1" y="328"/>
                  </a:cubicBezTo>
                  <a:cubicBezTo>
                    <a:pt x="1" y="348"/>
                    <a:pt x="16" y="369"/>
                    <a:pt x="35" y="369"/>
                  </a:cubicBezTo>
                  <a:cubicBezTo>
                    <a:pt x="42" y="369"/>
                    <a:pt x="51" y="365"/>
                    <a:pt x="59" y="356"/>
                  </a:cubicBezTo>
                  <a:lnTo>
                    <a:pt x="233" y="182"/>
                  </a:lnTo>
                  <a:cubicBezTo>
                    <a:pt x="291" y="124"/>
                    <a:pt x="350" y="96"/>
                    <a:pt x="438" y="38"/>
                  </a:cubicBezTo>
                  <a:cubicBezTo>
                    <a:pt x="460" y="38"/>
                    <a:pt x="447" y="0"/>
                    <a:pt x="42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6"/>
            <p:cNvSpPr/>
            <p:nvPr/>
          </p:nvSpPr>
          <p:spPr>
            <a:xfrm>
              <a:off x="6407575" y="3514500"/>
              <a:ext cx="12975" cy="11150"/>
            </a:xfrm>
            <a:custGeom>
              <a:avLst/>
              <a:gdLst/>
              <a:ahLst/>
              <a:cxnLst/>
              <a:rect l="l" t="t" r="r" b="b"/>
              <a:pathLst>
                <a:path w="519" h="446" extrusionOk="0">
                  <a:moveTo>
                    <a:pt x="460" y="1"/>
                  </a:moveTo>
                  <a:cubicBezTo>
                    <a:pt x="314" y="89"/>
                    <a:pt x="139" y="233"/>
                    <a:pt x="23" y="380"/>
                  </a:cubicBezTo>
                  <a:cubicBezTo>
                    <a:pt x="0" y="402"/>
                    <a:pt x="35" y="445"/>
                    <a:pt x="63" y="445"/>
                  </a:cubicBezTo>
                  <a:cubicBezTo>
                    <a:pt x="70" y="445"/>
                    <a:pt x="76" y="443"/>
                    <a:pt x="81" y="438"/>
                  </a:cubicBezTo>
                  <a:cubicBezTo>
                    <a:pt x="197" y="291"/>
                    <a:pt x="344" y="175"/>
                    <a:pt x="488" y="31"/>
                  </a:cubicBezTo>
                  <a:cubicBezTo>
                    <a:pt x="518" y="31"/>
                    <a:pt x="488" y="1"/>
                    <a:pt x="46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6"/>
            <p:cNvSpPr/>
            <p:nvPr/>
          </p:nvSpPr>
          <p:spPr>
            <a:xfrm>
              <a:off x="6412725" y="3517425"/>
              <a:ext cx="12875" cy="11950"/>
            </a:xfrm>
            <a:custGeom>
              <a:avLst/>
              <a:gdLst/>
              <a:ahLst/>
              <a:cxnLst/>
              <a:rect l="l" t="t" r="r" b="b"/>
              <a:pathLst>
                <a:path w="515" h="478" extrusionOk="0">
                  <a:moveTo>
                    <a:pt x="487" y="0"/>
                  </a:moveTo>
                  <a:cubicBezTo>
                    <a:pt x="312" y="116"/>
                    <a:pt x="138" y="263"/>
                    <a:pt x="22" y="437"/>
                  </a:cubicBezTo>
                  <a:cubicBezTo>
                    <a:pt x="0" y="457"/>
                    <a:pt x="23" y="478"/>
                    <a:pt x="49" y="478"/>
                  </a:cubicBezTo>
                  <a:cubicBezTo>
                    <a:pt x="59" y="478"/>
                    <a:pt x="71" y="474"/>
                    <a:pt x="80" y="465"/>
                  </a:cubicBezTo>
                  <a:cubicBezTo>
                    <a:pt x="224" y="321"/>
                    <a:pt x="340" y="174"/>
                    <a:pt x="514" y="30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6"/>
            <p:cNvSpPr/>
            <p:nvPr/>
          </p:nvSpPr>
          <p:spPr>
            <a:xfrm>
              <a:off x="6416850" y="3520750"/>
              <a:ext cx="15100" cy="15175"/>
            </a:xfrm>
            <a:custGeom>
              <a:avLst/>
              <a:gdLst/>
              <a:ahLst/>
              <a:cxnLst/>
              <a:rect l="l" t="t" r="r" b="b"/>
              <a:pathLst>
                <a:path w="604" h="607" extrusionOk="0">
                  <a:moveTo>
                    <a:pt x="578" y="1"/>
                  </a:moveTo>
                  <a:cubicBezTo>
                    <a:pt x="571" y="1"/>
                    <a:pt x="562" y="5"/>
                    <a:pt x="554" y="14"/>
                  </a:cubicBezTo>
                  <a:cubicBezTo>
                    <a:pt x="349" y="158"/>
                    <a:pt x="147" y="332"/>
                    <a:pt x="1" y="564"/>
                  </a:cubicBezTo>
                  <a:cubicBezTo>
                    <a:pt x="1" y="586"/>
                    <a:pt x="16" y="606"/>
                    <a:pt x="35" y="606"/>
                  </a:cubicBezTo>
                  <a:cubicBezTo>
                    <a:pt x="42" y="606"/>
                    <a:pt x="51" y="603"/>
                    <a:pt x="59" y="595"/>
                  </a:cubicBezTo>
                  <a:cubicBezTo>
                    <a:pt x="233" y="390"/>
                    <a:pt x="380" y="216"/>
                    <a:pt x="582" y="41"/>
                  </a:cubicBezTo>
                  <a:cubicBezTo>
                    <a:pt x="603" y="22"/>
                    <a:pt x="594" y="1"/>
                    <a:pt x="57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6"/>
            <p:cNvSpPr/>
            <p:nvPr/>
          </p:nvSpPr>
          <p:spPr>
            <a:xfrm>
              <a:off x="6421225" y="3523225"/>
              <a:ext cx="14550" cy="14875"/>
            </a:xfrm>
            <a:custGeom>
              <a:avLst/>
              <a:gdLst/>
              <a:ahLst/>
              <a:cxnLst/>
              <a:rect l="l" t="t" r="r" b="b"/>
              <a:pathLst>
                <a:path w="582" h="595" extrusionOk="0">
                  <a:moveTo>
                    <a:pt x="553" y="1"/>
                  </a:moveTo>
                  <a:cubicBezTo>
                    <a:pt x="321" y="147"/>
                    <a:pt x="116" y="321"/>
                    <a:pt x="0" y="554"/>
                  </a:cubicBezTo>
                  <a:cubicBezTo>
                    <a:pt x="0" y="573"/>
                    <a:pt x="15" y="594"/>
                    <a:pt x="34" y="594"/>
                  </a:cubicBezTo>
                  <a:cubicBezTo>
                    <a:pt x="42" y="594"/>
                    <a:pt x="50" y="591"/>
                    <a:pt x="58" y="582"/>
                  </a:cubicBezTo>
                  <a:cubicBezTo>
                    <a:pt x="147" y="496"/>
                    <a:pt x="205" y="379"/>
                    <a:pt x="291" y="291"/>
                  </a:cubicBezTo>
                  <a:cubicBezTo>
                    <a:pt x="379" y="205"/>
                    <a:pt x="465" y="117"/>
                    <a:pt x="553" y="59"/>
                  </a:cubicBezTo>
                  <a:cubicBezTo>
                    <a:pt x="581" y="31"/>
                    <a:pt x="553" y="1"/>
                    <a:pt x="55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6"/>
            <p:cNvSpPr/>
            <p:nvPr/>
          </p:nvSpPr>
          <p:spPr>
            <a:xfrm>
              <a:off x="6423625" y="3524400"/>
              <a:ext cx="17250" cy="17325"/>
            </a:xfrm>
            <a:custGeom>
              <a:avLst/>
              <a:gdLst/>
              <a:ahLst/>
              <a:cxnLst/>
              <a:rect l="l" t="t" r="r" b="b"/>
              <a:pathLst>
                <a:path w="690" h="693" extrusionOk="0">
                  <a:moveTo>
                    <a:pt x="679" y="0"/>
                  </a:moveTo>
                  <a:cubicBezTo>
                    <a:pt x="675" y="0"/>
                    <a:pt x="668" y="4"/>
                    <a:pt x="660" y="12"/>
                  </a:cubicBezTo>
                  <a:cubicBezTo>
                    <a:pt x="427" y="186"/>
                    <a:pt x="195" y="418"/>
                    <a:pt x="20" y="651"/>
                  </a:cubicBezTo>
                  <a:cubicBezTo>
                    <a:pt x="1" y="672"/>
                    <a:pt x="24" y="693"/>
                    <a:pt x="49" y="693"/>
                  </a:cubicBezTo>
                  <a:cubicBezTo>
                    <a:pt x="60" y="693"/>
                    <a:pt x="70" y="689"/>
                    <a:pt x="78" y="681"/>
                  </a:cubicBezTo>
                  <a:cubicBezTo>
                    <a:pt x="167" y="565"/>
                    <a:pt x="253" y="449"/>
                    <a:pt x="369" y="360"/>
                  </a:cubicBezTo>
                  <a:cubicBezTo>
                    <a:pt x="457" y="244"/>
                    <a:pt x="574" y="128"/>
                    <a:pt x="690" y="42"/>
                  </a:cubicBezTo>
                  <a:cubicBezTo>
                    <a:pt x="690" y="20"/>
                    <a:pt x="690" y="0"/>
                    <a:pt x="67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>
              <a:off x="6428700" y="3526675"/>
              <a:ext cx="17825" cy="18675"/>
            </a:xfrm>
            <a:custGeom>
              <a:avLst/>
              <a:gdLst/>
              <a:ahLst/>
              <a:cxnLst/>
              <a:rect l="l" t="t" r="r" b="b"/>
              <a:pathLst>
                <a:path w="713" h="747" extrusionOk="0">
                  <a:moveTo>
                    <a:pt x="667" y="0"/>
                  </a:moveTo>
                  <a:cubicBezTo>
                    <a:pt x="664" y="0"/>
                    <a:pt x="661" y="3"/>
                    <a:pt x="661" y="9"/>
                  </a:cubicBezTo>
                  <a:cubicBezTo>
                    <a:pt x="398" y="211"/>
                    <a:pt x="196" y="444"/>
                    <a:pt x="22" y="706"/>
                  </a:cubicBezTo>
                  <a:cubicBezTo>
                    <a:pt x="1" y="726"/>
                    <a:pt x="23" y="747"/>
                    <a:pt x="49" y="747"/>
                  </a:cubicBezTo>
                  <a:cubicBezTo>
                    <a:pt x="60" y="747"/>
                    <a:pt x="71" y="743"/>
                    <a:pt x="80" y="734"/>
                  </a:cubicBezTo>
                  <a:cubicBezTo>
                    <a:pt x="254" y="502"/>
                    <a:pt x="457" y="269"/>
                    <a:pt x="689" y="37"/>
                  </a:cubicBezTo>
                  <a:cubicBezTo>
                    <a:pt x="713" y="37"/>
                    <a:pt x="681" y="0"/>
                    <a:pt x="66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>
              <a:off x="6431575" y="3529800"/>
              <a:ext cx="18025" cy="17725"/>
            </a:xfrm>
            <a:custGeom>
              <a:avLst/>
              <a:gdLst/>
              <a:ahLst/>
              <a:cxnLst/>
              <a:rect l="l" t="t" r="r" b="b"/>
              <a:pathLst>
                <a:path w="721" h="709" extrusionOk="0">
                  <a:moveTo>
                    <a:pt x="690" y="0"/>
                  </a:moveTo>
                  <a:cubicBezTo>
                    <a:pt x="430" y="202"/>
                    <a:pt x="197" y="407"/>
                    <a:pt x="23" y="639"/>
                  </a:cubicBezTo>
                  <a:cubicBezTo>
                    <a:pt x="1" y="682"/>
                    <a:pt x="26" y="708"/>
                    <a:pt x="53" y="708"/>
                  </a:cubicBezTo>
                  <a:cubicBezTo>
                    <a:pt x="63" y="708"/>
                    <a:pt x="73" y="705"/>
                    <a:pt x="81" y="698"/>
                  </a:cubicBezTo>
                  <a:cubicBezTo>
                    <a:pt x="256" y="465"/>
                    <a:pt x="458" y="233"/>
                    <a:pt x="690" y="28"/>
                  </a:cubicBezTo>
                  <a:cubicBezTo>
                    <a:pt x="720" y="28"/>
                    <a:pt x="690" y="0"/>
                    <a:pt x="69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6"/>
            <p:cNvSpPr/>
            <p:nvPr/>
          </p:nvSpPr>
          <p:spPr>
            <a:xfrm>
              <a:off x="6435175" y="3531650"/>
              <a:ext cx="20725" cy="19425"/>
            </a:xfrm>
            <a:custGeom>
              <a:avLst/>
              <a:gdLst/>
              <a:ahLst/>
              <a:cxnLst/>
              <a:rect l="l" t="t" r="r" b="b"/>
              <a:pathLst>
                <a:path w="829" h="777" extrusionOk="0">
                  <a:moveTo>
                    <a:pt x="803" y="1"/>
                  </a:moveTo>
                  <a:cubicBezTo>
                    <a:pt x="796" y="1"/>
                    <a:pt x="787" y="4"/>
                    <a:pt x="779" y="12"/>
                  </a:cubicBezTo>
                  <a:cubicBezTo>
                    <a:pt x="518" y="217"/>
                    <a:pt x="256" y="477"/>
                    <a:pt x="23" y="710"/>
                  </a:cubicBezTo>
                  <a:cubicBezTo>
                    <a:pt x="1" y="734"/>
                    <a:pt x="14" y="776"/>
                    <a:pt x="51" y="776"/>
                  </a:cubicBezTo>
                  <a:cubicBezTo>
                    <a:pt x="60" y="776"/>
                    <a:pt x="70" y="774"/>
                    <a:pt x="81" y="768"/>
                  </a:cubicBezTo>
                  <a:cubicBezTo>
                    <a:pt x="83" y="766"/>
                    <a:pt x="84" y="765"/>
                    <a:pt x="85" y="764"/>
                  </a:cubicBezTo>
                  <a:lnTo>
                    <a:pt x="85" y="764"/>
                  </a:lnTo>
                  <a:cubicBezTo>
                    <a:pt x="114" y="740"/>
                    <a:pt x="141" y="738"/>
                    <a:pt x="170" y="710"/>
                  </a:cubicBezTo>
                  <a:cubicBezTo>
                    <a:pt x="183" y="710"/>
                    <a:pt x="184" y="696"/>
                    <a:pt x="177" y="682"/>
                  </a:cubicBezTo>
                  <a:lnTo>
                    <a:pt x="177" y="682"/>
                  </a:lnTo>
                  <a:cubicBezTo>
                    <a:pt x="401" y="478"/>
                    <a:pt x="605" y="271"/>
                    <a:pt x="809" y="42"/>
                  </a:cubicBezTo>
                  <a:cubicBezTo>
                    <a:pt x="829" y="21"/>
                    <a:pt x="820" y="1"/>
                    <a:pt x="80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6"/>
            <p:cNvSpPr/>
            <p:nvPr/>
          </p:nvSpPr>
          <p:spPr>
            <a:xfrm>
              <a:off x="6438650" y="3532350"/>
              <a:ext cx="23275" cy="22175"/>
            </a:xfrm>
            <a:custGeom>
              <a:avLst/>
              <a:gdLst/>
              <a:ahLst/>
              <a:cxnLst/>
              <a:rect l="l" t="t" r="r" b="b"/>
              <a:pathLst>
                <a:path w="931" h="887" extrusionOk="0">
                  <a:moveTo>
                    <a:pt x="922" y="1"/>
                  </a:moveTo>
                  <a:cubicBezTo>
                    <a:pt x="918" y="1"/>
                    <a:pt x="912" y="4"/>
                    <a:pt x="902" y="14"/>
                  </a:cubicBezTo>
                  <a:cubicBezTo>
                    <a:pt x="728" y="131"/>
                    <a:pt x="612" y="275"/>
                    <a:pt x="465" y="421"/>
                  </a:cubicBezTo>
                  <a:cubicBezTo>
                    <a:pt x="379" y="479"/>
                    <a:pt x="291" y="565"/>
                    <a:pt x="233" y="623"/>
                  </a:cubicBezTo>
                  <a:cubicBezTo>
                    <a:pt x="147" y="682"/>
                    <a:pt x="59" y="740"/>
                    <a:pt x="31" y="828"/>
                  </a:cubicBezTo>
                  <a:cubicBezTo>
                    <a:pt x="0" y="856"/>
                    <a:pt x="31" y="886"/>
                    <a:pt x="59" y="886"/>
                  </a:cubicBezTo>
                  <a:cubicBezTo>
                    <a:pt x="147" y="828"/>
                    <a:pt x="205" y="740"/>
                    <a:pt x="291" y="682"/>
                  </a:cubicBezTo>
                  <a:cubicBezTo>
                    <a:pt x="349" y="623"/>
                    <a:pt x="407" y="537"/>
                    <a:pt x="496" y="479"/>
                  </a:cubicBezTo>
                  <a:cubicBezTo>
                    <a:pt x="640" y="333"/>
                    <a:pt x="786" y="189"/>
                    <a:pt x="930" y="14"/>
                  </a:cubicBezTo>
                  <a:cubicBezTo>
                    <a:pt x="930" y="14"/>
                    <a:pt x="930" y="1"/>
                    <a:pt x="922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6"/>
            <p:cNvSpPr/>
            <p:nvPr/>
          </p:nvSpPr>
          <p:spPr>
            <a:xfrm>
              <a:off x="6445650" y="3532700"/>
              <a:ext cx="24300" cy="24575"/>
            </a:xfrm>
            <a:custGeom>
              <a:avLst/>
              <a:gdLst/>
              <a:ahLst/>
              <a:cxnLst/>
              <a:rect l="l" t="t" r="r" b="b"/>
              <a:pathLst>
                <a:path w="972" h="983" extrusionOk="0">
                  <a:moveTo>
                    <a:pt x="913" y="0"/>
                  </a:moveTo>
                  <a:cubicBezTo>
                    <a:pt x="739" y="145"/>
                    <a:pt x="592" y="319"/>
                    <a:pt x="448" y="465"/>
                  </a:cubicBezTo>
                  <a:cubicBezTo>
                    <a:pt x="302" y="609"/>
                    <a:pt x="157" y="756"/>
                    <a:pt x="41" y="900"/>
                  </a:cubicBezTo>
                  <a:cubicBezTo>
                    <a:pt x="0" y="941"/>
                    <a:pt x="17" y="982"/>
                    <a:pt x="51" y="982"/>
                  </a:cubicBezTo>
                  <a:cubicBezTo>
                    <a:pt x="65" y="982"/>
                    <a:pt x="82" y="975"/>
                    <a:pt x="99" y="958"/>
                  </a:cubicBezTo>
                  <a:cubicBezTo>
                    <a:pt x="243" y="814"/>
                    <a:pt x="360" y="668"/>
                    <a:pt x="506" y="523"/>
                  </a:cubicBezTo>
                  <a:cubicBezTo>
                    <a:pt x="650" y="349"/>
                    <a:pt x="797" y="203"/>
                    <a:pt x="941" y="59"/>
                  </a:cubicBezTo>
                  <a:cubicBezTo>
                    <a:pt x="971" y="28"/>
                    <a:pt x="941" y="0"/>
                    <a:pt x="91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6"/>
            <p:cNvSpPr/>
            <p:nvPr/>
          </p:nvSpPr>
          <p:spPr>
            <a:xfrm>
              <a:off x="6451225" y="3534550"/>
              <a:ext cx="22850" cy="26075"/>
            </a:xfrm>
            <a:custGeom>
              <a:avLst/>
              <a:gdLst/>
              <a:ahLst/>
              <a:cxnLst/>
              <a:rect l="l" t="t" r="r" b="b"/>
              <a:pathLst>
                <a:path w="914" h="1043" extrusionOk="0">
                  <a:moveTo>
                    <a:pt x="888" y="1"/>
                  </a:moveTo>
                  <a:cubicBezTo>
                    <a:pt x="881" y="1"/>
                    <a:pt x="872" y="4"/>
                    <a:pt x="864" y="12"/>
                  </a:cubicBezTo>
                  <a:cubicBezTo>
                    <a:pt x="718" y="159"/>
                    <a:pt x="574" y="333"/>
                    <a:pt x="427" y="477"/>
                  </a:cubicBezTo>
                  <a:cubicBezTo>
                    <a:pt x="283" y="652"/>
                    <a:pt x="137" y="826"/>
                    <a:pt x="20" y="1000"/>
                  </a:cubicBezTo>
                  <a:cubicBezTo>
                    <a:pt x="1" y="1022"/>
                    <a:pt x="24" y="1042"/>
                    <a:pt x="49" y="1042"/>
                  </a:cubicBezTo>
                  <a:cubicBezTo>
                    <a:pt x="60" y="1042"/>
                    <a:pt x="70" y="1039"/>
                    <a:pt x="79" y="1031"/>
                  </a:cubicBezTo>
                  <a:cubicBezTo>
                    <a:pt x="195" y="856"/>
                    <a:pt x="341" y="682"/>
                    <a:pt x="457" y="508"/>
                  </a:cubicBezTo>
                  <a:cubicBezTo>
                    <a:pt x="602" y="361"/>
                    <a:pt x="748" y="187"/>
                    <a:pt x="892" y="43"/>
                  </a:cubicBezTo>
                  <a:cubicBezTo>
                    <a:pt x="914" y="21"/>
                    <a:pt x="905" y="1"/>
                    <a:pt x="88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6"/>
            <p:cNvSpPr/>
            <p:nvPr/>
          </p:nvSpPr>
          <p:spPr>
            <a:xfrm>
              <a:off x="6458300" y="3536750"/>
              <a:ext cx="24500" cy="25025"/>
            </a:xfrm>
            <a:custGeom>
              <a:avLst/>
              <a:gdLst/>
              <a:ahLst/>
              <a:cxnLst/>
              <a:rect l="l" t="t" r="r" b="b"/>
              <a:pathLst>
                <a:path w="980" h="1001" extrusionOk="0">
                  <a:moveTo>
                    <a:pt x="86" y="912"/>
                  </a:moveTo>
                  <a:lnTo>
                    <a:pt x="86" y="913"/>
                  </a:lnTo>
                  <a:lnTo>
                    <a:pt x="86" y="913"/>
                  </a:lnTo>
                  <a:cubicBezTo>
                    <a:pt x="77" y="912"/>
                    <a:pt x="68" y="912"/>
                    <a:pt x="58" y="912"/>
                  </a:cubicBezTo>
                  <a:close/>
                  <a:moveTo>
                    <a:pt x="954" y="0"/>
                  </a:moveTo>
                  <a:cubicBezTo>
                    <a:pt x="947" y="0"/>
                    <a:pt x="938" y="4"/>
                    <a:pt x="930" y="13"/>
                  </a:cubicBezTo>
                  <a:cubicBezTo>
                    <a:pt x="609" y="273"/>
                    <a:pt x="260" y="594"/>
                    <a:pt x="28" y="912"/>
                  </a:cubicBezTo>
                  <a:cubicBezTo>
                    <a:pt x="0" y="943"/>
                    <a:pt x="0" y="970"/>
                    <a:pt x="28" y="970"/>
                  </a:cubicBezTo>
                  <a:cubicBezTo>
                    <a:pt x="28" y="970"/>
                    <a:pt x="58" y="1001"/>
                    <a:pt x="86" y="1001"/>
                  </a:cubicBezTo>
                  <a:lnTo>
                    <a:pt x="116" y="970"/>
                  </a:lnTo>
                  <a:lnTo>
                    <a:pt x="116" y="943"/>
                  </a:lnTo>
                  <a:cubicBezTo>
                    <a:pt x="116" y="940"/>
                    <a:pt x="116" y="937"/>
                    <a:pt x="116" y="935"/>
                  </a:cubicBezTo>
                  <a:lnTo>
                    <a:pt x="116" y="935"/>
                  </a:lnTo>
                  <a:cubicBezTo>
                    <a:pt x="249" y="776"/>
                    <a:pt x="359" y="640"/>
                    <a:pt x="493" y="478"/>
                  </a:cubicBezTo>
                  <a:cubicBezTo>
                    <a:pt x="639" y="331"/>
                    <a:pt x="814" y="187"/>
                    <a:pt x="958" y="41"/>
                  </a:cubicBezTo>
                  <a:cubicBezTo>
                    <a:pt x="979" y="21"/>
                    <a:pt x="970" y="0"/>
                    <a:pt x="95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6463350" y="3534675"/>
              <a:ext cx="29075" cy="32150"/>
            </a:xfrm>
            <a:custGeom>
              <a:avLst/>
              <a:gdLst/>
              <a:ahLst/>
              <a:cxnLst/>
              <a:rect l="l" t="t" r="r" b="b"/>
              <a:pathLst>
                <a:path w="1163" h="1286" extrusionOk="0">
                  <a:moveTo>
                    <a:pt x="1121" y="0"/>
                  </a:moveTo>
                  <a:cubicBezTo>
                    <a:pt x="1116" y="0"/>
                    <a:pt x="1110" y="2"/>
                    <a:pt x="1104" y="7"/>
                  </a:cubicBezTo>
                  <a:cubicBezTo>
                    <a:pt x="930" y="212"/>
                    <a:pt x="728" y="414"/>
                    <a:pt x="554" y="619"/>
                  </a:cubicBezTo>
                  <a:cubicBezTo>
                    <a:pt x="379" y="821"/>
                    <a:pt x="175" y="995"/>
                    <a:pt x="0" y="1228"/>
                  </a:cubicBezTo>
                  <a:cubicBezTo>
                    <a:pt x="0" y="1258"/>
                    <a:pt x="31" y="1286"/>
                    <a:pt x="58" y="1286"/>
                  </a:cubicBezTo>
                  <a:lnTo>
                    <a:pt x="89" y="1286"/>
                  </a:lnTo>
                  <a:cubicBezTo>
                    <a:pt x="106" y="1286"/>
                    <a:pt x="113" y="1263"/>
                    <a:pt x="108" y="1238"/>
                  </a:cubicBezTo>
                  <a:lnTo>
                    <a:pt x="108" y="1238"/>
                  </a:lnTo>
                  <a:cubicBezTo>
                    <a:pt x="276" y="1066"/>
                    <a:pt x="444" y="845"/>
                    <a:pt x="612" y="677"/>
                  </a:cubicBezTo>
                  <a:cubicBezTo>
                    <a:pt x="786" y="472"/>
                    <a:pt x="988" y="270"/>
                    <a:pt x="1163" y="66"/>
                  </a:cubicBezTo>
                  <a:cubicBezTo>
                    <a:pt x="1163" y="43"/>
                    <a:pt x="1144" y="0"/>
                    <a:pt x="112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6"/>
            <p:cNvSpPr/>
            <p:nvPr/>
          </p:nvSpPr>
          <p:spPr>
            <a:xfrm>
              <a:off x="6472275" y="3537575"/>
              <a:ext cx="27275" cy="31750"/>
            </a:xfrm>
            <a:custGeom>
              <a:avLst/>
              <a:gdLst/>
              <a:ahLst/>
              <a:cxnLst/>
              <a:rect l="l" t="t" r="r" b="b"/>
              <a:pathLst>
                <a:path w="1091" h="1270" extrusionOk="0">
                  <a:moveTo>
                    <a:pt x="1055" y="0"/>
                  </a:moveTo>
                  <a:cubicBezTo>
                    <a:pt x="1050" y="0"/>
                    <a:pt x="1044" y="2"/>
                    <a:pt x="1038" y="8"/>
                  </a:cubicBezTo>
                  <a:cubicBezTo>
                    <a:pt x="952" y="38"/>
                    <a:pt x="894" y="96"/>
                    <a:pt x="806" y="182"/>
                  </a:cubicBezTo>
                  <a:lnTo>
                    <a:pt x="545" y="531"/>
                  </a:lnTo>
                  <a:lnTo>
                    <a:pt x="283" y="879"/>
                  </a:lnTo>
                  <a:cubicBezTo>
                    <a:pt x="197" y="996"/>
                    <a:pt x="80" y="1112"/>
                    <a:pt x="22" y="1228"/>
                  </a:cubicBezTo>
                  <a:cubicBezTo>
                    <a:pt x="1" y="1249"/>
                    <a:pt x="24" y="1270"/>
                    <a:pt x="50" y="1270"/>
                  </a:cubicBezTo>
                  <a:cubicBezTo>
                    <a:pt x="60" y="1270"/>
                    <a:pt x="72" y="1266"/>
                    <a:pt x="80" y="1258"/>
                  </a:cubicBezTo>
                  <a:cubicBezTo>
                    <a:pt x="255" y="1084"/>
                    <a:pt x="399" y="851"/>
                    <a:pt x="545" y="647"/>
                  </a:cubicBezTo>
                  <a:cubicBezTo>
                    <a:pt x="631" y="531"/>
                    <a:pt x="720" y="445"/>
                    <a:pt x="778" y="328"/>
                  </a:cubicBezTo>
                  <a:cubicBezTo>
                    <a:pt x="864" y="212"/>
                    <a:pt x="952" y="96"/>
                    <a:pt x="1068" y="38"/>
                  </a:cubicBezTo>
                  <a:cubicBezTo>
                    <a:pt x="1091" y="38"/>
                    <a:pt x="1077" y="0"/>
                    <a:pt x="105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6479325" y="3536025"/>
              <a:ext cx="29075" cy="36625"/>
            </a:xfrm>
            <a:custGeom>
              <a:avLst/>
              <a:gdLst/>
              <a:ahLst/>
              <a:cxnLst/>
              <a:rect l="l" t="t" r="r" b="b"/>
              <a:pathLst>
                <a:path w="1163" h="1465" extrusionOk="0">
                  <a:moveTo>
                    <a:pt x="1141" y="0"/>
                  </a:moveTo>
                  <a:cubicBezTo>
                    <a:pt x="1137" y="0"/>
                    <a:pt x="1135" y="3"/>
                    <a:pt x="1135" y="12"/>
                  </a:cubicBezTo>
                  <a:cubicBezTo>
                    <a:pt x="1019" y="100"/>
                    <a:pt x="930" y="216"/>
                    <a:pt x="814" y="332"/>
                  </a:cubicBezTo>
                  <a:cubicBezTo>
                    <a:pt x="728" y="449"/>
                    <a:pt x="612" y="565"/>
                    <a:pt x="524" y="681"/>
                  </a:cubicBezTo>
                  <a:lnTo>
                    <a:pt x="1" y="1378"/>
                  </a:lnTo>
                  <a:cubicBezTo>
                    <a:pt x="1" y="1436"/>
                    <a:pt x="31" y="1464"/>
                    <a:pt x="59" y="1464"/>
                  </a:cubicBezTo>
                  <a:lnTo>
                    <a:pt x="88" y="1435"/>
                  </a:lnTo>
                  <a:lnTo>
                    <a:pt x="88" y="1435"/>
                  </a:lnTo>
                  <a:lnTo>
                    <a:pt x="89" y="1436"/>
                  </a:lnTo>
                  <a:cubicBezTo>
                    <a:pt x="91" y="1433"/>
                    <a:pt x="94" y="1430"/>
                    <a:pt x="96" y="1427"/>
                  </a:cubicBezTo>
                  <a:lnTo>
                    <a:pt x="96" y="1427"/>
                  </a:lnTo>
                  <a:lnTo>
                    <a:pt x="117" y="1406"/>
                  </a:lnTo>
                  <a:cubicBezTo>
                    <a:pt x="124" y="1399"/>
                    <a:pt x="128" y="1391"/>
                    <a:pt x="129" y="1382"/>
                  </a:cubicBezTo>
                  <a:lnTo>
                    <a:pt x="129" y="1382"/>
                  </a:lnTo>
                  <a:cubicBezTo>
                    <a:pt x="286" y="1163"/>
                    <a:pt x="423" y="923"/>
                    <a:pt x="612" y="709"/>
                  </a:cubicBezTo>
                  <a:cubicBezTo>
                    <a:pt x="698" y="593"/>
                    <a:pt x="786" y="476"/>
                    <a:pt x="902" y="360"/>
                  </a:cubicBezTo>
                  <a:cubicBezTo>
                    <a:pt x="988" y="244"/>
                    <a:pt x="1077" y="128"/>
                    <a:pt x="1163" y="42"/>
                  </a:cubicBezTo>
                  <a:cubicBezTo>
                    <a:pt x="1163" y="20"/>
                    <a:pt x="1149" y="0"/>
                    <a:pt x="114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6489075" y="3533825"/>
              <a:ext cx="31500" cy="41075"/>
            </a:xfrm>
            <a:custGeom>
              <a:avLst/>
              <a:gdLst/>
              <a:ahLst/>
              <a:cxnLst/>
              <a:rect l="l" t="t" r="r" b="b"/>
              <a:pathLst>
                <a:path w="1260" h="1643" extrusionOk="0">
                  <a:moveTo>
                    <a:pt x="1211" y="1"/>
                  </a:moveTo>
                  <a:cubicBezTo>
                    <a:pt x="1200" y="1"/>
                    <a:pt x="1189" y="5"/>
                    <a:pt x="1180" y="14"/>
                  </a:cubicBezTo>
                  <a:cubicBezTo>
                    <a:pt x="977" y="246"/>
                    <a:pt x="773" y="506"/>
                    <a:pt x="571" y="769"/>
                  </a:cubicBezTo>
                  <a:cubicBezTo>
                    <a:pt x="396" y="1029"/>
                    <a:pt x="192" y="1292"/>
                    <a:pt x="17" y="1583"/>
                  </a:cubicBezTo>
                  <a:cubicBezTo>
                    <a:pt x="0" y="1618"/>
                    <a:pt x="26" y="1642"/>
                    <a:pt x="56" y="1642"/>
                  </a:cubicBezTo>
                  <a:cubicBezTo>
                    <a:pt x="74" y="1642"/>
                    <a:pt x="94" y="1633"/>
                    <a:pt x="106" y="1610"/>
                  </a:cubicBezTo>
                  <a:cubicBezTo>
                    <a:pt x="308" y="1350"/>
                    <a:pt x="454" y="1087"/>
                    <a:pt x="657" y="827"/>
                  </a:cubicBezTo>
                  <a:cubicBezTo>
                    <a:pt x="831" y="564"/>
                    <a:pt x="1035" y="304"/>
                    <a:pt x="1238" y="41"/>
                  </a:cubicBezTo>
                  <a:cubicBezTo>
                    <a:pt x="1259" y="22"/>
                    <a:pt x="1236" y="1"/>
                    <a:pt x="121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6498425" y="3531750"/>
              <a:ext cx="33975" cy="46275"/>
            </a:xfrm>
            <a:custGeom>
              <a:avLst/>
              <a:gdLst/>
              <a:ahLst/>
              <a:cxnLst/>
              <a:rect l="l" t="t" r="r" b="b"/>
              <a:pathLst>
                <a:path w="1359" h="1851" extrusionOk="0">
                  <a:moveTo>
                    <a:pt x="1317" y="1"/>
                  </a:moveTo>
                  <a:cubicBezTo>
                    <a:pt x="1312" y="1"/>
                    <a:pt x="1306" y="3"/>
                    <a:pt x="1301" y="8"/>
                  </a:cubicBezTo>
                  <a:cubicBezTo>
                    <a:pt x="1068" y="299"/>
                    <a:pt x="836" y="589"/>
                    <a:pt x="631" y="880"/>
                  </a:cubicBezTo>
                  <a:cubicBezTo>
                    <a:pt x="515" y="1026"/>
                    <a:pt x="429" y="1170"/>
                    <a:pt x="313" y="1317"/>
                  </a:cubicBezTo>
                  <a:cubicBezTo>
                    <a:pt x="224" y="1461"/>
                    <a:pt x="108" y="1607"/>
                    <a:pt x="22" y="1782"/>
                  </a:cubicBezTo>
                  <a:cubicBezTo>
                    <a:pt x="0" y="1824"/>
                    <a:pt x="25" y="1851"/>
                    <a:pt x="53" y="1851"/>
                  </a:cubicBezTo>
                  <a:cubicBezTo>
                    <a:pt x="62" y="1851"/>
                    <a:pt x="72" y="1847"/>
                    <a:pt x="80" y="1840"/>
                  </a:cubicBezTo>
                  <a:cubicBezTo>
                    <a:pt x="197" y="1693"/>
                    <a:pt x="283" y="1549"/>
                    <a:pt x="371" y="1403"/>
                  </a:cubicBezTo>
                  <a:cubicBezTo>
                    <a:pt x="487" y="1229"/>
                    <a:pt x="573" y="1084"/>
                    <a:pt x="689" y="938"/>
                  </a:cubicBezTo>
                  <a:cubicBezTo>
                    <a:pt x="894" y="647"/>
                    <a:pt x="1126" y="357"/>
                    <a:pt x="1359" y="38"/>
                  </a:cubicBezTo>
                  <a:cubicBezTo>
                    <a:pt x="1359" y="38"/>
                    <a:pt x="1339" y="1"/>
                    <a:pt x="13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6505700" y="3530200"/>
              <a:ext cx="33750" cy="49300"/>
            </a:xfrm>
            <a:custGeom>
              <a:avLst/>
              <a:gdLst/>
              <a:ahLst/>
              <a:cxnLst/>
              <a:rect l="l" t="t" r="r" b="b"/>
              <a:pathLst>
                <a:path w="1350" h="1972" extrusionOk="0">
                  <a:moveTo>
                    <a:pt x="1311" y="1"/>
                  </a:moveTo>
                  <a:cubicBezTo>
                    <a:pt x="1305" y="1"/>
                    <a:pt x="1300" y="4"/>
                    <a:pt x="1300" y="12"/>
                  </a:cubicBezTo>
                  <a:cubicBezTo>
                    <a:pt x="863" y="651"/>
                    <a:pt x="456" y="1291"/>
                    <a:pt x="22" y="1930"/>
                  </a:cubicBezTo>
                  <a:cubicBezTo>
                    <a:pt x="0" y="1951"/>
                    <a:pt x="39" y="1971"/>
                    <a:pt x="63" y="1971"/>
                  </a:cubicBezTo>
                  <a:cubicBezTo>
                    <a:pt x="72" y="1971"/>
                    <a:pt x="80" y="1968"/>
                    <a:pt x="80" y="1960"/>
                  </a:cubicBezTo>
                  <a:cubicBezTo>
                    <a:pt x="515" y="1321"/>
                    <a:pt x="921" y="682"/>
                    <a:pt x="1328" y="42"/>
                  </a:cubicBezTo>
                  <a:cubicBezTo>
                    <a:pt x="1350" y="21"/>
                    <a:pt x="1327" y="1"/>
                    <a:pt x="131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6517100" y="3529975"/>
              <a:ext cx="29825" cy="48100"/>
            </a:xfrm>
            <a:custGeom>
              <a:avLst/>
              <a:gdLst/>
              <a:ahLst/>
              <a:cxnLst/>
              <a:rect l="l" t="t" r="r" b="b"/>
              <a:pathLst>
                <a:path w="1193" h="1924" extrusionOk="0">
                  <a:moveTo>
                    <a:pt x="1178" y="0"/>
                  </a:moveTo>
                  <a:cubicBezTo>
                    <a:pt x="1170" y="0"/>
                    <a:pt x="1163" y="7"/>
                    <a:pt x="1163" y="21"/>
                  </a:cubicBezTo>
                  <a:cubicBezTo>
                    <a:pt x="930" y="312"/>
                    <a:pt x="756" y="660"/>
                    <a:pt x="554" y="981"/>
                  </a:cubicBezTo>
                  <a:cubicBezTo>
                    <a:pt x="438" y="1125"/>
                    <a:pt x="349" y="1300"/>
                    <a:pt x="263" y="1446"/>
                  </a:cubicBezTo>
                  <a:cubicBezTo>
                    <a:pt x="205" y="1532"/>
                    <a:pt x="147" y="1620"/>
                    <a:pt x="117" y="1678"/>
                  </a:cubicBezTo>
                  <a:cubicBezTo>
                    <a:pt x="89" y="1737"/>
                    <a:pt x="0" y="1823"/>
                    <a:pt x="0" y="1881"/>
                  </a:cubicBezTo>
                  <a:cubicBezTo>
                    <a:pt x="31" y="1911"/>
                    <a:pt x="31" y="1911"/>
                    <a:pt x="59" y="1911"/>
                  </a:cubicBezTo>
                  <a:cubicBezTo>
                    <a:pt x="59" y="1920"/>
                    <a:pt x="62" y="1923"/>
                    <a:pt x="66" y="1923"/>
                  </a:cubicBezTo>
                  <a:cubicBezTo>
                    <a:pt x="75" y="1923"/>
                    <a:pt x="89" y="1911"/>
                    <a:pt x="89" y="1911"/>
                  </a:cubicBezTo>
                  <a:cubicBezTo>
                    <a:pt x="117" y="1911"/>
                    <a:pt x="117" y="1881"/>
                    <a:pt x="117" y="1881"/>
                  </a:cubicBezTo>
                  <a:cubicBezTo>
                    <a:pt x="117" y="1864"/>
                    <a:pt x="112" y="1852"/>
                    <a:pt x="104" y="1844"/>
                  </a:cubicBezTo>
                  <a:lnTo>
                    <a:pt x="104" y="1844"/>
                  </a:lnTo>
                  <a:cubicBezTo>
                    <a:pt x="122" y="1817"/>
                    <a:pt x="147" y="1784"/>
                    <a:pt x="147" y="1764"/>
                  </a:cubicBezTo>
                  <a:cubicBezTo>
                    <a:pt x="175" y="1737"/>
                    <a:pt x="205" y="1706"/>
                    <a:pt x="233" y="1648"/>
                  </a:cubicBezTo>
                  <a:cubicBezTo>
                    <a:pt x="263" y="1590"/>
                    <a:pt x="321" y="1504"/>
                    <a:pt x="349" y="1416"/>
                  </a:cubicBezTo>
                  <a:cubicBezTo>
                    <a:pt x="465" y="1272"/>
                    <a:pt x="554" y="1125"/>
                    <a:pt x="640" y="951"/>
                  </a:cubicBezTo>
                  <a:cubicBezTo>
                    <a:pt x="814" y="660"/>
                    <a:pt x="1019" y="342"/>
                    <a:pt x="1193" y="21"/>
                  </a:cubicBezTo>
                  <a:cubicBezTo>
                    <a:pt x="1193" y="7"/>
                    <a:pt x="1185" y="0"/>
                    <a:pt x="117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6528950" y="3526550"/>
              <a:ext cx="25950" cy="50775"/>
            </a:xfrm>
            <a:custGeom>
              <a:avLst/>
              <a:gdLst/>
              <a:ahLst/>
              <a:cxnLst/>
              <a:rect l="l" t="t" r="r" b="b"/>
              <a:pathLst>
                <a:path w="1038" h="2031" extrusionOk="0">
                  <a:moveTo>
                    <a:pt x="1017" y="1"/>
                  </a:moveTo>
                  <a:cubicBezTo>
                    <a:pt x="1013" y="1"/>
                    <a:pt x="1010" y="4"/>
                    <a:pt x="1010" y="14"/>
                  </a:cubicBezTo>
                  <a:cubicBezTo>
                    <a:pt x="835" y="363"/>
                    <a:pt x="689" y="711"/>
                    <a:pt x="545" y="1030"/>
                  </a:cubicBezTo>
                  <a:cubicBezTo>
                    <a:pt x="456" y="1204"/>
                    <a:pt x="370" y="1351"/>
                    <a:pt x="282" y="1525"/>
                  </a:cubicBezTo>
                  <a:cubicBezTo>
                    <a:pt x="196" y="1669"/>
                    <a:pt x="80" y="1815"/>
                    <a:pt x="22" y="1990"/>
                  </a:cubicBezTo>
                  <a:cubicBezTo>
                    <a:pt x="0" y="2009"/>
                    <a:pt x="23" y="2030"/>
                    <a:pt x="49" y="2030"/>
                  </a:cubicBezTo>
                  <a:cubicBezTo>
                    <a:pt x="59" y="2030"/>
                    <a:pt x="71" y="2027"/>
                    <a:pt x="80" y="2018"/>
                  </a:cubicBezTo>
                  <a:cubicBezTo>
                    <a:pt x="487" y="1409"/>
                    <a:pt x="805" y="711"/>
                    <a:pt x="1037" y="14"/>
                  </a:cubicBezTo>
                  <a:cubicBezTo>
                    <a:pt x="1037" y="14"/>
                    <a:pt x="1025" y="1"/>
                    <a:pt x="10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6"/>
            <p:cNvSpPr/>
            <p:nvPr/>
          </p:nvSpPr>
          <p:spPr>
            <a:xfrm>
              <a:off x="6542550" y="3522950"/>
              <a:ext cx="23975" cy="51450"/>
            </a:xfrm>
            <a:custGeom>
              <a:avLst/>
              <a:gdLst/>
              <a:ahLst/>
              <a:cxnLst/>
              <a:rect l="l" t="t" r="r" b="b"/>
              <a:pathLst>
                <a:path w="959" h="2058" extrusionOk="0">
                  <a:moveTo>
                    <a:pt x="925" y="0"/>
                  </a:moveTo>
                  <a:cubicBezTo>
                    <a:pt x="918" y="0"/>
                    <a:pt x="909" y="3"/>
                    <a:pt x="900" y="12"/>
                  </a:cubicBezTo>
                  <a:cubicBezTo>
                    <a:pt x="726" y="332"/>
                    <a:pt x="582" y="681"/>
                    <a:pt x="435" y="1030"/>
                  </a:cubicBezTo>
                  <a:cubicBezTo>
                    <a:pt x="377" y="1174"/>
                    <a:pt x="291" y="1348"/>
                    <a:pt x="203" y="1522"/>
                  </a:cubicBezTo>
                  <a:cubicBezTo>
                    <a:pt x="145" y="1697"/>
                    <a:pt x="59" y="1843"/>
                    <a:pt x="1" y="2018"/>
                  </a:cubicBezTo>
                  <a:cubicBezTo>
                    <a:pt x="1" y="2037"/>
                    <a:pt x="29" y="2058"/>
                    <a:pt x="56" y="2058"/>
                  </a:cubicBezTo>
                  <a:cubicBezTo>
                    <a:pt x="68" y="2058"/>
                    <a:pt x="78" y="2054"/>
                    <a:pt x="87" y="2045"/>
                  </a:cubicBezTo>
                  <a:cubicBezTo>
                    <a:pt x="175" y="1871"/>
                    <a:pt x="233" y="1697"/>
                    <a:pt x="319" y="1522"/>
                  </a:cubicBezTo>
                  <a:cubicBezTo>
                    <a:pt x="377" y="1378"/>
                    <a:pt x="466" y="1204"/>
                    <a:pt x="524" y="1030"/>
                  </a:cubicBezTo>
                  <a:cubicBezTo>
                    <a:pt x="668" y="709"/>
                    <a:pt x="842" y="360"/>
                    <a:pt x="958" y="42"/>
                  </a:cubicBezTo>
                  <a:cubicBezTo>
                    <a:pt x="958" y="20"/>
                    <a:pt x="944" y="0"/>
                    <a:pt x="92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6550525" y="3519800"/>
              <a:ext cx="24025" cy="55325"/>
            </a:xfrm>
            <a:custGeom>
              <a:avLst/>
              <a:gdLst/>
              <a:ahLst/>
              <a:cxnLst/>
              <a:rect l="l" t="t" r="r" b="b"/>
              <a:pathLst>
                <a:path w="961" h="2213" extrusionOk="0">
                  <a:moveTo>
                    <a:pt x="931" y="0"/>
                  </a:moveTo>
                  <a:cubicBezTo>
                    <a:pt x="917" y="0"/>
                    <a:pt x="902" y="7"/>
                    <a:pt x="902" y="21"/>
                  </a:cubicBezTo>
                  <a:cubicBezTo>
                    <a:pt x="756" y="370"/>
                    <a:pt x="639" y="719"/>
                    <a:pt x="495" y="1098"/>
                  </a:cubicBezTo>
                  <a:cubicBezTo>
                    <a:pt x="321" y="1446"/>
                    <a:pt x="174" y="1795"/>
                    <a:pt x="0" y="2144"/>
                  </a:cubicBezTo>
                  <a:cubicBezTo>
                    <a:pt x="0" y="2186"/>
                    <a:pt x="31" y="2213"/>
                    <a:pt x="60" y="2213"/>
                  </a:cubicBezTo>
                  <a:cubicBezTo>
                    <a:pt x="70" y="2213"/>
                    <a:pt x="80" y="2209"/>
                    <a:pt x="88" y="2202"/>
                  </a:cubicBezTo>
                  <a:cubicBezTo>
                    <a:pt x="263" y="1853"/>
                    <a:pt x="407" y="1504"/>
                    <a:pt x="553" y="1156"/>
                  </a:cubicBezTo>
                  <a:cubicBezTo>
                    <a:pt x="697" y="777"/>
                    <a:pt x="844" y="400"/>
                    <a:pt x="960" y="21"/>
                  </a:cubicBezTo>
                  <a:cubicBezTo>
                    <a:pt x="960" y="7"/>
                    <a:pt x="946" y="0"/>
                    <a:pt x="9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6561450" y="3517425"/>
              <a:ext cx="20350" cy="54075"/>
            </a:xfrm>
            <a:custGeom>
              <a:avLst/>
              <a:gdLst/>
              <a:ahLst/>
              <a:cxnLst/>
              <a:rect l="l" t="t" r="r" b="b"/>
              <a:pathLst>
                <a:path w="814" h="2163" extrusionOk="0">
                  <a:moveTo>
                    <a:pt x="783" y="0"/>
                  </a:moveTo>
                  <a:cubicBezTo>
                    <a:pt x="639" y="349"/>
                    <a:pt x="523" y="728"/>
                    <a:pt x="407" y="1076"/>
                  </a:cubicBezTo>
                  <a:cubicBezTo>
                    <a:pt x="349" y="1251"/>
                    <a:pt x="260" y="1395"/>
                    <a:pt x="202" y="1569"/>
                  </a:cubicBezTo>
                  <a:cubicBezTo>
                    <a:pt x="144" y="1743"/>
                    <a:pt x="58" y="1948"/>
                    <a:pt x="0" y="2122"/>
                  </a:cubicBezTo>
                  <a:cubicBezTo>
                    <a:pt x="0" y="2142"/>
                    <a:pt x="29" y="2163"/>
                    <a:pt x="56" y="2163"/>
                  </a:cubicBezTo>
                  <a:cubicBezTo>
                    <a:pt x="67" y="2163"/>
                    <a:pt x="78" y="2159"/>
                    <a:pt x="86" y="2150"/>
                  </a:cubicBezTo>
                  <a:cubicBezTo>
                    <a:pt x="233" y="1802"/>
                    <a:pt x="349" y="1453"/>
                    <a:pt x="465" y="1104"/>
                  </a:cubicBezTo>
                  <a:cubicBezTo>
                    <a:pt x="581" y="756"/>
                    <a:pt x="725" y="379"/>
                    <a:pt x="814" y="30"/>
                  </a:cubicBezTo>
                  <a:cubicBezTo>
                    <a:pt x="814" y="0"/>
                    <a:pt x="783" y="0"/>
                    <a:pt x="78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6569725" y="3513500"/>
              <a:ext cx="21500" cy="60725"/>
            </a:xfrm>
            <a:custGeom>
              <a:avLst/>
              <a:gdLst/>
              <a:ahLst/>
              <a:cxnLst/>
              <a:rect l="l" t="t" r="r" b="b"/>
              <a:pathLst>
                <a:path w="860" h="2429" extrusionOk="0">
                  <a:moveTo>
                    <a:pt x="813" y="0"/>
                  </a:moveTo>
                  <a:cubicBezTo>
                    <a:pt x="806" y="0"/>
                    <a:pt x="801" y="4"/>
                    <a:pt x="801" y="13"/>
                  </a:cubicBezTo>
                  <a:cubicBezTo>
                    <a:pt x="569" y="827"/>
                    <a:pt x="308" y="1610"/>
                    <a:pt x="18" y="2396"/>
                  </a:cubicBezTo>
                  <a:cubicBezTo>
                    <a:pt x="0" y="2412"/>
                    <a:pt x="23" y="2429"/>
                    <a:pt x="45" y="2429"/>
                  </a:cubicBezTo>
                  <a:cubicBezTo>
                    <a:pt x="60" y="2429"/>
                    <a:pt x="76" y="2420"/>
                    <a:pt x="76" y="2396"/>
                  </a:cubicBezTo>
                  <a:cubicBezTo>
                    <a:pt x="394" y="1640"/>
                    <a:pt x="657" y="827"/>
                    <a:pt x="859" y="41"/>
                  </a:cubicBezTo>
                  <a:cubicBezTo>
                    <a:pt x="859" y="21"/>
                    <a:pt x="830" y="0"/>
                    <a:pt x="81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6580525" y="3510150"/>
              <a:ext cx="17950" cy="58450"/>
            </a:xfrm>
            <a:custGeom>
              <a:avLst/>
              <a:gdLst/>
              <a:ahLst/>
              <a:cxnLst/>
              <a:rect l="l" t="t" r="r" b="b"/>
              <a:pathLst>
                <a:path w="718" h="2338" extrusionOk="0">
                  <a:moveTo>
                    <a:pt x="690" y="1"/>
                  </a:moveTo>
                  <a:cubicBezTo>
                    <a:pt x="602" y="407"/>
                    <a:pt x="543" y="786"/>
                    <a:pt x="457" y="1163"/>
                  </a:cubicBezTo>
                  <a:cubicBezTo>
                    <a:pt x="399" y="1367"/>
                    <a:pt x="341" y="1542"/>
                    <a:pt x="283" y="1716"/>
                  </a:cubicBezTo>
                  <a:cubicBezTo>
                    <a:pt x="195" y="1918"/>
                    <a:pt x="109" y="2093"/>
                    <a:pt x="20" y="2297"/>
                  </a:cubicBezTo>
                  <a:cubicBezTo>
                    <a:pt x="1" y="2317"/>
                    <a:pt x="24" y="2338"/>
                    <a:pt x="49" y="2338"/>
                  </a:cubicBezTo>
                  <a:cubicBezTo>
                    <a:pt x="59" y="2338"/>
                    <a:pt x="70" y="2334"/>
                    <a:pt x="79" y="2325"/>
                  </a:cubicBezTo>
                  <a:cubicBezTo>
                    <a:pt x="195" y="2181"/>
                    <a:pt x="253" y="1976"/>
                    <a:pt x="341" y="1802"/>
                  </a:cubicBezTo>
                  <a:cubicBezTo>
                    <a:pt x="399" y="1600"/>
                    <a:pt x="457" y="1395"/>
                    <a:pt x="516" y="1221"/>
                  </a:cubicBezTo>
                  <a:cubicBezTo>
                    <a:pt x="602" y="814"/>
                    <a:pt x="660" y="407"/>
                    <a:pt x="718" y="31"/>
                  </a:cubicBezTo>
                  <a:cubicBezTo>
                    <a:pt x="718" y="1"/>
                    <a:pt x="690" y="1"/>
                    <a:pt x="69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6587600" y="3505500"/>
              <a:ext cx="19600" cy="62375"/>
            </a:xfrm>
            <a:custGeom>
              <a:avLst/>
              <a:gdLst/>
              <a:ahLst/>
              <a:cxnLst/>
              <a:rect l="l" t="t" r="r" b="b"/>
              <a:pathLst>
                <a:path w="784" h="2495" extrusionOk="0">
                  <a:moveTo>
                    <a:pt x="761" y="1"/>
                  </a:moveTo>
                  <a:cubicBezTo>
                    <a:pt x="758" y="1"/>
                    <a:pt x="756" y="4"/>
                    <a:pt x="756" y="12"/>
                  </a:cubicBezTo>
                  <a:cubicBezTo>
                    <a:pt x="609" y="419"/>
                    <a:pt x="523" y="826"/>
                    <a:pt x="407" y="1233"/>
                  </a:cubicBezTo>
                  <a:cubicBezTo>
                    <a:pt x="349" y="1437"/>
                    <a:pt x="291" y="1639"/>
                    <a:pt x="233" y="1814"/>
                  </a:cubicBezTo>
                  <a:cubicBezTo>
                    <a:pt x="144" y="2018"/>
                    <a:pt x="58" y="2220"/>
                    <a:pt x="0" y="2453"/>
                  </a:cubicBezTo>
                  <a:cubicBezTo>
                    <a:pt x="0" y="2474"/>
                    <a:pt x="29" y="2495"/>
                    <a:pt x="56" y="2495"/>
                  </a:cubicBezTo>
                  <a:cubicBezTo>
                    <a:pt x="67" y="2495"/>
                    <a:pt x="78" y="2491"/>
                    <a:pt x="86" y="2483"/>
                  </a:cubicBezTo>
                  <a:cubicBezTo>
                    <a:pt x="174" y="2279"/>
                    <a:pt x="233" y="2104"/>
                    <a:pt x="291" y="1902"/>
                  </a:cubicBezTo>
                  <a:cubicBezTo>
                    <a:pt x="349" y="1697"/>
                    <a:pt x="435" y="1495"/>
                    <a:pt x="493" y="1291"/>
                  </a:cubicBezTo>
                  <a:cubicBezTo>
                    <a:pt x="609" y="884"/>
                    <a:pt x="725" y="449"/>
                    <a:pt x="783" y="42"/>
                  </a:cubicBezTo>
                  <a:cubicBezTo>
                    <a:pt x="783" y="21"/>
                    <a:pt x="769" y="1"/>
                    <a:pt x="76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6"/>
            <p:cNvSpPr/>
            <p:nvPr/>
          </p:nvSpPr>
          <p:spPr>
            <a:xfrm>
              <a:off x="6595050" y="3498000"/>
              <a:ext cx="19400" cy="66975"/>
            </a:xfrm>
            <a:custGeom>
              <a:avLst/>
              <a:gdLst/>
              <a:ahLst/>
              <a:cxnLst/>
              <a:rect l="l" t="t" r="r" b="b"/>
              <a:pathLst>
                <a:path w="776" h="2679" extrusionOk="0">
                  <a:moveTo>
                    <a:pt x="747" y="1"/>
                  </a:moveTo>
                  <a:cubicBezTo>
                    <a:pt x="732" y="1"/>
                    <a:pt x="718" y="8"/>
                    <a:pt x="718" y="22"/>
                  </a:cubicBezTo>
                  <a:cubicBezTo>
                    <a:pt x="632" y="459"/>
                    <a:pt x="574" y="924"/>
                    <a:pt x="458" y="1358"/>
                  </a:cubicBezTo>
                  <a:cubicBezTo>
                    <a:pt x="399" y="1563"/>
                    <a:pt x="311" y="1795"/>
                    <a:pt x="253" y="1997"/>
                  </a:cubicBezTo>
                  <a:cubicBezTo>
                    <a:pt x="167" y="2202"/>
                    <a:pt x="79" y="2434"/>
                    <a:pt x="21" y="2637"/>
                  </a:cubicBezTo>
                  <a:cubicBezTo>
                    <a:pt x="1" y="2658"/>
                    <a:pt x="24" y="2678"/>
                    <a:pt x="50" y="2678"/>
                  </a:cubicBezTo>
                  <a:cubicBezTo>
                    <a:pt x="60" y="2678"/>
                    <a:pt x="71" y="2675"/>
                    <a:pt x="79" y="2667"/>
                  </a:cubicBezTo>
                  <a:cubicBezTo>
                    <a:pt x="195" y="2462"/>
                    <a:pt x="253" y="2260"/>
                    <a:pt x="311" y="2056"/>
                  </a:cubicBezTo>
                  <a:cubicBezTo>
                    <a:pt x="399" y="1823"/>
                    <a:pt x="458" y="1591"/>
                    <a:pt x="516" y="1358"/>
                  </a:cubicBezTo>
                  <a:cubicBezTo>
                    <a:pt x="632" y="924"/>
                    <a:pt x="748" y="487"/>
                    <a:pt x="776" y="22"/>
                  </a:cubicBezTo>
                  <a:cubicBezTo>
                    <a:pt x="776" y="8"/>
                    <a:pt x="761" y="1"/>
                    <a:pt x="74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6"/>
            <p:cNvSpPr/>
            <p:nvPr/>
          </p:nvSpPr>
          <p:spPr>
            <a:xfrm>
              <a:off x="6604650" y="3494350"/>
              <a:ext cx="15625" cy="66500"/>
            </a:xfrm>
            <a:custGeom>
              <a:avLst/>
              <a:gdLst/>
              <a:ahLst/>
              <a:cxnLst/>
              <a:rect l="l" t="t" r="r" b="b"/>
              <a:pathLst>
                <a:path w="625" h="2660" extrusionOk="0">
                  <a:moveTo>
                    <a:pt x="595" y="1"/>
                  </a:moveTo>
                  <a:cubicBezTo>
                    <a:pt x="581" y="1"/>
                    <a:pt x="566" y="8"/>
                    <a:pt x="566" y="24"/>
                  </a:cubicBezTo>
                  <a:cubicBezTo>
                    <a:pt x="597" y="458"/>
                    <a:pt x="508" y="923"/>
                    <a:pt x="422" y="1360"/>
                  </a:cubicBezTo>
                  <a:cubicBezTo>
                    <a:pt x="306" y="1795"/>
                    <a:pt x="160" y="2202"/>
                    <a:pt x="15" y="2639"/>
                  </a:cubicBezTo>
                  <a:cubicBezTo>
                    <a:pt x="0" y="2652"/>
                    <a:pt x="7" y="2659"/>
                    <a:pt x="22" y="2659"/>
                  </a:cubicBezTo>
                  <a:cubicBezTo>
                    <a:pt x="36" y="2659"/>
                    <a:pt x="58" y="2652"/>
                    <a:pt x="74" y="2639"/>
                  </a:cubicBezTo>
                  <a:cubicBezTo>
                    <a:pt x="248" y="2232"/>
                    <a:pt x="392" y="1795"/>
                    <a:pt x="480" y="1360"/>
                  </a:cubicBezTo>
                  <a:cubicBezTo>
                    <a:pt x="597" y="923"/>
                    <a:pt x="624" y="458"/>
                    <a:pt x="624" y="24"/>
                  </a:cubicBezTo>
                  <a:cubicBezTo>
                    <a:pt x="624" y="8"/>
                    <a:pt x="610" y="1"/>
                    <a:pt x="59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6"/>
            <p:cNvSpPr/>
            <p:nvPr/>
          </p:nvSpPr>
          <p:spPr>
            <a:xfrm>
              <a:off x="6619025" y="3490750"/>
              <a:ext cx="8500" cy="59700"/>
            </a:xfrm>
            <a:custGeom>
              <a:avLst/>
              <a:gdLst/>
              <a:ahLst/>
              <a:cxnLst/>
              <a:rect l="l" t="t" r="r" b="b"/>
              <a:pathLst>
                <a:path w="340" h="2388" extrusionOk="0">
                  <a:moveTo>
                    <a:pt x="253" y="0"/>
                  </a:moveTo>
                  <a:cubicBezTo>
                    <a:pt x="238" y="0"/>
                    <a:pt x="224" y="7"/>
                    <a:pt x="224" y="21"/>
                  </a:cubicBezTo>
                  <a:cubicBezTo>
                    <a:pt x="254" y="428"/>
                    <a:pt x="254" y="807"/>
                    <a:pt x="224" y="1183"/>
                  </a:cubicBezTo>
                  <a:cubicBezTo>
                    <a:pt x="196" y="1590"/>
                    <a:pt x="80" y="1969"/>
                    <a:pt x="22" y="2346"/>
                  </a:cubicBezTo>
                  <a:cubicBezTo>
                    <a:pt x="0" y="2367"/>
                    <a:pt x="23" y="2387"/>
                    <a:pt x="49" y="2387"/>
                  </a:cubicBezTo>
                  <a:cubicBezTo>
                    <a:pt x="60" y="2387"/>
                    <a:pt x="71" y="2384"/>
                    <a:pt x="80" y="2376"/>
                  </a:cubicBezTo>
                  <a:cubicBezTo>
                    <a:pt x="224" y="1997"/>
                    <a:pt x="282" y="1590"/>
                    <a:pt x="312" y="1214"/>
                  </a:cubicBezTo>
                  <a:cubicBezTo>
                    <a:pt x="340" y="807"/>
                    <a:pt x="340" y="400"/>
                    <a:pt x="282" y="21"/>
                  </a:cubicBezTo>
                  <a:cubicBezTo>
                    <a:pt x="282" y="7"/>
                    <a:pt x="267" y="0"/>
                    <a:pt x="25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6"/>
            <p:cNvSpPr/>
            <p:nvPr/>
          </p:nvSpPr>
          <p:spPr>
            <a:xfrm>
              <a:off x="6630425" y="3484200"/>
              <a:ext cx="4375" cy="57575"/>
            </a:xfrm>
            <a:custGeom>
              <a:avLst/>
              <a:gdLst/>
              <a:ahLst/>
              <a:cxnLst/>
              <a:rect l="l" t="t" r="r" b="b"/>
              <a:pathLst>
                <a:path w="175" h="2303" extrusionOk="0">
                  <a:moveTo>
                    <a:pt x="106" y="0"/>
                  </a:moveTo>
                  <a:cubicBezTo>
                    <a:pt x="96" y="0"/>
                    <a:pt x="89" y="8"/>
                    <a:pt x="89" y="23"/>
                  </a:cubicBezTo>
                  <a:lnTo>
                    <a:pt x="89" y="574"/>
                  </a:lnTo>
                  <a:cubicBezTo>
                    <a:pt x="89" y="778"/>
                    <a:pt x="89" y="953"/>
                    <a:pt x="58" y="1155"/>
                  </a:cubicBezTo>
                  <a:cubicBezTo>
                    <a:pt x="58" y="1534"/>
                    <a:pt x="30" y="1882"/>
                    <a:pt x="0" y="2259"/>
                  </a:cubicBezTo>
                  <a:cubicBezTo>
                    <a:pt x="0" y="2288"/>
                    <a:pt x="15" y="2302"/>
                    <a:pt x="33" y="2302"/>
                  </a:cubicBezTo>
                  <a:cubicBezTo>
                    <a:pt x="51" y="2302"/>
                    <a:pt x="73" y="2288"/>
                    <a:pt x="89" y="2259"/>
                  </a:cubicBezTo>
                  <a:cubicBezTo>
                    <a:pt x="116" y="1910"/>
                    <a:pt x="147" y="1534"/>
                    <a:pt x="147" y="1155"/>
                  </a:cubicBezTo>
                  <a:cubicBezTo>
                    <a:pt x="147" y="778"/>
                    <a:pt x="175" y="399"/>
                    <a:pt x="147" y="23"/>
                  </a:cubicBezTo>
                  <a:cubicBezTo>
                    <a:pt x="132" y="8"/>
                    <a:pt x="117" y="0"/>
                    <a:pt x="10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6"/>
            <p:cNvSpPr/>
            <p:nvPr/>
          </p:nvSpPr>
          <p:spPr>
            <a:xfrm>
              <a:off x="6636975" y="3479825"/>
              <a:ext cx="3625" cy="55175"/>
            </a:xfrm>
            <a:custGeom>
              <a:avLst/>
              <a:gdLst/>
              <a:ahLst/>
              <a:cxnLst/>
              <a:rect l="l" t="t" r="r" b="b"/>
              <a:pathLst>
                <a:path w="145" h="2207" extrusionOk="0">
                  <a:moveTo>
                    <a:pt x="44" y="1"/>
                  </a:moveTo>
                  <a:cubicBezTo>
                    <a:pt x="36" y="1"/>
                    <a:pt x="29" y="8"/>
                    <a:pt x="29" y="23"/>
                  </a:cubicBezTo>
                  <a:cubicBezTo>
                    <a:pt x="29" y="372"/>
                    <a:pt x="59" y="749"/>
                    <a:pt x="59" y="1097"/>
                  </a:cubicBezTo>
                  <a:cubicBezTo>
                    <a:pt x="59" y="1446"/>
                    <a:pt x="29" y="1825"/>
                    <a:pt x="1" y="2174"/>
                  </a:cubicBezTo>
                  <a:cubicBezTo>
                    <a:pt x="1" y="2190"/>
                    <a:pt x="21" y="2207"/>
                    <a:pt x="42" y="2207"/>
                  </a:cubicBezTo>
                  <a:cubicBezTo>
                    <a:pt x="58" y="2207"/>
                    <a:pt x="75" y="2198"/>
                    <a:pt x="87" y="2174"/>
                  </a:cubicBezTo>
                  <a:cubicBezTo>
                    <a:pt x="145" y="1825"/>
                    <a:pt x="145" y="1446"/>
                    <a:pt x="145" y="1097"/>
                  </a:cubicBezTo>
                  <a:cubicBezTo>
                    <a:pt x="145" y="749"/>
                    <a:pt x="145" y="372"/>
                    <a:pt x="59" y="23"/>
                  </a:cubicBezTo>
                  <a:cubicBezTo>
                    <a:pt x="59" y="8"/>
                    <a:pt x="51" y="1"/>
                    <a:pt x="4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6"/>
            <p:cNvSpPr/>
            <p:nvPr/>
          </p:nvSpPr>
          <p:spPr>
            <a:xfrm>
              <a:off x="6642050" y="3474025"/>
              <a:ext cx="6575" cy="58325"/>
            </a:xfrm>
            <a:custGeom>
              <a:avLst/>
              <a:gdLst/>
              <a:ahLst/>
              <a:cxnLst/>
              <a:rect l="l" t="t" r="r" b="b"/>
              <a:pathLst>
                <a:path w="263" h="2333" extrusionOk="0">
                  <a:moveTo>
                    <a:pt x="29" y="0"/>
                  </a:moveTo>
                  <a:cubicBezTo>
                    <a:pt x="15" y="0"/>
                    <a:pt x="0" y="8"/>
                    <a:pt x="0" y="23"/>
                  </a:cubicBezTo>
                  <a:cubicBezTo>
                    <a:pt x="30" y="400"/>
                    <a:pt x="88" y="778"/>
                    <a:pt x="116" y="1155"/>
                  </a:cubicBezTo>
                  <a:lnTo>
                    <a:pt x="116" y="2289"/>
                  </a:lnTo>
                  <a:cubicBezTo>
                    <a:pt x="116" y="2318"/>
                    <a:pt x="138" y="2333"/>
                    <a:pt x="161" y="2333"/>
                  </a:cubicBezTo>
                  <a:cubicBezTo>
                    <a:pt x="183" y="2333"/>
                    <a:pt x="205" y="2318"/>
                    <a:pt x="205" y="2289"/>
                  </a:cubicBezTo>
                  <a:cubicBezTo>
                    <a:pt x="263" y="1534"/>
                    <a:pt x="174" y="778"/>
                    <a:pt x="58" y="23"/>
                  </a:cubicBezTo>
                  <a:cubicBezTo>
                    <a:pt x="58" y="8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6"/>
            <p:cNvSpPr/>
            <p:nvPr/>
          </p:nvSpPr>
          <p:spPr>
            <a:xfrm>
              <a:off x="6647150" y="3467725"/>
              <a:ext cx="7300" cy="55150"/>
            </a:xfrm>
            <a:custGeom>
              <a:avLst/>
              <a:gdLst/>
              <a:ahLst/>
              <a:cxnLst/>
              <a:rect l="l" t="t" r="r" b="b"/>
              <a:pathLst>
                <a:path w="292" h="2206" extrusionOk="0">
                  <a:moveTo>
                    <a:pt x="34" y="1"/>
                  </a:moveTo>
                  <a:cubicBezTo>
                    <a:pt x="15" y="1"/>
                    <a:pt x="1" y="21"/>
                    <a:pt x="1" y="43"/>
                  </a:cubicBezTo>
                  <a:cubicBezTo>
                    <a:pt x="59" y="391"/>
                    <a:pt x="117" y="740"/>
                    <a:pt x="145" y="1116"/>
                  </a:cubicBezTo>
                  <a:cubicBezTo>
                    <a:pt x="175" y="1465"/>
                    <a:pt x="175" y="1814"/>
                    <a:pt x="175" y="2162"/>
                  </a:cubicBezTo>
                  <a:cubicBezTo>
                    <a:pt x="175" y="2191"/>
                    <a:pt x="197" y="2206"/>
                    <a:pt x="218" y="2206"/>
                  </a:cubicBezTo>
                  <a:cubicBezTo>
                    <a:pt x="240" y="2206"/>
                    <a:pt x="261" y="2191"/>
                    <a:pt x="261" y="2162"/>
                  </a:cubicBezTo>
                  <a:cubicBezTo>
                    <a:pt x="291" y="1786"/>
                    <a:pt x="261" y="1437"/>
                    <a:pt x="233" y="1058"/>
                  </a:cubicBezTo>
                  <a:cubicBezTo>
                    <a:pt x="203" y="710"/>
                    <a:pt x="145" y="361"/>
                    <a:pt x="59" y="12"/>
                  </a:cubicBezTo>
                  <a:cubicBezTo>
                    <a:pt x="50" y="4"/>
                    <a:pt x="41" y="1"/>
                    <a:pt x="3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6"/>
            <p:cNvSpPr/>
            <p:nvPr/>
          </p:nvSpPr>
          <p:spPr>
            <a:xfrm>
              <a:off x="6652200" y="3461675"/>
              <a:ext cx="8050" cy="52675"/>
            </a:xfrm>
            <a:custGeom>
              <a:avLst/>
              <a:gdLst/>
              <a:ahLst/>
              <a:cxnLst/>
              <a:rect l="l" t="t" r="r" b="b"/>
              <a:pathLst>
                <a:path w="322" h="2107" extrusionOk="0">
                  <a:moveTo>
                    <a:pt x="16" y="1"/>
                  </a:moveTo>
                  <a:cubicBezTo>
                    <a:pt x="8" y="1"/>
                    <a:pt x="1" y="8"/>
                    <a:pt x="1" y="22"/>
                  </a:cubicBezTo>
                  <a:cubicBezTo>
                    <a:pt x="59" y="371"/>
                    <a:pt x="117" y="719"/>
                    <a:pt x="147" y="1098"/>
                  </a:cubicBezTo>
                  <a:cubicBezTo>
                    <a:pt x="205" y="1417"/>
                    <a:pt x="205" y="1765"/>
                    <a:pt x="264" y="2086"/>
                  </a:cubicBezTo>
                  <a:cubicBezTo>
                    <a:pt x="264" y="2100"/>
                    <a:pt x="278" y="2107"/>
                    <a:pt x="293" y="2107"/>
                  </a:cubicBezTo>
                  <a:cubicBezTo>
                    <a:pt x="307" y="2107"/>
                    <a:pt x="322" y="2100"/>
                    <a:pt x="322" y="2086"/>
                  </a:cubicBezTo>
                  <a:cubicBezTo>
                    <a:pt x="322" y="1737"/>
                    <a:pt x="291" y="1389"/>
                    <a:pt x="233" y="1040"/>
                  </a:cubicBezTo>
                  <a:cubicBezTo>
                    <a:pt x="175" y="691"/>
                    <a:pt x="117" y="343"/>
                    <a:pt x="31" y="22"/>
                  </a:cubicBezTo>
                  <a:cubicBezTo>
                    <a:pt x="31" y="8"/>
                    <a:pt x="24" y="1"/>
                    <a:pt x="1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6"/>
            <p:cNvSpPr/>
            <p:nvPr/>
          </p:nvSpPr>
          <p:spPr>
            <a:xfrm>
              <a:off x="6654425" y="3455700"/>
              <a:ext cx="10175" cy="51950"/>
            </a:xfrm>
            <a:custGeom>
              <a:avLst/>
              <a:gdLst/>
              <a:ahLst/>
              <a:cxnLst/>
              <a:rect l="l" t="t" r="r" b="b"/>
              <a:pathLst>
                <a:path w="407" h="2078" extrusionOk="0">
                  <a:moveTo>
                    <a:pt x="58" y="1"/>
                  </a:moveTo>
                  <a:cubicBezTo>
                    <a:pt x="28" y="1"/>
                    <a:pt x="0" y="28"/>
                    <a:pt x="28" y="28"/>
                  </a:cubicBezTo>
                  <a:cubicBezTo>
                    <a:pt x="144" y="145"/>
                    <a:pt x="144" y="349"/>
                    <a:pt x="144" y="493"/>
                  </a:cubicBezTo>
                  <a:cubicBezTo>
                    <a:pt x="202" y="668"/>
                    <a:pt x="202" y="842"/>
                    <a:pt x="233" y="1016"/>
                  </a:cubicBezTo>
                  <a:cubicBezTo>
                    <a:pt x="291" y="1365"/>
                    <a:pt x="291" y="1686"/>
                    <a:pt x="319" y="2034"/>
                  </a:cubicBezTo>
                  <a:cubicBezTo>
                    <a:pt x="319" y="2063"/>
                    <a:pt x="341" y="2078"/>
                    <a:pt x="363" y="2078"/>
                  </a:cubicBezTo>
                  <a:cubicBezTo>
                    <a:pt x="385" y="2078"/>
                    <a:pt x="407" y="2063"/>
                    <a:pt x="407" y="2034"/>
                  </a:cubicBezTo>
                  <a:cubicBezTo>
                    <a:pt x="407" y="1656"/>
                    <a:pt x="349" y="1279"/>
                    <a:pt x="291" y="930"/>
                  </a:cubicBezTo>
                  <a:cubicBezTo>
                    <a:pt x="261" y="726"/>
                    <a:pt x="233" y="551"/>
                    <a:pt x="202" y="349"/>
                  </a:cubicBezTo>
                  <a:cubicBezTo>
                    <a:pt x="175" y="233"/>
                    <a:pt x="175" y="87"/>
                    <a:pt x="5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6"/>
            <p:cNvSpPr/>
            <p:nvPr/>
          </p:nvSpPr>
          <p:spPr>
            <a:xfrm>
              <a:off x="6658775" y="3450300"/>
              <a:ext cx="10900" cy="48000"/>
            </a:xfrm>
            <a:custGeom>
              <a:avLst/>
              <a:gdLst/>
              <a:ahLst/>
              <a:cxnLst/>
              <a:rect l="l" t="t" r="r" b="b"/>
              <a:pathLst>
                <a:path w="436" h="1920" extrusionOk="0">
                  <a:moveTo>
                    <a:pt x="34" y="0"/>
                  </a:moveTo>
                  <a:cubicBezTo>
                    <a:pt x="15" y="0"/>
                    <a:pt x="1" y="21"/>
                    <a:pt x="1" y="42"/>
                  </a:cubicBezTo>
                  <a:cubicBezTo>
                    <a:pt x="87" y="333"/>
                    <a:pt x="145" y="651"/>
                    <a:pt x="233" y="942"/>
                  </a:cubicBezTo>
                  <a:cubicBezTo>
                    <a:pt x="261" y="1116"/>
                    <a:pt x="261" y="1263"/>
                    <a:pt x="291" y="1407"/>
                  </a:cubicBezTo>
                  <a:cubicBezTo>
                    <a:pt x="319" y="1553"/>
                    <a:pt x="319" y="1727"/>
                    <a:pt x="349" y="1902"/>
                  </a:cubicBezTo>
                  <a:cubicBezTo>
                    <a:pt x="361" y="1913"/>
                    <a:pt x="377" y="1920"/>
                    <a:pt x="393" y="1920"/>
                  </a:cubicBezTo>
                  <a:cubicBezTo>
                    <a:pt x="415" y="1920"/>
                    <a:pt x="435" y="1906"/>
                    <a:pt x="435" y="1872"/>
                  </a:cubicBezTo>
                  <a:cubicBezTo>
                    <a:pt x="435" y="1727"/>
                    <a:pt x="407" y="1581"/>
                    <a:pt x="377" y="1407"/>
                  </a:cubicBezTo>
                  <a:cubicBezTo>
                    <a:pt x="377" y="1263"/>
                    <a:pt x="349" y="1116"/>
                    <a:pt x="291" y="942"/>
                  </a:cubicBezTo>
                  <a:cubicBezTo>
                    <a:pt x="233" y="651"/>
                    <a:pt x="145" y="333"/>
                    <a:pt x="59" y="12"/>
                  </a:cubicBezTo>
                  <a:cubicBezTo>
                    <a:pt x="50" y="4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6"/>
            <p:cNvSpPr/>
            <p:nvPr/>
          </p:nvSpPr>
          <p:spPr>
            <a:xfrm>
              <a:off x="6661675" y="3444500"/>
              <a:ext cx="13500" cy="42575"/>
            </a:xfrm>
            <a:custGeom>
              <a:avLst/>
              <a:gdLst/>
              <a:ahLst/>
              <a:cxnLst/>
              <a:rect l="l" t="t" r="r" b="b"/>
              <a:pathLst>
                <a:path w="540" h="1703" extrusionOk="0">
                  <a:moveTo>
                    <a:pt x="23" y="0"/>
                  </a:moveTo>
                  <a:cubicBezTo>
                    <a:pt x="15" y="0"/>
                    <a:pt x="1" y="20"/>
                    <a:pt x="1" y="42"/>
                  </a:cubicBezTo>
                  <a:cubicBezTo>
                    <a:pt x="145" y="274"/>
                    <a:pt x="203" y="565"/>
                    <a:pt x="261" y="825"/>
                  </a:cubicBezTo>
                  <a:cubicBezTo>
                    <a:pt x="349" y="1116"/>
                    <a:pt x="408" y="1378"/>
                    <a:pt x="466" y="1669"/>
                  </a:cubicBezTo>
                  <a:cubicBezTo>
                    <a:pt x="466" y="1693"/>
                    <a:pt x="481" y="1702"/>
                    <a:pt x="496" y="1702"/>
                  </a:cubicBezTo>
                  <a:cubicBezTo>
                    <a:pt x="518" y="1702"/>
                    <a:pt x="540" y="1685"/>
                    <a:pt x="524" y="1669"/>
                  </a:cubicBezTo>
                  <a:cubicBezTo>
                    <a:pt x="494" y="1348"/>
                    <a:pt x="408" y="1058"/>
                    <a:pt x="349" y="767"/>
                  </a:cubicBezTo>
                  <a:cubicBezTo>
                    <a:pt x="261" y="507"/>
                    <a:pt x="203" y="216"/>
                    <a:pt x="29" y="12"/>
                  </a:cubicBezTo>
                  <a:cubicBezTo>
                    <a:pt x="29" y="3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6"/>
            <p:cNvSpPr/>
            <p:nvPr/>
          </p:nvSpPr>
          <p:spPr>
            <a:xfrm>
              <a:off x="6664600" y="3439725"/>
              <a:ext cx="11625" cy="38325"/>
            </a:xfrm>
            <a:custGeom>
              <a:avLst/>
              <a:gdLst/>
              <a:ahLst/>
              <a:cxnLst/>
              <a:rect l="l" t="t" r="r" b="b"/>
              <a:pathLst>
                <a:path w="465" h="1533" extrusionOk="0">
                  <a:moveTo>
                    <a:pt x="28" y="0"/>
                  </a:moveTo>
                  <a:cubicBezTo>
                    <a:pt x="28" y="0"/>
                    <a:pt x="0" y="0"/>
                    <a:pt x="0" y="28"/>
                  </a:cubicBezTo>
                  <a:cubicBezTo>
                    <a:pt x="86" y="261"/>
                    <a:pt x="202" y="493"/>
                    <a:pt x="260" y="756"/>
                  </a:cubicBezTo>
                  <a:cubicBezTo>
                    <a:pt x="291" y="872"/>
                    <a:pt x="318" y="988"/>
                    <a:pt x="349" y="1132"/>
                  </a:cubicBezTo>
                  <a:cubicBezTo>
                    <a:pt x="377" y="1249"/>
                    <a:pt x="377" y="1395"/>
                    <a:pt x="407" y="1511"/>
                  </a:cubicBezTo>
                  <a:cubicBezTo>
                    <a:pt x="407" y="1525"/>
                    <a:pt x="421" y="1532"/>
                    <a:pt x="436" y="1532"/>
                  </a:cubicBezTo>
                  <a:cubicBezTo>
                    <a:pt x="450" y="1532"/>
                    <a:pt x="465" y="1525"/>
                    <a:pt x="465" y="1511"/>
                  </a:cubicBezTo>
                  <a:cubicBezTo>
                    <a:pt x="465" y="1395"/>
                    <a:pt x="465" y="1249"/>
                    <a:pt x="435" y="1132"/>
                  </a:cubicBezTo>
                  <a:cubicBezTo>
                    <a:pt x="407" y="988"/>
                    <a:pt x="377" y="872"/>
                    <a:pt x="349" y="726"/>
                  </a:cubicBezTo>
                  <a:cubicBezTo>
                    <a:pt x="260" y="493"/>
                    <a:pt x="174" y="233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6664800" y="3432875"/>
              <a:ext cx="16200" cy="37125"/>
            </a:xfrm>
            <a:custGeom>
              <a:avLst/>
              <a:gdLst/>
              <a:ahLst/>
              <a:cxnLst/>
              <a:rect l="l" t="t" r="r" b="b"/>
              <a:pathLst>
                <a:path w="648" h="1485" extrusionOk="0">
                  <a:moveTo>
                    <a:pt x="26" y="0"/>
                  </a:moveTo>
                  <a:cubicBezTo>
                    <a:pt x="8" y="0"/>
                    <a:pt x="0" y="20"/>
                    <a:pt x="20" y="42"/>
                  </a:cubicBezTo>
                  <a:cubicBezTo>
                    <a:pt x="166" y="216"/>
                    <a:pt x="224" y="477"/>
                    <a:pt x="310" y="709"/>
                  </a:cubicBezTo>
                  <a:cubicBezTo>
                    <a:pt x="399" y="941"/>
                    <a:pt x="457" y="1204"/>
                    <a:pt x="573" y="1464"/>
                  </a:cubicBezTo>
                  <a:cubicBezTo>
                    <a:pt x="573" y="1477"/>
                    <a:pt x="588" y="1484"/>
                    <a:pt x="604" y="1484"/>
                  </a:cubicBezTo>
                  <a:cubicBezTo>
                    <a:pt x="625" y="1484"/>
                    <a:pt x="647" y="1470"/>
                    <a:pt x="631" y="1437"/>
                  </a:cubicBezTo>
                  <a:cubicBezTo>
                    <a:pt x="543" y="1174"/>
                    <a:pt x="457" y="883"/>
                    <a:pt x="341" y="623"/>
                  </a:cubicBezTo>
                  <a:cubicBezTo>
                    <a:pt x="310" y="507"/>
                    <a:pt x="252" y="360"/>
                    <a:pt x="224" y="244"/>
                  </a:cubicBezTo>
                  <a:cubicBezTo>
                    <a:pt x="166" y="158"/>
                    <a:pt x="136" y="70"/>
                    <a:pt x="50" y="12"/>
                  </a:cubicBezTo>
                  <a:cubicBezTo>
                    <a:pt x="41" y="4"/>
                    <a:pt x="33" y="0"/>
                    <a:pt x="2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6668200" y="3428800"/>
              <a:ext cx="15025" cy="33525"/>
            </a:xfrm>
            <a:custGeom>
              <a:avLst/>
              <a:gdLst/>
              <a:ahLst/>
              <a:cxnLst/>
              <a:rect l="l" t="t" r="r" b="b"/>
              <a:pathLst>
                <a:path w="601" h="1341" extrusionOk="0">
                  <a:moveTo>
                    <a:pt x="30" y="0"/>
                  </a:moveTo>
                  <a:cubicBezTo>
                    <a:pt x="0" y="0"/>
                    <a:pt x="0" y="31"/>
                    <a:pt x="0" y="58"/>
                  </a:cubicBezTo>
                  <a:cubicBezTo>
                    <a:pt x="116" y="117"/>
                    <a:pt x="147" y="263"/>
                    <a:pt x="205" y="349"/>
                  </a:cubicBezTo>
                  <a:cubicBezTo>
                    <a:pt x="233" y="465"/>
                    <a:pt x="263" y="581"/>
                    <a:pt x="321" y="670"/>
                  </a:cubicBezTo>
                  <a:cubicBezTo>
                    <a:pt x="379" y="872"/>
                    <a:pt x="465" y="1104"/>
                    <a:pt x="523" y="1309"/>
                  </a:cubicBezTo>
                  <a:cubicBezTo>
                    <a:pt x="523" y="1331"/>
                    <a:pt x="536" y="1340"/>
                    <a:pt x="550" y="1340"/>
                  </a:cubicBezTo>
                  <a:cubicBezTo>
                    <a:pt x="573" y="1340"/>
                    <a:pt x="600" y="1315"/>
                    <a:pt x="581" y="1279"/>
                  </a:cubicBezTo>
                  <a:cubicBezTo>
                    <a:pt x="523" y="1018"/>
                    <a:pt x="437" y="786"/>
                    <a:pt x="349" y="523"/>
                  </a:cubicBezTo>
                  <a:cubicBezTo>
                    <a:pt x="291" y="407"/>
                    <a:pt x="233" y="321"/>
                    <a:pt x="205" y="205"/>
                  </a:cubicBezTo>
                  <a:cubicBezTo>
                    <a:pt x="147" y="117"/>
                    <a:pt x="116" y="31"/>
                    <a:pt x="3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6668200" y="3422675"/>
              <a:ext cx="14550" cy="28775"/>
            </a:xfrm>
            <a:custGeom>
              <a:avLst/>
              <a:gdLst/>
              <a:ahLst/>
              <a:cxnLst/>
              <a:rect l="l" t="t" r="r" b="b"/>
              <a:pathLst>
                <a:path w="582" h="1151" extrusionOk="0">
                  <a:moveTo>
                    <a:pt x="23" y="0"/>
                  </a:moveTo>
                  <a:cubicBezTo>
                    <a:pt x="14" y="0"/>
                    <a:pt x="0" y="13"/>
                    <a:pt x="0" y="13"/>
                  </a:cubicBezTo>
                  <a:cubicBezTo>
                    <a:pt x="116" y="187"/>
                    <a:pt x="233" y="362"/>
                    <a:pt x="321" y="536"/>
                  </a:cubicBezTo>
                  <a:cubicBezTo>
                    <a:pt x="407" y="740"/>
                    <a:pt x="465" y="915"/>
                    <a:pt x="495" y="1117"/>
                  </a:cubicBezTo>
                  <a:cubicBezTo>
                    <a:pt x="507" y="1142"/>
                    <a:pt x="525" y="1151"/>
                    <a:pt x="541" y="1151"/>
                  </a:cubicBezTo>
                  <a:cubicBezTo>
                    <a:pt x="562" y="1151"/>
                    <a:pt x="581" y="1134"/>
                    <a:pt x="581" y="1117"/>
                  </a:cubicBezTo>
                  <a:cubicBezTo>
                    <a:pt x="553" y="915"/>
                    <a:pt x="465" y="710"/>
                    <a:pt x="379" y="508"/>
                  </a:cubicBezTo>
                  <a:cubicBezTo>
                    <a:pt x="291" y="334"/>
                    <a:pt x="205" y="129"/>
                    <a:pt x="30" y="13"/>
                  </a:cubicBezTo>
                  <a:cubicBezTo>
                    <a:pt x="30" y="4"/>
                    <a:pt x="27" y="0"/>
                    <a:pt x="2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6670525" y="3415525"/>
              <a:ext cx="17050" cy="25000"/>
            </a:xfrm>
            <a:custGeom>
              <a:avLst/>
              <a:gdLst/>
              <a:ahLst/>
              <a:cxnLst/>
              <a:rect l="l" t="t" r="r" b="b"/>
              <a:pathLst>
                <a:path w="682" h="1000" extrusionOk="0">
                  <a:moveTo>
                    <a:pt x="37" y="1"/>
                  </a:moveTo>
                  <a:cubicBezTo>
                    <a:pt x="15" y="1"/>
                    <a:pt x="1" y="39"/>
                    <a:pt x="23" y="39"/>
                  </a:cubicBezTo>
                  <a:cubicBezTo>
                    <a:pt x="140" y="183"/>
                    <a:pt x="256" y="329"/>
                    <a:pt x="372" y="503"/>
                  </a:cubicBezTo>
                  <a:cubicBezTo>
                    <a:pt x="460" y="648"/>
                    <a:pt x="546" y="822"/>
                    <a:pt x="604" y="968"/>
                  </a:cubicBezTo>
                  <a:cubicBezTo>
                    <a:pt x="616" y="990"/>
                    <a:pt x="631" y="1000"/>
                    <a:pt x="644" y="1000"/>
                  </a:cubicBezTo>
                  <a:cubicBezTo>
                    <a:pt x="666" y="1000"/>
                    <a:pt x="681" y="974"/>
                    <a:pt x="663" y="938"/>
                  </a:cubicBezTo>
                  <a:cubicBezTo>
                    <a:pt x="546" y="620"/>
                    <a:pt x="314" y="271"/>
                    <a:pt x="54" y="8"/>
                  </a:cubicBezTo>
                  <a:cubicBezTo>
                    <a:pt x="48" y="3"/>
                    <a:pt x="42" y="1"/>
                    <a:pt x="3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6"/>
            <p:cNvSpPr/>
            <p:nvPr/>
          </p:nvSpPr>
          <p:spPr>
            <a:xfrm>
              <a:off x="6671850" y="3409200"/>
              <a:ext cx="12150" cy="15575"/>
            </a:xfrm>
            <a:custGeom>
              <a:avLst/>
              <a:gdLst/>
              <a:ahLst/>
              <a:cxnLst/>
              <a:rect l="l" t="t" r="r" b="b"/>
              <a:pathLst>
                <a:path w="486" h="623" extrusionOk="0">
                  <a:moveTo>
                    <a:pt x="59" y="1"/>
                  </a:moveTo>
                  <a:cubicBezTo>
                    <a:pt x="28" y="1"/>
                    <a:pt x="1" y="29"/>
                    <a:pt x="28" y="59"/>
                  </a:cubicBezTo>
                  <a:cubicBezTo>
                    <a:pt x="87" y="145"/>
                    <a:pt x="175" y="233"/>
                    <a:pt x="233" y="319"/>
                  </a:cubicBezTo>
                  <a:cubicBezTo>
                    <a:pt x="319" y="408"/>
                    <a:pt x="349" y="524"/>
                    <a:pt x="407" y="610"/>
                  </a:cubicBezTo>
                  <a:cubicBezTo>
                    <a:pt x="416" y="619"/>
                    <a:pt x="426" y="623"/>
                    <a:pt x="437" y="623"/>
                  </a:cubicBezTo>
                  <a:cubicBezTo>
                    <a:pt x="462" y="623"/>
                    <a:pt x="485" y="602"/>
                    <a:pt x="465" y="582"/>
                  </a:cubicBezTo>
                  <a:cubicBezTo>
                    <a:pt x="377" y="378"/>
                    <a:pt x="233" y="145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6"/>
            <p:cNvSpPr/>
            <p:nvPr/>
          </p:nvSpPr>
          <p:spPr>
            <a:xfrm>
              <a:off x="6671850" y="3402350"/>
              <a:ext cx="10000" cy="12975"/>
            </a:xfrm>
            <a:custGeom>
              <a:avLst/>
              <a:gdLst/>
              <a:ahLst/>
              <a:cxnLst/>
              <a:rect l="l" t="t" r="r" b="b"/>
              <a:pathLst>
                <a:path w="400" h="519" extrusionOk="0">
                  <a:moveTo>
                    <a:pt x="34" y="1"/>
                  </a:moveTo>
                  <a:cubicBezTo>
                    <a:pt x="15" y="1"/>
                    <a:pt x="1" y="21"/>
                    <a:pt x="1" y="43"/>
                  </a:cubicBezTo>
                  <a:cubicBezTo>
                    <a:pt x="59" y="129"/>
                    <a:pt x="117" y="187"/>
                    <a:pt x="175" y="275"/>
                  </a:cubicBezTo>
                  <a:cubicBezTo>
                    <a:pt x="233" y="333"/>
                    <a:pt x="261" y="419"/>
                    <a:pt x="291" y="507"/>
                  </a:cubicBezTo>
                  <a:cubicBezTo>
                    <a:pt x="299" y="515"/>
                    <a:pt x="310" y="518"/>
                    <a:pt x="323" y="518"/>
                  </a:cubicBezTo>
                  <a:cubicBezTo>
                    <a:pt x="358" y="518"/>
                    <a:pt x="399" y="492"/>
                    <a:pt x="377" y="449"/>
                  </a:cubicBezTo>
                  <a:cubicBezTo>
                    <a:pt x="291" y="303"/>
                    <a:pt x="175" y="101"/>
                    <a:pt x="59" y="12"/>
                  </a:cubicBezTo>
                  <a:cubicBezTo>
                    <a:pt x="50" y="4"/>
                    <a:pt x="41" y="1"/>
                    <a:pt x="3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6"/>
            <p:cNvSpPr/>
            <p:nvPr/>
          </p:nvSpPr>
          <p:spPr>
            <a:xfrm>
              <a:off x="6671850" y="3394675"/>
              <a:ext cx="9975" cy="13400"/>
            </a:xfrm>
            <a:custGeom>
              <a:avLst/>
              <a:gdLst/>
              <a:ahLst/>
              <a:cxnLst/>
              <a:rect l="l" t="t" r="r" b="b"/>
              <a:pathLst>
                <a:path w="399" h="536" extrusionOk="0">
                  <a:moveTo>
                    <a:pt x="28" y="1"/>
                  </a:moveTo>
                  <a:cubicBezTo>
                    <a:pt x="1" y="29"/>
                    <a:pt x="1" y="59"/>
                    <a:pt x="28" y="59"/>
                  </a:cubicBezTo>
                  <a:cubicBezTo>
                    <a:pt x="87" y="59"/>
                    <a:pt x="145" y="233"/>
                    <a:pt x="203" y="291"/>
                  </a:cubicBezTo>
                  <a:cubicBezTo>
                    <a:pt x="233" y="377"/>
                    <a:pt x="291" y="466"/>
                    <a:pt x="319" y="524"/>
                  </a:cubicBezTo>
                  <a:cubicBezTo>
                    <a:pt x="328" y="532"/>
                    <a:pt x="339" y="535"/>
                    <a:pt x="350" y="535"/>
                  </a:cubicBezTo>
                  <a:cubicBezTo>
                    <a:pt x="376" y="535"/>
                    <a:pt x="399" y="515"/>
                    <a:pt x="377" y="494"/>
                  </a:cubicBezTo>
                  <a:cubicBezTo>
                    <a:pt x="319" y="377"/>
                    <a:pt x="233" y="261"/>
                    <a:pt x="175" y="145"/>
                  </a:cubicBezTo>
                  <a:cubicBezTo>
                    <a:pt x="145" y="87"/>
                    <a:pt x="117" y="1"/>
                    <a:pt x="2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6"/>
            <p:cNvSpPr/>
            <p:nvPr/>
          </p:nvSpPr>
          <p:spPr>
            <a:xfrm>
              <a:off x="6672550" y="3390325"/>
              <a:ext cx="7825" cy="7575"/>
            </a:xfrm>
            <a:custGeom>
              <a:avLst/>
              <a:gdLst/>
              <a:ahLst/>
              <a:cxnLst/>
              <a:rect l="l" t="t" r="r" b="b"/>
              <a:pathLst>
                <a:path w="313" h="303" extrusionOk="0">
                  <a:moveTo>
                    <a:pt x="59" y="1"/>
                  </a:moveTo>
                  <a:cubicBezTo>
                    <a:pt x="31" y="1"/>
                    <a:pt x="0" y="28"/>
                    <a:pt x="31" y="28"/>
                  </a:cubicBezTo>
                  <a:cubicBezTo>
                    <a:pt x="117" y="117"/>
                    <a:pt x="175" y="203"/>
                    <a:pt x="233" y="291"/>
                  </a:cubicBezTo>
                  <a:cubicBezTo>
                    <a:pt x="242" y="299"/>
                    <a:pt x="253" y="303"/>
                    <a:pt x="263" y="303"/>
                  </a:cubicBezTo>
                  <a:cubicBezTo>
                    <a:pt x="289" y="303"/>
                    <a:pt x="312" y="282"/>
                    <a:pt x="291" y="261"/>
                  </a:cubicBezTo>
                  <a:cubicBezTo>
                    <a:pt x="233" y="175"/>
                    <a:pt x="147" y="59"/>
                    <a:pt x="59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6"/>
            <p:cNvSpPr/>
            <p:nvPr/>
          </p:nvSpPr>
          <p:spPr>
            <a:xfrm>
              <a:off x="6672550" y="3383225"/>
              <a:ext cx="6450" cy="8025"/>
            </a:xfrm>
            <a:custGeom>
              <a:avLst/>
              <a:gdLst/>
              <a:ahLst/>
              <a:cxnLst/>
              <a:rect l="l" t="t" r="r" b="b"/>
              <a:pathLst>
                <a:path w="258" h="321" extrusionOk="0">
                  <a:moveTo>
                    <a:pt x="30" y="1"/>
                  </a:moveTo>
                  <a:cubicBezTo>
                    <a:pt x="15" y="1"/>
                    <a:pt x="0" y="8"/>
                    <a:pt x="0" y="22"/>
                  </a:cubicBezTo>
                  <a:lnTo>
                    <a:pt x="0" y="52"/>
                  </a:lnTo>
                  <a:cubicBezTo>
                    <a:pt x="0" y="71"/>
                    <a:pt x="14" y="90"/>
                    <a:pt x="23" y="92"/>
                  </a:cubicBezTo>
                  <a:lnTo>
                    <a:pt x="23" y="92"/>
                  </a:lnTo>
                  <a:cubicBezTo>
                    <a:pt x="57" y="183"/>
                    <a:pt x="112" y="266"/>
                    <a:pt x="205" y="312"/>
                  </a:cubicBezTo>
                  <a:cubicBezTo>
                    <a:pt x="211" y="318"/>
                    <a:pt x="216" y="321"/>
                    <a:pt x="221" y="321"/>
                  </a:cubicBezTo>
                  <a:cubicBezTo>
                    <a:pt x="242" y="321"/>
                    <a:pt x="257" y="279"/>
                    <a:pt x="233" y="254"/>
                  </a:cubicBezTo>
                  <a:cubicBezTo>
                    <a:pt x="147" y="196"/>
                    <a:pt x="89" y="110"/>
                    <a:pt x="59" y="22"/>
                  </a:cubicBezTo>
                  <a:cubicBezTo>
                    <a:pt x="59" y="8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6"/>
            <p:cNvSpPr/>
            <p:nvPr/>
          </p:nvSpPr>
          <p:spPr>
            <a:xfrm>
              <a:off x="6671250" y="3378500"/>
              <a:ext cx="5675" cy="3825"/>
            </a:xfrm>
            <a:custGeom>
              <a:avLst/>
              <a:gdLst/>
              <a:ahLst/>
              <a:cxnLst/>
              <a:rect l="l" t="t" r="r" b="b"/>
              <a:pathLst>
                <a:path w="227" h="153" extrusionOk="0">
                  <a:moveTo>
                    <a:pt x="36" y="0"/>
                  </a:moveTo>
                  <a:cubicBezTo>
                    <a:pt x="15" y="0"/>
                    <a:pt x="0" y="42"/>
                    <a:pt x="25" y="67"/>
                  </a:cubicBezTo>
                  <a:cubicBezTo>
                    <a:pt x="83" y="95"/>
                    <a:pt x="111" y="125"/>
                    <a:pt x="141" y="153"/>
                  </a:cubicBezTo>
                  <a:cubicBezTo>
                    <a:pt x="199" y="153"/>
                    <a:pt x="227" y="95"/>
                    <a:pt x="199" y="95"/>
                  </a:cubicBezTo>
                  <a:cubicBezTo>
                    <a:pt x="141" y="67"/>
                    <a:pt x="111" y="37"/>
                    <a:pt x="52" y="9"/>
                  </a:cubicBezTo>
                  <a:cubicBezTo>
                    <a:pt x="47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6"/>
            <p:cNvSpPr/>
            <p:nvPr/>
          </p:nvSpPr>
          <p:spPr>
            <a:xfrm>
              <a:off x="6384200" y="3468775"/>
              <a:ext cx="24575" cy="28525"/>
            </a:xfrm>
            <a:custGeom>
              <a:avLst/>
              <a:gdLst/>
              <a:ahLst/>
              <a:cxnLst/>
              <a:rect l="l" t="t" r="r" b="b"/>
              <a:pathLst>
                <a:path w="983" h="1141" extrusionOk="0">
                  <a:moveTo>
                    <a:pt x="0" y="1"/>
                  </a:moveTo>
                  <a:lnTo>
                    <a:pt x="0" y="1"/>
                  </a:lnTo>
                  <a:cubicBezTo>
                    <a:pt x="349" y="349"/>
                    <a:pt x="582" y="784"/>
                    <a:pt x="900" y="1133"/>
                  </a:cubicBezTo>
                  <a:cubicBezTo>
                    <a:pt x="906" y="1138"/>
                    <a:pt x="913" y="1141"/>
                    <a:pt x="920" y="1141"/>
                  </a:cubicBezTo>
                  <a:cubicBezTo>
                    <a:pt x="950" y="1141"/>
                    <a:pt x="982" y="1099"/>
                    <a:pt x="958" y="1074"/>
                  </a:cubicBezTo>
                  <a:cubicBezTo>
                    <a:pt x="640" y="726"/>
                    <a:pt x="377" y="319"/>
                    <a:pt x="0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6"/>
            <p:cNvSpPr/>
            <p:nvPr/>
          </p:nvSpPr>
          <p:spPr>
            <a:xfrm>
              <a:off x="6411800" y="3498525"/>
              <a:ext cx="32675" cy="22575"/>
            </a:xfrm>
            <a:custGeom>
              <a:avLst/>
              <a:gdLst/>
              <a:ahLst/>
              <a:cxnLst/>
              <a:rect l="l" t="t" r="r" b="b"/>
              <a:pathLst>
                <a:path w="1307" h="903" extrusionOk="0">
                  <a:moveTo>
                    <a:pt x="28" y="1"/>
                  </a:moveTo>
                  <a:cubicBezTo>
                    <a:pt x="28" y="1"/>
                    <a:pt x="1" y="31"/>
                    <a:pt x="28" y="31"/>
                  </a:cubicBezTo>
                  <a:cubicBezTo>
                    <a:pt x="377" y="380"/>
                    <a:pt x="784" y="670"/>
                    <a:pt x="1249" y="903"/>
                  </a:cubicBezTo>
                  <a:cubicBezTo>
                    <a:pt x="1279" y="903"/>
                    <a:pt x="1307" y="844"/>
                    <a:pt x="1279" y="844"/>
                  </a:cubicBezTo>
                  <a:cubicBezTo>
                    <a:pt x="842" y="612"/>
                    <a:pt x="435" y="321"/>
                    <a:pt x="2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6"/>
            <p:cNvSpPr/>
            <p:nvPr/>
          </p:nvSpPr>
          <p:spPr>
            <a:xfrm>
              <a:off x="6431375" y="3322050"/>
              <a:ext cx="27650" cy="11650"/>
            </a:xfrm>
            <a:custGeom>
              <a:avLst/>
              <a:gdLst/>
              <a:ahLst/>
              <a:cxnLst/>
              <a:rect l="l" t="t" r="r" b="b"/>
              <a:pathLst>
                <a:path w="1106" h="466" extrusionOk="0">
                  <a:moveTo>
                    <a:pt x="1077" y="0"/>
                  </a:moveTo>
                  <a:cubicBezTo>
                    <a:pt x="670" y="86"/>
                    <a:pt x="322" y="233"/>
                    <a:pt x="1" y="435"/>
                  </a:cubicBezTo>
                  <a:lnTo>
                    <a:pt x="1" y="465"/>
                  </a:lnTo>
                  <a:cubicBezTo>
                    <a:pt x="322" y="261"/>
                    <a:pt x="698" y="117"/>
                    <a:pt x="1077" y="28"/>
                  </a:cubicBezTo>
                  <a:cubicBezTo>
                    <a:pt x="1105" y="28"/>
                    <a:pt x="1077" y="0"/>
                    <a:pt x="107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6"/>
            <p:cNvSpPr/>
            <p:nvPr/>
          </p:nvSpPr>
          <p:spPr>
            <a:xfrm>
              <a:off x="6487350" y="3315200"/>
              <a:ext cx="14550" cy="1750"/>
            </a:xfrm>
            <a:custGeom>
              <a:avLst/>
              <a:gdLst/>
              <a:ahLst/>
              <a:cxnLst/>
              <a:rect l="l" t="t" r="r" b="b"/>
              <a:pathLst>
                <a:path w="582" h="70" extrusionOk="0">
                  <a:moveTo>
                    <a:pt x="399" y="0"/>
                  </a:moveTo>
                  <a:cubicBezTo>
                    <a:pt x="276" y="0"/>
                    <a:pt x="152" y="20"/>
                    <a:pt x="28" y="42"/>
                  </a:cubicBezTo>
                  <a:cubicBezTo>
                    <a:pt x="0" y="42"/>
                    <a:pt x="0" y="70"/>
                    <a:pt x="28" y="70"/>
                  </a:cubicBezTo>
                  <a:cubicBezTo>
                    <a:pt x="115" y="56"/>
                    <a:pt x="203" y="49"/>
                    <a:pt x="290" y="49"/>
                  </a:cubicBezTo>
                  <a:cubicBezTo>
                    <a:pt x="377" y="49"/>
                    <a:pt x="464" y="56"/>
                    <a:pt x="551" y="70"/>
                  </a:cubicBezTo>
                  <a:cubicBezTo>
                    <a:pt x="581" y="70"/>
                    <a:pt x="581" y="12"/>
                    <a:pt x="551" y="12"/>
                  </a:cubicBezTo>
                  <a:cubicBezTo>
                    <a:pt x="501" y="4"/>
                    <a:pt x="450" y="0"/>
                    <a:pt x="39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6"/>
            <p:cNvSpPr/>
            <p:nvPr/>
          </p:nvSpPr>
          <p:spPr>
            <a:xfrm>
              <a:off x="6451725" y="3373600"/>
              <a:ext cx="31300" cy="32875"/>
            </a:xfrm>
            <a:custGeom>
              <a:avLst/>
              <a:gdLst/>
              <a:ahLst/>
              <a:cxnLst/>
              <a:rect l="l" t="t" r="r" b="b"/>
              <a:pathLst>
                <a:path w="1252" h="1315" extrusionOk="0">
                  <a:moveTo>
                    <a:pt x="1193" y="0"/>
                  </a:moveTo>
                  <a:cubicBezTo>
                    <a:pt x="988" y="437"/>
                    <a:pt x="698" y="756"/>
                    <a:pt x="349" y="1076"/>
                  </a:cubicBezTo>
                  <a:cubicBezTo>
                    <a:pt x="321" y="1134"/>
                    <a:pt x="263" y="1162"/>
                    <a:pt x="233" y="1193"/>
                  </a:cubicBezTo>
                  <a:cubicBezTo>
                    <a:pt x="195" y="1230"/>
                    <a:pt x="122" y="1304"/>
                    <a:pt x="74" y="1304"/>
                  </a:cubicBezTo>
                  <a:cubicBezTo>
                    <a:pt x="49" y="1304"/>
                    <a:pt x="31" y="1282"/>
                    <a:pt x="31" y="1220"/>
                  </a:cubicBezTo>
                  <a:cubicBezTo>
                    <a:pt x="59" y="1104"/>
                    <a:pt x="175" y="988"/>
                    <a:pt x="233" y="930"/>
                  </a:cubicBezTo>
                  <a:cubicBezTo>
                    <a:pt x="349" y="814"/>
                    <a:pt x="496" y="639"/>
                    <a:pt x="465" y="465"/>
                  </a:cubicBezTo>
                  <a:cubicBezTo>
                    <a:pt x="451" y="451"/>
                    <a:pt x="444" y="444"/>
                    <a:pt x="441" y="444"/>
                  </a:cubicBezTo>
                  <a:cubicBezTo>
                    <a:pt x="437" y="444"/>
                    <a:pt x="437" y="451"/>
                    <a:pt x="437" y="465"/>
                  </a:cubicBezTo>
                  <a:cubicBezTo>
                    <a:pt x="465" y="756"/>
                    <a:pt x="147" y="902"/>
                    <a:pt x="31" y="1162"/>
                  </a:cubicBezTo>
                  <a:cubicBezTo>
                    <a:pt x="31" y="1193"/>
                    <a:pt x="0" y="1279"/>
                    <a:pt x="59" y="1309"/>
                  </a:cubicBezTo>
                  <a:cubicBezTo>
                    <a:pt x="66" y="1313"/>
                    <a:pt x="75" y="1314"/>
                    <a:pt x="84" y="1314"/>
                  </a:cubicBezTo>
                  <a:cubicBezTo>
                    <a:pt x="140" y="1314"/>
                    <a:pt x="209" y="1247"/>
                    <a:pt x="233" y="1220"/>
                  </a:cubicBezTo>
                  <a:cubicBezTo>
                    <a:pt x="640" y="872"/>
                    <a:pt x="1019" y="523"/>
                    <a:pt x="1221" y="30"/>
                  </a:cubicBezTo>
                  <a:cubicBezTo>
                    <a:pt x="1251" y="0"/>
                    <a:pt x="1221" y="0"/>
                    <a:pt x="119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6571600" y="3357325"/>
              <a:ext cx="18925" cy="18600"/>
            </a:xfrm>
            <a:custGeom>
              <a:avLst/>
              <a:gdLst/>
              <a:ahLst/>
              <a:cxnLst/>
              <a:rect l="l" t="t" r="r" b="b"/>
              <a:pathLst>
                <a:path w="757" h="744" extrusionOk="0">
                  <a:moveTo>
                    <a:pt x="722" y="0"/>
                  </a:moveTo>
                  <a:cubicBezTo>
                    <a:pt x="715" y="0"/>
                    <a:pt x="706" y="4"/>
                    <a:pt x="698" y="12"/>
                  </a:cubicBezTo>
                  <a:cubicBezTo>
                    <a:pt x="668" y="158"/>
                    <a:pt x="610" y="302"/>
                    <a:pt x="610" y="419"/>
                  </a:cubicBezTo>
                  <a:lnTo>
                    <a:pt x="610" y="535"/>
                  </a:lnTo>
                  <a:lnTo>
                    <a:pt x="610" y="651"/>
                  </a:lnTo>
                  <a:cubicBezTo>
                    <a:pt x="601" y="665"/>
                    <a:pt x="592" y="671"/>
                    <a:pt x="582" y="671"/>
                  </a:cubicBezTo>
                  <a:cubicBezTo>
                    <a:pt x="534" y="671"/>
                    <a:pt x="489" y="502"/>
                    <a:pt x="466" y="477"/>
                  </a:cubicBezTo>
                  <a:cubicBezTo>
                    <a:pt x="377" y="275"/>
                    <a:pt x="261" y="158"/>
                    <a:pt x="29" y="128"/>
                  </a:cubicBezTo>
                  <a:cubicBezTo>
                    <a:pt x="1" y="128"/>
                    <a:pt x="1" y="128"/>
                    <a:pt x="29" y="158"/>
                  </a:cubicBezTo>
                  <a:cubicBezTo>
                    <a:pt x="175" y="186"/>
                    <a:pt x="319" y="275"/>
                    <a:pt x="408" y="419"/>
                  </a:cubicBezTo>
                  <a:cubicBezTo>
                    <a:pt x="436" y="507"/>
                    <a:pt x="466" y="681"/>
                    <a:pt x="582" y="739"/>
                  </a:cubicBezTo>
                  <a:cubicBezTo>
                    <a:pt x="591" y="742"/>
                    <a:pt x="599" y="744"/>
                    <a:pt x="606" y="744"/>
                  </a:cubicBezTo>
                  <a:cubicBezTo>
                    <a:pt x="668" y="744"/>
                    <a:pt x="668" y="645"/>
                    <a:pt x="668" y="593"/>
                  </a:cubicBezTo>
                  <a:cubicBezTo>
                    <a:pt x="640" y="391"/>
                    <a:pt x="698" y="216"/>
                    <a:pt x="756" y="42"/>
                  </a:cubicBezTo>
                  <a:cubicBezTo>
                    <a:pt x="756" y="21"/>
                    <a:pt x="741" y="0"/>
                    <a:pt x="72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6477875" y="3530500"/>
              <a:ext cx="5825" cy="1475"/>
            </a:xfrm>
            <a:custGeom>
              <a:avLst/>
              <a:gdLst/>
              <a:ahLst/>
              <a:cxnLst/>
              <a:rect l="l" t="t" r="r" b="b"/>
              <a:pathLst>
                <a:path w="233" h="59" extrusionOk="0">
                  <a:moveTo>
                    <a:pt x="0" y="0"/>
                  </a:moveTo>
                  <a:cubicBezTo>
                    <a:pt x="59" y="30"/>
                    <a:pt x="147" y="30"/>
                    <a:pt x="233" y="58"/>
                  </a:cubicBezTo>
                  <a:cubicBezTo>
                    <a:pt x="147" y="30"/>
                    <a:pt x="89" y="0"/>
                    <a:pt x="0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6496750" y="3519625"/>
              <a:ext cx="61800" cy="14075"/>
            </a:xfrm>
            <a:custGeom>
              <a:avLst/>
              <a:gdLst/>
              <a:ahLst/>
              <a:cxnLst/>
              <a:rect l="l" t="t" r="r" b="b"/>
              <a:pathLst>
                <a:path w="2472" h="563" extrusionOk="0">
                  <a:moveTo>
                    <a:pt x="2442" y="0"/>
                  </a:moveTo>
                  <a:cubicBezTo>
                    <a:pt x="1735" y="353"/>
                    <a:pt x="954" y="554"/>
                    <a:pt x="165" y="554"/>
                  </a:cubicBezTo>
                  <a:cubicBezTo>
                    <a:pt x="110" y="554"/>
                    <a:pt x="56" y="553"/>
                    <a:pt x="1" y="551"/>
                  </a:cubicBezTo>
                  <a:lnTo>
                    <a:pt x="1" y="551"/>
                  </a:lnTo>
                  <a:cubicBezTo>
                    <a:pt x="106" y="559"/>
                    <a:pt x="212" y="562"/>
                    <a:pt x="318" y="562"/>
                  </a:cubicBezTo>
                  <a:cubicBezTo>
                    <a:pt x="1061" y="562"/>
                    <a:pt x="1811" y="384"/>
                    <a:pt x="2472" y="28"/>
                  </a:cubicBezTo>
                  <a:cubicBezTo>
                    <a:pt x="2472" y="0"/>
                    <a:pt x="2472" y="0"/>
                    <a:pt x="2442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6"/>
            <p:cNvSpPr/>
            <p:nvPr/>
          </p:nvSpPr>
          <p:spPr>
            <a:xfrm>
              <a:off x="6660225" y="3363425"/>
              <a:ext cx="9450" cy="18725"/>
            </a:xfrm>
            <a:custGeom>
              <a:avLst/>
              <a:gdLst/>
              <a:ahLst/>
              <a:cxnLst/>
              <a:rect l="l" t="t" r="r" b="b"/>
              <a:pathLst>
                <a:path w="378" h="749" extrusionOk="0">
                  <a:moveTo>
                    <a:pt x="59" y="0"/>
                  </a:moveTo>
                  <a:cubicBezTo>
                    <a:pt x="29" y="0"/>
                    <a:pt x="1" y="0"/>
                    <a:pt x="29" y="31"/>
                  </a:cubicBezTo>
                  <a:cubicBezTo>
                    <a:pt x="145" y="263"/>
                    <a:pt x="261" y="495"/>
                    <a:pt x="349" y="728"/>
                  </a:cubicBezTo>
                  <a:cubicBezTo>
                    <a:pt x="349" y="742"/>
                    <a:pt x="356" y="749"/>
                    <a:pt x="363" y="749"/>
                  </a:cubicBezTo>
                  <a:cubicBezTo>
                    <a:pt x="370" y="749"/>
                    <a:pt x="377" y="742"/>
                    <a:pt x="377" y="728"/>
                  </a:cubicBezTo>
                  <a:cubicBezTo>
                    <a:pt x="319" y="465"/>
                    <a:pt x="203" y="233"/>
                    <a:pt x="5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6"/>
            <p:cNvSpPr/>
            <p:nvPr/>
          </p:nvSpPr>
          <p:spPr>
            <a:xfrm>
              <a:off x="6385650" y="3359825"/>
              <a:ext cx="33450" cy="31225"/>
            </a:xfrm>
            <a:custGeom>
              <a:avLst/>
              <a:gdLst/>
              <a:ahLst/>
              <a:cxnLst/>
              <a:rect l="l" t="t" r="r" b="b"/>
              <a:pathLst>
                <a:path w="1338" h="1249" extrusionOk="0">
                  <a:moveTo>
                    <a:pt x="610" y="0"/>
                  </a:moveTo>
                  <a:cubicBezTo>
                    <a:pt x="524" y="0"/>
                    <a:pt x="465" y="28"/>
                    <a:pt x="435" y="86"/>
                  </a:cubicBezTo>
                  <a:lnTo>
                    <a:pt x="261" y="435"/>
                  </a:lnTo>
                  <a:cubicBezTo>
                    <a:pt x="203" y="551"/>
                    <a:pt x="175" y="698"/>
                    <a:pt x="117" y="814"/>
                  </a:cubicBezTo>
                  <a:cubicBezTo>
                    <a:pt x="87" y="900"/>
                    <a:pt x="28" y="1046"/>
                    <a:pt x="1" y="1162"/>
                  </a:cubicBezTo>
                  <a:cubicBezTo>
                    <a:pt x="1" y="1190"/>
                    <a:pt x="28" y="1248"/>
                    <a:pt x="87" y="1248"/>
                  </a:cubicBezTo>
                  <a:cubicBezTo>
                    <a:pt x="175" y="1221"/>
                    <a:pt x="203" y="1162"/>
                    <a:pt x="261" y="1104"/>
                  </a:cubicBezTo>
                  <a:cubicBezTo>
                    <a:pt x="347" y="905"/>
                    <a:pt x="349" y="599"/>
                    <a:pt x="563" y="501"/>
                  </a:cubicBezTo>
                  <a:lnTo>
                    <a:pt x="563" y="501"/>
                  </a:lnTo>
                  <a:cubicBezTo>
                    <a:pt x="582" y="568"/>
                    <a:pt x="586" y="618"/>
                    <a:pt x="610" y="667"/>
                  </a:cubicBezTo>
                  <a:cubicBezTo>
                    <a:pt x="610" y="698"/>
                    <a:pt x="610" y="698"/>
                    <a:pt x="640" y="698"/>
                  </a:cubicBezTo>
                  <a:cubicBezTo>
                    <a:pt x="865" y="556"/>
                    <a:pt x="981" y="143"/>
                    <a:pt x="1278" y="143"/>
                  </a:cubicBezTo>
                  <a:cubicBezTo>
                    <a:pt x="1287" y="143"/>
                    <a:pt x="1297" y="143"/>
                    <a:pt x="1307" y="144"/>
                  </a:cubicBezTo>
                  <a:cubicBezTo>
                    <a:pt x="1337" y="144"/>
                    <a:pt x="1337" y="116"/>
                    <a:pt x="1307" y="116"/>
                  </a:cubicBezTo>
                  <a:cubicBezTo>
                    <a:pt x="1294" y="115"/>
                    <a:pt x="1282" y="115"/>
                    <a:pt x="1271" y="115"/>
                  </a:cubicBezTo>
                  <a:cubicBezTo>
                    <a:pt x="962" y="115"/>
                    <a:pt x="843" y="469"/>
                    <a:pt x="635" y="622"/>
                  </a:cubicBezTo>
                  <a:lnTo>
                    <a:pt x="635" y="622"/>
                  </a:lnTo>
                  <a:cubicBezTo>
                    <a:pt x="627" y="570"/>
                    <a:pt x="610" y="509"/>
                    <a:pt x="610" y="465"/>
                  </a:cubicBezTo>
                  <a:lnTo>
                    <a:pt x="582" y="435"/>
                  </a:lnTo>
                  <a:cubicBezTo>
                    <a:pt x="465" y="493"/>
                    <a:pt x="377" y="581"/>
                    <a:pt x="349" y="698"/>
                  </a:cubicBezTo>
                  <a:cubicBezTo>
                    <a:pt x="319" y="784"/>
                    <a:pt x="291" y="872"/>
                    <a:pt x="261" y="930"/>
                  </a:cubicBezTo>
                  <a:cubicBezTo>
                    <a:pt x="261" y="953"/>
                    <a:pt x="165" y="1170"/>
                    <a:pt x="98" y="1170"/>
                  </a:cubicBezTo>
                  <a:cubicBezTo>
                    <a:pt x="83" y="1170"/>
                    <a:pt x="69" y="1159"/>
                    <a:pt x="59" y="1132"/>
                  </a:cubicBezTo>
                  <a:cubicBezTo>
                    <a:pt x="59" y="1104"/>
                    <a:pt x="87" y="1016"/>
                    <a:pt x="117" y="988"/>
                  </a:cubicBezTo>
                  <a:cubicBezTo>
                    <a:pt x="117" y="958"/>
                    <a:pt x="145" y="900"/>
                    <a:pt x="145" y="842"/>
                  </a:cubicBezTo>
                  <a:cubicBezTo>
                    <a:pt x="175" y="756"/>
                    <a:pt x="233" y="667"/>
                    <a:pt x="261" y="581"/>
                  </a:cubicBezTo>
                  <a:cubicBezTo>
                    <a:pt x="291" y="493"/>
                    <a:pt x="349" y="377"/>
                    <a:pt x="407" y="291"/>
                  </a:cubicBezTo>
                  <a:cubicBezTo>
                    <a:pt x="435" y="202"/>
                    <a:pt x="493" y="28"/>
                    <a:pt x="610" y="28"/>
                  </a:cubicBezTo>
                  <a:lnTo>
                    <a:pt x="610" y="0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6"/>
            <p:cNvSpPr/>
            <p:nvPr/>
          </p:nvSpPr>
          <p:spPr>
            <a:xfrm>
              <a:off x="6395075" y="3385975"/>
              <a:ext cx="40700" cy="44625"/>
            </a:xfrm>
            <a:custGeom>
              <a:avLst/>
              <a:gdLst/>
              <a:ahLst/>
              <a:cxnLst/>
              <a:rect l="l" t="t" r="r" b="b"/>
              <a:pathLst>
                <a:path w="1628" h="1785" extrusionOk="0">
                  <a:moveTo>
                    <a:pt x="1569" y="0"/>
                  </a:moveTo>
                  <a:cubicBezTo>
                    <a:pt x="1337" y="116"/>
                    <a:pt x="1134" y="349"/>
                    <a:pt x="1046" y="609"/>
                  </a:cubicBezTo>
                  <a:cubicBezTo>
                    <a:pt x="960" y="756"/>
                    <a:pt x="960" y="930"/>
                    <a:pt x="930" y="1074"/>
                  </a:cubicBezTo>
                  <a:cubicBezTo>
                    <a:pt x="902" y="1132"/>
                    <a:pt x="902" y="1190"/>
                    <a:pt x="902" y="1221"/>
                  </a:cubicBezTo>
                  <a:cubicBezTo>
                    <a:pt x="880" y="1264"/>
                    <a:pt x="858" y="1339"/>
                    <a:pt x="825" y="1339"/>
                  </a:cubicBezTo>
                  <a:cubicBezTo>
                    <a:pt x="814" y="1339"/>
                    <a:pt x="801" y="1329"/>
                    <a:pt x="786" y="1307"/>
                  </a:cubicBezTo>
                  <a:cubicBezTo>
                    <a:pt x="756" y="1279"/>
                    <a:pt x="786" y="1162"/>
                    <a:pt x="786" y="1132"/>
                  </a:cubicBezTo>
                  <a:cubicBezTo>
                    <a:pt x="756" y="1074"/>
                    <a:pt x="756" y="1046"/>
                    <a:pt x="756" y="988"/>
                  </a:cubicBezTo>
                  <a:cubicBezTo>
                    <a:pt x="756" y="958"/>
                    <a:pt x="756" y="958"/>
                    <a:pt x="728" y="958"/>
                  </a:cubicBezTo>
                  <a:cubicBezTo>
                    <a:pt x="581" y="1046"/>
                    <a:pt x="465" y="1132"/>
                    <a:pt x="349" y="1279"/>
                  </a:cubicBezTo>
                  <a:cubicBezTo>
                    <a:pt x="321" y="1337"/>
                    <a:pt x="263" y="1423"/>
                    <a:pt x="233" y="1481"/>
                  </a:cubicBezTo>
                  <a:cubicBezTo>
                    <a:pt x="207" y="1588"/>
                    <a:pt x="179" y="1672"/>
                    <a:pt x="83" y="1730"/>
                  </a:cubicBezTo>
                  <a:lnTo>
                    <a:pt x="83" y="1730"/>
                  </a:lnTo>
                  <a:cubicBezTo>
                    <a:pt x="58" y="1515"/>
                    <a:pt x="62" y="1326"/>
                    <a:pt x="116" y="1162"/>
                  </a:cubicBezTo>
                  <a:cubicBezTo>
                    <a:pt x="116" y="1141"/>
                    <a:pt x="102" y="1121"/>
                    <a:pt x="94" y="1121"/>
                  </a:cubicBezTo>
                  <a:cubicBezTo>
                    <a:pt x="91" y="1121"/>
                    <a:pt x="88" y="1124"/>
                    <a:pt x="88" y="1132"/>
                  </a:cubicBezTo>
                  <a:cubicBezTo>
                    <a:pt x="30" y="1337"/>
                    <a:pt x="0" y="1569"/>
                    <a:pt x="58" y="1771"/>
                  </a:cubicBezTo>
                  <a:cubicBezTo>
                    <a:pt x="58" y="1771"/>
                    <a:pt x="58" y="1785"/>
                    <a:pt x="67" y="1785"/>
                  </a:cubicBezTo>
                  <a:cubicBezTo>
                    <a:pt x="72" y="1785"/>
                    <a:pt x="78" y="1781"/>
                    <a:pt x="88" y="1771"/>
                  </a:cubicBezTo>
                  <a:cubicBezTo>
                    <a:pt x="87" y="1764"/>
                    <a:pt x="86" y="1756"/>
                    <a:pt x="85" y="1748"/>
                  </a:cubicBezTo>
                  <a:lnTo>
                    <a:pt x="85" y="1748"/>
                  </a:lnTo>
                  <a:cubicBezTo>
                    <a:pt x="88" y="1752"/>
                    <a:pt x="88" y="1759"/>
                    <a:pt x="88" y="1771"/>
                  </a:cubicBezTo>
                  <a:cubicBezTo>
                    <a:pt x="233" y="1713"/>
                    <a:pt x="263" y="1569"/>
                    <a:pt x="321" y="1453"/>
                  </a:cubicBezTo>
                  <a:cubicBezTo>
                    <a:pt x="403" y="1258"/>
                    <a:pt x="540" y="1118"/>
                    <a:pt x="728" y="1029"/>
                  </a:cubicBezTo>
                  <a:lnTo>
                    <a:pt x="728" y="1029"/>
                  </a:lnTo>
                  <a:lnTo>
                    <a:pt x="728" y="1307"/>
                  </a:lnTo>
                  <a:cubicBezTo>
                    <a:pt x="728" y="1365"/>
                    <a:pt x="756" y="1395"/>
                    <a:pt x="814" y="1423"/>
                  </a:cubicBezTo>
                  <a:cubicBezTo>
                    <a:pt x="930" y="1423"/>
                    <a:pt x="960" y="1132"/>
                    <a:pt x="988" y="1046"/>
                  </a:cubicBezTo>
                  <a:cubicBezTo>
                    <a:pt x="1018" y="842"/>
                    <a:pt x="1046" y="639"/>
                    <a:pt x="1162" y="465"/>
                  </a:cubicBezTo>
                  <a:cubicBezTo>
                    <a:pt x="1279" y="291"/>
                    <a:pt x="1425" y="144"/>
                    <a:pt x="1599" y="28"/>
                  </a:cubicBezTo>
                  <a:cubicBezTo>
                    <a:pt x="1627" y="28"/>
                    <a:pt x="1599" y="0"/>
                    <a:pt x="156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6"/>
            <p:cNvSpPr/>
            <p:nvPr/>
          </p:nvSpPr>
          <p:spPr>
            <a:xfrm>
              <a:off x="6375475" y="3416350"/>
              <a:ext cx="2925" cy="19550"/>
            </a:xfrm>
            <a:custGeom>
              <a:avLst/>
              <a:gdLst/>
              <a:ahLst/>
              <a:cxnLst/>
              <a:rect l="l" t="t" r="r" b="b"/>
              <a:pathLst>
                <a:path w="117" h="782" extrusionOk="0">
                  <a:moveTo>
                    <a:pt x="68" y="1"/>
                  </a:moveTo>
                  <a:cubicBezTo>
                    <a:pt x="23" y="1"/>
                    <a:pt x="1" y="98"/>
                    <a:pt x="1" y="150"/>
                  </a:cubicBezTo>
                  <a:lnTo>
                    <a:pt x="1" y="761"/>
                  </a:lnTo>
                  <a:cubicBezTo>
                    <a:pt x="1" y="775"/>
                    <a:pt x="8" y="782"/>
                    <a:pt x="15" y="782"/>
                  </a:cubicBezTo>
                  <a:cubicBezTo>
                    <a:pt x="22" y="782"/>
                    <a:pt x="29" y="775"/>
                    <a:pt x="29" y="761"/>
                  </a:cubicBezTo>
                  <a:lnTo>
                    <a:pt x="29" y="382"/>
                  </a:lnTo>
                  <a:cubicBezTo>
                    <a:pt x="29" y="324"/>
                    <a:pt x="1" y="33"/>
                    <a:pt x="87" y="33"/>
                  </a:cubicBezTo>
                  <a:cubicBezTo>
                    <a:pt x="117" y="33"/>
                    <a:pt x="117" y="6"/>
                    <a:pt x="87" y="6"/>
                  </a:cubicBezTo>
                  <a:cubicBezTo>
                    <a:pt x="80" y="2"/>
                    <a:pt x="74" y="1"/>
                    <a:pt x="6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6"/>
            <p:cNvSpPr/>
            <p:nvPr/>
          </p:nvSpPr>
          <p:spPr>
            <a:xfrm>
              <a:off x="6533075" y="3376500"/>
              <a:ext cx="7300" cy="5825"/>
            </a:xfrm>
            <a:custGeom>
              <a:avLst/>
              <a:gdLst/>
              <a:ahLst/>
              <a:cxnLst/>
              <a:rect l="l" t="t" r="r" b="b"/>
              <a:pathLst>
                <a:path w="292" h="233" extrusionOk="0">
                  <a:moveTo>
                    <a:pt x="233" y="0"/>
                  </a:moveTo>
                  <a:cubicBezTo>
                    <a:pt x="147" y="58"/>
                    <a:pt x="89" y="117"/>
                    <a:pt x="31" y="205"/>
                  </a:cubicBezTo>
                  <a:cubicBezTo>
                    <a:pt x="1" y="205"/>
                    <a:pt x="59" y="233"/>
                    <a:pt x="59" y="233"/>
                  </a:cubicBezTo>
                  <a:cubicBezTo>
                    <a:pt x="117" y="147"/>
                    <a:pt x="175" y="89"/>
                    <a:pt x="263" y="31"/>
                  </a:cubicBezTo>
                  <a:cubicBezTo>
                    <a:pt x="291" y="31"/>
                    <a:pt x="263" y="0"/>
                    <a:pt x="233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6"/>
            <p:cNvSpPr/>
            <p:nvPr/>
          </p:nvSpPr>
          <p:spPr>
            <a:xfrm>
              <a:off x="6535975" y="3379400"/>
              <a:ext cx="7300" cy="6175"/>
            </a:xfrm>
            <a:custGeom>
              <a:avLst/>
              <a:gdLst/>
              <a:ahLst/>
              <a:cxnLst/>
              <a:rect l="l" t="t" r="r" b="b"/>
              <a:pathLst>
                <a:path w="292" h="247" extrusionOk="0">
                  <a:moveTo>
                    <a:pt x="264" y="1"/>
                  </a:moveTo>
                  <a:cubicBezTo>
                    <a:pt x="175" y="59"/>
                    <a:pt x="89" y="147"/>
                    <a:pt x="1" y="233"/>
                  </a:cubicBezTo>
                  <a:cubicBezTo>
                    <a:pt x="1" y="233"/>
                    <a:pt x="1" y="246"/>
                    <a:pt x="10" y="246"/>
                  </a:cubicBezTo>
                  <a:cubicBezTo>
                    <a:pt x="14" y="246"/>
                    <a:pt x="21" y="243"/>
                    <a:pt x="31" y="233"/>
                  </a:cubicBezTo>
                  <a:cubicBezTo>
                    <a:pt x="117" y="175"/>
                    <a:pt x="175" y="89"/>
                    <a:pt x="292" y="31"/>
                  </a:cubicBezTo>
                  <a:cubicBezTo>
                    <a:pt x="292" y="31"/>
                    <a:pt x="292" y="1"/>
                    <a:pt x="26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6"/>
            <p:cNvSpPr/>
            <p:nvPr/>
          </p:nvSpPr>
          <p:spPr>
            <a:xfrm>
              <a:off x="6540350" y="3381600"/>
              <a:ext cx="5825" cy="4700"/>
            </a:xfrm>
            <a:custGeom>
              <a:avLst/>
              <a:gdLst/>
              <a:ahLst/>
              <a:cxnLst/>
              <a:rect l="l" t="t" r="r" b="b"/>
              <a:pathLst>
                <a:path w="233" h="188" extrusionOk="0">
                  <a:moveTo>
                    <a:pt x="205" y="1"/>
                  </a:moveTo>
                  <a:cubicBezTo>
                    <a:pt x="147" y="59"/>
                    <a:pt x="89" y="117"/>
                    <a:pt x="0" y="175"/>
                  </a:cubicBezTo>
                  <a:cubicBezTo>
                    <a:pt x="0" y="175"/>
                    <a:pt x="0" y="188"/>
                    <a:pt x="9" y="188"/>
                  </a:cubicBezTo>
                  <a:cubicBezTo>
                    <a:pt x="14" y="188"/>
                    <a:pt x="20" y="184"/>
                    <a:pt x="31" y="175"/>
                  </a:cubicBezTo>
                  <a:cubicBezTo>
                    <a:pt x="89" y="145"/>
                    <a:pt x="175" y="87"/>
                    <a:pt x="233" y="29"/>
                  </a:cubicBezTo>
                  <a:cubicBezTo>
                    <a:pt x="233" y="29"/>
                    <a:pt x="233" y="1"/>
                    <a:pt x="205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6"/>
            <p:cNvSpPr/>
            <p:nvPr/>
          </p:nvSpPr>
          <p:spPr>
            <a:xfrm>
              <a:off x="6544700" y="3383750"/>
              <a:ext cx="3700" cy="3700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17" y="1"/>
                  </a:moveTo>
                  <a:lnTo>
                    <a:pt x="117" y="31"/>
                  </a:lnTo>
                  <a:cubicBezTo>
                    <a:pt x="89" y="31"/>
                    <a:pt x="89" y="31"/>
                    <a:pt x="89" y="59"/>
                  </a:cubicBezTo>
                  <a:cubicBezTo>
                    <a:pt x="59" y="89"/>
                    <a:pt x="31" y="89"/>
                    <a:pt x="1" y="117"/>
                  </a:cubicBezTo>
                  <a:cubicBezTo>
                    <a:pt x="1" y="117"/>
                    <a:pt x="1" y="147"/>
                    <a:pt x="31" y="147"/>
                  </a:cubicBezTo>
                  <a:cubicBezTo>
                    <a:pt x="59" y="117"/>
                    <a:pt x="89" y="117"/>
                    <a:pt x="89" y="89"/>
                  </a:cubicBezTo>
                  <a:cubicBezTo>
                    <a:pt x="117" y="59"/>
                    <a:pt x="147" y="31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6"/>
            <p:cNvSpPr/>
            <p:nvPr/>
          </p:nvSpPr>
          <p:spPr>
            <a:xfrm>
              <a:off x="6540350" y="3384525"/>
              <a:ext cx="13850" cy="10175"/>
            </a:xfrm>
            <a:custGeom>
              <a:avLst/>
              <a:gdLst/>
              <a:ahLst/>
              <a:cxnLst/>
              <a:rect l="l" t="t" r="r" b="b"/>
              <a:pathLst>
                <a:path w="554" h="407" extrusionOk="0">
                  <a:moveTo>
                    <a:pt x="379" y="0"/>
                  </a:moveTo>
                  <a:cubicBezTo>
                    <a:pt x="407" y="0"/>
                    <a:pt x="495" y="0"/>
                    <a:pt x="495" y="28"/>
                  </a:cubicBezTo>
                  <a:cubicBezTo>
                    <a:pt x="495" y="58"/>
                    <a:pt x="349" y="144"/>
                    <a:pt x="349" y="144"/>
                  </a:cubicBezTo>
                  <a:cubicBezTo>
                    <a:pt x="233" y="202"/>
                    <a:pt x="147" y="291"/>
                    <a:pt x="31" y="349"/>
                  </a:cubicBezTo>
                  <a:cubicBezTo>
                    <a:pt x="0" y="377"/>
                    <a:pt x="31" y="407"/>
                    <a:pt x="58" y="407"/>
                  </a:cubicBezTo>
                  <a:cubicBezTo>
                    <a:pt x="233" y="291"/>
                    <a:pt x="379" y="174"/>
                    <a:pt x="554" y="28"/>
                  </a:cubicBezTo>
                  <a:lnTo>
                    <a:pt x="523" y="28"/>
                  </a:lnTo>
                  <a:cubicBezTo>
                    <a:pt x="465" y="0"/>
                    <a:pt x="437" y="0"/>
                    <a:pt x="379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6"/>
            <p:cNvSpPr/>
            <p:nvPr/>
          </p:nvSpPr>
          <p:spPr>
            <a:xfrm>
              <a:off x="6544700" y="3386350"/>
              <a:ext cx="13600" cy="9050"/>
            </a:xfrm>
            <a:custGeom>
              <a:avLst/>
              <a:gdLst/>
              <a:ahLst/>
              <a:cxnLst/>
              <a:rect l="l" t="t" r="r" b="b"/>
              <a:pathLst>
                <a:path w="544" h="362" extrusionOk="0">
                  <a:moveTo>
                    <a:pt x="530" y="1"/>
                  </a:moveTo>
                  <a:cubicBezTo>
                    <a:pt x="527" y="1"/>
                    <a:pt x="524" y="4"/>
                    <a:pt x="524" y="13"/>
                  </a:cubicBezTo>
                  <a:cubicBezTo>
                    <a:pt x="544" y="13"/>
                    <a:pt x="537" y="1"/>
                    <a:pt x="530" y="1"/>
                  </a:cubicBezTo>
                  <a:close/>
                  <a:moveTo>
                    <a:pt x="524" y="13"/>
                  </a:moveTo>
                  <a:lnTo>
                    <a:pt x="524" y="13"/>
                  </a:lnTo>
                  <a:cubicBezTo>
                    <a:pt x="380" y="129"/>
                    <a:pt x="205" y="246"/>
                    <a:pt x="31" y="304"/>
                  </a:cubicBezTo>
                  <a:cubicBezTo>
                    <a:pt x="1" y="334"/>
                    <a:pt x="31" y="362"/>
                    <a:pt x="59" y="362"/>
                  </a:cubicBezTo>
                  <a:cubicBezTo>
                    <a:pt x="233" y="276"/>
                    <a:pt x="407" y="160"/>
                    <a:pt x="524" y="1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6"/>
            <p:cNvSpPr/>
            <p:nvPr/>
          </p:nvSpPr>
          <p:spPr>
            <a:xfrm>
              <a:off x="6549825" y="3389250"/>
              <a:ext cx="14300" cy="9825"/>
            </a:xfrm>
            <a:custGeom>
              <a:avLst/>
              <a:gdLst/>
              <a:ahLst/>
              <a:cxnLst/>
              <a:rect l="l" t="t" r="r" b="b"/>
              <a:pathLst>
                <a:path w="572" h="393" extrusionOk="0">
                  <a:moveTo>
                    <a:pt x="558" y="1"/>
                  </a:moveTo>
                  <a:cubicBezTo>
                    <a:pt x="554" y="1"/>
                    <a:pt x="551" y="4"/>
                    <a:pt x="551" y="13"/>
                  </a:cubicBezTo>
                  <a:cubicBezTo>
                    <a:pt x="571" y="13"/>
                    <a:pt x="565" y="1"/>
                    <a:pt x="558" y="1"/>
                  </a:cubicBezTo>
                  <a:close/>
                  <a:moveTo>
                    <a:pt x="551" y="13"/>
                  </a:moveTo>
                  <a:cubicBezTo>
                    <a:pt x="349" y="102"/>
                    <a:pt x="144" y="218"/>
                    <a:pt x="0" y="362"/>
                  </a:cubicBezTo>
                  <a:lnTo>
                    <a:pt x="28" y="392"/>
                  </a:lnTo>
                  <a:cubicBezTo>
                    <a:pt x="202" y="246"/>
                    <a:pt x="377" y="130"/>
                    <a:pt x="551" y="13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6"/>
            <p:cNvSpPr/>
            <p:nvPr/>
          </p:nvSpPr>
          <p:spPr>
            <a:xfrm>
              <a:off x="6557275" y="3391775"/>
              <a:ext cx="7100" cy="5400"/>
            </a:xfrm>
            <a:custGeom>
              <a:avLst/>
              <a:gdLst/>
              <a:ahLst/>
              <a:cxnLst/>
              <a:rect l="l" t="t" r="r" b="b"/>
              <a:pathLst>
                <a:path w="284" h="216" extrusionOk="0">
                  <a:moveTo>
                    <a:pt x="283" y="1"/>
                  </a:moveTo>
                  <a:cubicBezTo>
                    <a:pt x="225" y="1"/>
                    <a:pt x="195" y="59"/>
                    <a:pt x="137" y="87"/>
                  </a:cubicBezTo>
                  <a:cubicBezTo>
                    <a:pt x="109" y="117"/>
                    <a:pt x="51" y="145"/>
                    <a:pt x="21" y="175"/>
                  </a:cubicBezTo>
                  <a:cubicBezTo>
                    <a:pt x="1" y="195"/>
                    <a:pt x="9" y="215"/>
                    <a:pt x="26" y="215"/>
                  </a:cubicBezTo>
                  <a:cubicBezTo>
                    <a:pt x="33" y="215"/>
                    <a:pt x="42" y="212"/>
                    <a:pt x="51" y="203"/>
                  </a:cubicBezTo>
                  <a:cubicBezTo>
                    <a:pt x="79" y="175"/>
                    <a:pt x="137" y="145"/>
                    <a:pt x="167" y="117"/>
                  </a:cubicBezTo>
                  <a:cubicBezTo>
                    <a:pt x="225" y="87"/>
                    <a:pt x="253" y="59"/>
                    <a:pt x="283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6"/>
            <p:cNvSpPr/>
            <p:nvPr/>
          </p:nvSpPr>
          <p:spPr>
            <a:xfrm>
              <a:off x="6562125" y="3393925"/>
              <a:ext cx="3700" cy="2225"/>
            </a:xfrm>
            <a:custGeom>
              <a:avLst/>
              <a:gdLst/>
              <a:ahLst/>
              <a:cxnLst/>
              <a:rect l="l" t="t" r="r" b="b"/>
              <a:pathLst>
                <a:path w="148" h="89" extrusionOk="0">
                  <a:moveTo>
                    <a:pt x="117" y="1"/>
                  </a:moveTo>
                  <a:lnTo>
                    <a:pt x="89" y="31"/>
                  </a:lnTo>
                  <a:cubicBezTo>
                    <a:pt x="89" y="31"/>
                    <a:pt x="89" y="59"/>
                    <a:pt x="59" y="59"/>
                  </a:cubicBezTo>
                  <a:cubicBezTo>
                    <a:pt x="59" y="59"/>
                    <a:pt x="59" y="31"/>
                    <a:pt x="31" y="31"/>
                  </a:cubicBezTo>
                  <a:cubicBezTo>
                    <a:pt x="1" y="59"/>
                    <a:pt x="31" y="89"/>
                    <a:pt x="59" y="89"/>
                  </a:cubicBezTo>
                  <a:cubicBezTo>
                    <a:pt x="89" y="89"/>
                    <a:pt x="89" y="31"/>
                    <a:pt x="117" y="31"/>
                  </a:cubicBezTo>
                  <a:cubicBezTo>
                    <a:pt x="147" y="31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6"/>
            <p:cNvSpPr/>
            <p:nvPr/>
          </p:nvSpPr>
          <p:spPr>
            <a:xfrm>
              <a:off x="6565800" y="3393925"/>
              <a:ext cx="25" cy="2225"/>
            </a:xfrm>
            <a:custGeom>
              <a:avLst/>
              <a:gdLst/>
              <a:ahLst/>
              <a:cxnLst/>
              <a:rect l="l" t="t" r="r" b="b"/>
              <a:pathLst>
                <a:path w="1" h="89" extrusionOk="0">
                  <a:moveTo>
                    <a:pt x="0" y="1"/>
                  </a:moveTo>
                  <a:lnTo>
                    <a:pt x="0" y="59"/>
                  </a:lnTo>
                  <a:cubicBezTo>
                    <a:pt x="0" y="89"/>
                    <a:pt x="0" y="89"/>
                    <a:pt x="0" y="5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6"/>
            <p:cNvSpPr/>
            <p:nvPr/>
          </p:nvSpPr>
          <p:spPr>
            <a:xfrm>
              <a:off x="6521450" y="3398275"/>
              <a:ext cx="15325" cy="28775"/>
            </a:xfrm>
            <a:custGeom>
              <a:avLst/>
              <a:gdLst/>
              <a:ahLst/>
              <a:cxnLst/>
              <a:rect l="l" t="t" r="r" b="b"/>
              <a:pathLst>
                <a:path w="613" h="1151" extrusionOk="0">
                  <a:moveTo>
                    <a:pt x="582" y="1"/>
                  </a:moveTo>
                  <a:cubicBezTo>
                    <a:pt x="322" y="206"/>
                    <a:pt x="322" y="554"/>
                    <a:pt x="350" y="845"/>
                  </a:cubicBezTo>
                  <a:lnTo>
                    <a:pt x="350" y="989"/>
                  </a:lnTo>
                  <a:lnTo>
                    <a:pt x="350" y="1047"/>
                  </a:lnTo>
                  <a:cubicBezTo>
                    <a:pt x="320" y="1076"/>
                    <a:pt x="299" y="1091"/>
                    <a:pt x="281" y="1091"/>
                  </a:cubicBezTo>
                  <a:cubicBezTo>
                    <a:pt x="263" y="1091"/>
                    <a:pt x="248" y="1076"/>
                    <a:pt x="233" y="1047"/>
                  </a:cubicBezTo>
                  <a:cubicBezTo>
                    <a:pt x="175" y="989"/>
                    <a:pt x="205" y="873"/>
                    <a:pt x="205" y="787"/>
                  </a:cubicBezTo>
                  <a:cubicBezTo>
                    <a:pt x="205" y="670"/>
                    <a:pt x="147" y="582"/>
                    <a:pt x="31" y="554"/>
                  </a:cubicBezTo>
                  <a:cubicBezTo>
                    <a:pt x="31" y="554"/>
                    <a:pt x="1" y="582"/>
                    <a:pt x="31" y="582"/>
                  </a:cubicBezTo>
                  <a:cubicBezTo>
                    <a:pt x="264" y="640"/>
                    <a:pt x="117" y="931"/>
                    <a:pt x="175" y="1077"/>
                  </a:cubicBezTo>
                  <a:cubicBezTo>
                    <a:pt x="212" y="1114"/>
                    <a:pt x="260" y="1150"/>
                    <a:pt x="306" y="1150"/>
                  </a:cubicBezTo>
                  <a:cubicBezTo>
                    <a:pt x="333" y="1150"/>
                    <a:pt x="358" y="1138"/>
                    <a:pt x="380" y="1105"/>
                  </a:cubicBezTo>
                  <a:cubicBezTo>
                    <a:pt x="408" y="1047"/>
                    <a:pt x="380" y="961"/>
                    <a:pt x="380" y="903"/>
                  </a:cubicBezTo>
                  <a:lnTo>
                    <a:pt x="380" y="582"/>
                  </a:lnTo>
                  <a:cubicBezTo>
                    <a:pt x="380" y="380"/>
                    <a:pt x="438" y="175"/>
                    <a:pt x="612" y="31"/>
                  </a:cubicBezTo>
                  <a:lnTo>
                    <a:pt x="582" y="1"/>
                  </a:ln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6"/>
            <p:cNvSpPr/>
            <p:nvPr/>
          </p:nvSpPr>
          <p:spPr>
            <a:xfrm>
              <a:off x="6599900" y="3412750"/>
              <a:ext cx="32000" cy="9600"/>
            </a:xfrm>
            <a:custGeom>
              <a:avLst/>
              <a:gdLst/>
              <a:ahLst/>
              <a:cxnLst/>
              <a:rect l="l" t="t" r="r" b="b"/>
              <a:pathLst>
                <a:path w="1280" h="384" extrusionOk="0">
                  <a:moveTo>
                    <a:pt x="45" y="0"/>
                  </a:moveTo>
                  <a:cubicBezTo>
                    <a:pt x="30" y="0"/>
                    <a:pt x="16" y="1"/>
                    <a:pt x="1" y="3"/>
                  </a:cubicBezTo>
                  <a:lnTo>
                    <a:pt x="1" y="33"/>
                  </a:lnTo>
                  <a:cubicBezTo>
                    <a:pt x="17" y="30"/>
                    <a:pt x="33" y="28"/>
                    <a:pt x="48" y="28"/>
                  </a:cubicBezTo>
                  <a:cubicBezTo>
                    <a:pt x="167" y="28"/>
                    <a:pt x="246" y="126"/>
                    <a:pt x="350" y="177"/>
                  </a:cubicBezTo>
                  <a:cubicBezTo>
                    <a:pt x="438" y="236"/>
                    <a:pt x="524" y="294"/>
                    <a:pt x="640" y="324"/>
                  </a:cubicBezTo>
                  <a:cubicBezTo>
                    <a:pt x="747" y="360"/>
                    <a:pt x="876" y="384"/>
                    <a:pt x="1007" y="384"/>
                  </a:cubicBezTo>
                  <a:cubicBezTo>
                    <a:pt x="1089" y="384"/>
                    <a:pt x="1172" y="374"/>
                    <a:pt x="1251" y="352"/>
                  </a:cubicBezTo>
                  <a:cubicBezTo>
                    <a:pt x="1279" y="324"/>
                    <a:pt x="1279" y="294"/>
                    <a:pt x="1251" y="294"/>
                  </a:cubicBezTo>
                  <a:cubicBezTo>
                    <a:pt x="1155" y="305"/>
                    <a:pt x="1062" y="312"/>
                    <a:pt x="971" y="312"/>
                  </a:cubicBezTo>
                  <a:cubicBezTo>
                    <a:pt x="817" y="312"/>
                    <a:pt x="671" y="291"/>
                    <a:pt x="524" y="236"/>
                  </a:cubicBezTo>
                  <a:cubicBezTo>
                    <a:pt x="362" y="156"/>
                    <a:pt x="227" y="0"/>
                    <a:pt x="45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6"/>
            <p:cNvSpPr/>
            <p:nvPr/>
          </p:nvSpPr>
          <p:spPr>
            <a:xfrm>
              <a:off x="6630650" y="3418350"/>
              <a:ext cx="33950" cy="60175"/>
            </a:xfrm>
            <a:custGeom>
              <a:avLst/>
              <a:gdLst/>
              <a:ahLst/>
              <a:cxnLst/>
              <a:rect l="l" t="t" r="r" b="b"/>
              <a:pathLst>
                <a:path w="1358" h="2407" extrusionOk="0">
                  <a:moveTo>
                    <a:pt x="1334" y="0"/>
                  </a:moveTo>
                  <a:cubicBezTo>
                    <a:pt x="1330" y="0"/>
                    <a:pt x="1328" y="3"/>
                    <a:pt x="1328" y="12"/>
                  </a:cubicBezTo>
                  <a:cubicBezTo>
                    <a:pt x="1212" y="216"/>
                    <a:pt x="1184" y="449"/>
                    <a:pt x="1126" y="651"/>
                  </a:cubicBezTo>
                  <a:cubicBezTo>
                    <a:pt x="1037" y="883"/>
                    <a:pt x="951" y="1088"/>
                    <a:pt x="835" y="1290"/>
                  </a:cubicBezTo>
                  <a:cubicBezTo>
                    <a:pt x="603" y="1669"/>
                    <a:pt x="312" y="2018"/>
                    <a:pt x="21" y="2366"/>
                  </a:cubicBezTo>
                  <a:cubicBezTo>
                    <a:pt x="0" y="2386"/>
                    <a:pt x="9" y="2407"/>
                    <a:pt x="26" y="2407"/>
                  </a:cubicBezTo>
                  <a:cubicBezTo>
                    <a:pt x="33" y="2407"/>
                    <a:pt x="41" y="2403"/>
                    <a:pt x="49" y="2394"/>
                  </a:cubicBezTo>
                  <a:cubicBezTo>
                    <a:pt x="340" y="2076"/>
                    <a:pt x="630" y="1727"/>
                    <a:pt x="863" y="1348"/>
                  </a:cubicBezTo>
                  <a:cubicBezTo>
                    <a:pt x="979" y="1146"/>
                    <a:pt x="1067" y="972"/>
                    <a:pt x="1126" y="767"/>
                  </a:cubicBezTo>
                  <a:cubicBezTo>
                    <a:pt x="1212" y="507"/>
                    <a:pt x="1242" y="274"/>
                    <a:pt x="1358" y="42"/>
                  </a:cubicBezTo>
                  <a:cubicBezTo>
                    <a:pt x="1358" y="20"/>
                    <a:pt x="1343" y="0"/>
                    <a:pt x="1334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6"/>
            <p:cNvSpPr/>
            <p:nvPr/>
          </p:nvSpPr>
          <p:spPr>
            <a:xfrm>
              <a:off x="6563850" y="3438775"/>
              <a:ext cx="30250" cy="33850"/>
            </a:xfrm>
            <a:custGeom>
              <a:avLst/>
              <a:gdLst/>
              <a:ahLst/>
              <a:cxnLst/>
              <a:rect l="l" t="t" r="r" b="b"/>
              <a:pathLst>
                <a:path w="1210" h="1354" extrusionOk="0">
                  <a:moveTo>
                    <a:pt x="14" y="83"/>
                  </a:moveTo>
                  <a:cubicBezTo>
                    <a:pt x="7" y="83"/>
                    <a:pt x="0" y="96"/>
                    <a:pt x="20" y="96"/>
                  </a:cubicBezTo>
                  <a:cubicBezTo>
                    <a:pt x="20" y="86"/>
                    <a:pt x="17" y="83"/>
                    <a:pt x="14" y="83"/>
                  </a:cubicBezTo>
                  <a:close/>
                  <a:moveTo>
                    <a:pt x="1196" y="1"/>
                  </a:moveTo>
                  <a:cubicBezTo>
                    <a:pt x="1192" y="1"/>
                    <a:pt x="1188" y="3"/>
                    <a:pt x="1183" y="8"/>
                  </a:cubicBezTo>
                  <a:cubicBezTo>
                    <a:pt x="978" y="66"/>
                    <a:pt x="776" y="182"/>
                    <a:pt x="660" y="357"/>
                  </a:cubicBezTo>
                  <a:cubicBezTo>
                    <a:pt x="485" y="561"/>
                    <a:pt x="513" y="764"/>
                    <a:pt x="543" y="996"/>
                  </a:cubicBezTo>
                  <a:cubicBezTo>
                    <a:pt x="571" y="1054"/>
                    <a:pt x="571" y="1170"/>
                    <a:pt x="543" y="1228"/>
                  </a:cubicBezTo>
                  <a:cubicBezTo>
                    <a:pt x="518" y="1278"/>
                    <a:pt x="496" y="1297"/>
                    <a:pt x="475" y="1297"/>
                  </a:cubicBezTo>
                  <a:cubicBezTo>
                    <a:pt x="424" y="1297"/>
                    <a:pt x="389" y="1175"/>
                    <a:pt x="369" y="1112"/>
                  </a:cubicBezTo>
                  <a:cubicBezTo>
                    <a:pt x="339" y="996"/>
                    <a:pt x="369" y="852"/>
                    <a:pt x="369" y="705"/>
                  </a:cubicBezTo>
                  <a:cubicBezTo>
                    <a:pt x="339" y="473"/>
                    <a:pt x="164" y="271"/>
                    <a:pt x="20" y="96"/>
                  </a:cubicBezTo>
                  <a:lnTo>
                    <a:pt x="20" y="96"/>
                  </a:lnTo>
                  <a:cubicBezTo>
                    <a:pt x="78" y="213"/>
                    <a:pt x="164" y="329"/>
                    <a:pt x="223" y="445"/>
                  </a:cubicBezTo>
                  <a:cubicBezTo>
                    <a:pt x="311" y="619"/>
                    <a:pt x="311" y="764"/>
                    <a:pt x="311" y="910"/>
                  </a:cubicBezTo>
                  <a:cubicBezTo>
                    <a:pt x="311" y="983"/>
                    <a:pt x="353" y="1354"/>
                    <a:pt x="473" y="1354"/>
                  </a:cubicBezTo>
                  <a:cubicBezTo>
                    <a:pt x="494" y="1354"/>
                    <a:pt x="518" y="1343"/>
                    <a:pt x="543" y="1317"/>
                  </a:cubicBezTo>
                  <a:cubicBezTo>
                    <a:pt x="629" y="1259"/>
                    <a:pt x="601" y="1112"/>
                    <a:pt x="601" y="1026"/>
                  </a:cubicBezTo>
                  <a:cubicBezTo>
                    <a:pt x="571" y="852"/>
                    <a:pt x="543" y="705"/>
                    <a:pt x="571" y="561"/>
                  </a:cubicBezTo>
                  <a:cubicBezTo>
                    <a:pt x="660" y="299"/>
                    <a:pt x="950" y="124"/>
                    <a:pt x="1183" y="38"/>
                  </a:cubicBezTo>
                  <a:cubicBezTo>
                    <a:pt x="1205" y="38"/>
                    <a:pt x="1209" y="1"/>
                    <a:pt x="1196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6"/>
            <p:cNvSpPr/>
            <p:nvPr/>
          </p:nvSpPr>
          <p:spPr>
            <a:xfrm>
              <a:off x="6472300" y="3452050"/>
              <a:ext cx="41225" cy="37775"/>
            </a:xfrm>
            <a:custGeom>
              <a:avLst/>
              <a:gdLst/>
              <a:ahLst/>
              <a:cxnLst/>
              <a:rect l="l" t="t" r="r" b="b"/>
              <a:pathLst>
                <a:path w="1649" h="1511" extrusionOk="0">
                  <a:moveTo>
                    <a:pt x="1618" y="0"/>
                  </a:moveTo>
                  <a:cubicBezTo>
                    <a:pt x="1560" y="0"/>
                    <a:pt x="1502" y="30"/>
                    <a:pt x="1474" y="58"/>
                  </a:cubicBezTo>
                  <a:cubicBezTo>
                    <a:pt x="1386" y="116"/>
                    <a:pt x="1358" y="205"/>
                    <a:pt x="1269" y="233"/>
                  </a:cubicBezTo>
                  <a:cubicBezTo>
                    <a:pt x="1153" y="233"/>
                    <a:pt x="1067" y="321"/>
                    <a:pt x="1037" y="437"/>
                  </a:cubicBezTo>
                  <a:cubicBezTo>
                    <a:pt x="1037" y="523"/>
                    <a:pt x="1037" y="611"/>
                    <a:pt x="1067" y="697"/>
                  </a:cubicBezTo>
                  <a:lnTo>
                    <a:pt x="1067" y="988"/>
                  </a:lnTo>
                  <a:cubicBezTo>
                    <a:pt x="1037" y="1104"/>
                    <a:pt x="1037" y="1220"/>
                    <a:pt x="1009" y="1309"/>
                  </a:cubicBezTo>
                  <a:cubicBezTo>
                    <a:pt x="1009" y="1356"/>
                    <a:pt x="989" y="1441"/>
                    <a:pt x="936" y="1441"/>
                  </a:cubicBezTo>
                  <a:cubicBezTo>
                    <a:pt x="924" y="1441"/>
                    <a:pt x="909" y="1436"/>
                    <a:pt x="893" y="1425"/>
                  </a:cubicBezTo>
                  <a:cubicBezTo>
                    <a:pt x="863" y="1395"/>
                    <a:pt x="835" y="1309"/>
                    <a:pt x="835" y="1279"/>
                  </a:cubicBezTo>
                  <a:cubicBezTo>
                    <a:pt x="777" y="1104"/>
                    <a:pt x="777" y="902"/>
                    <a:pt x="805" y="728"/>
                  </a:cubicBezTo>
                  <a:lnTo>
                    <a:pt x="805" y="495"/>
                  </a:lnTo>
                  <a:cubicBezTo>
                    <a:pt x="805" y="407"/>
                    <a:pt x="805" y="321"/>
                    <a:pt x="777" y="263"/>
                  </a:cubicBezTo>
                  <a:cubicBezTo>
                    <a:pt x="756" y="184"/>
                    <a:pt x="670" y="171"/>
                    <a:pt x="590" y="171"/>
                  </a:cubicBezTo>
                  <a:cubicBezTo>
                    <a:pt x="551" y="171"/>
                    <a:pt x="514" y="174"/>
                    <a:pt x="486" y="174"/>
                  </a:cubicBezTo>
                  <a:cubicBezTo>
                    <a:pt x="428" y="205"/>
                    <a:pt x="370" y="233"/>
                    <a:pt x="312" y="291"/>
                  </a:cubicBezTo>
                  <a:cubicBezTo>
                    <a:pt x="265" y="315"/>
                    <a:pt x="236" y="357"/>
                    <a:pt x="182" y="357"/>
                  </a:cubicBezTo>
                  <a:cubicBezTo>
                    <a:pt x="169" y="357"/>
                    <a:pt x="154" y="355"/>
                    <a:pt x="137" y="349"/>
                  </a:cubicBezTo>
                  <a:cubicBezTo>
                    <a:pt x="79" y="321"/>
                    <a:pt x="49" y="233"/>
                    <a:pt x="49" y="174"/>
                  </a:cubicBezTo>
                  <a:cubicBezTo>
                    <a:pt x="69" y="174"/>
                    <a:pt x="63" y="162"/>
                    <a:pt x="48" y="162"/>
                  </a:cubicBezTo>
                  <a:cubicBezTo>
                    <a:pt x="40" y="162"/>
                    <a:pt x="31" y="165"/>
                    <a:pt x="21" y="174"/>
                  </a:cubicBezTo>
                  <a:cubicBezTo>
                    <a:pt x="0" y="294"/>
                    <a:pt x="91" y="374"/>
                    <a:pt x="187" y="374"/>
                  </a:cubicBezTo>
                  <a:cubicBezTo>
                    <a:pt x="231" y="374"/>
                    <a:pt x="276" y="357"/>
                    <a:pt x="312" y="321"/>
                  </a:cubicBezTo>
                  <a:cubicBezTo>
                    <a:pt x="398" y="263"/>
                    <a:pt x="456" y="233"/>
                    <a:pt x="572" y="205"/>
                  </a:cubicBezTo>
                  <a:cubicBezTo>
                    <a:pt x="630" y="205"/>
                    <a:pt x="630" y="205"/>
                    <a:pt x="688" y="263"/>
                  </a:cubicBezTo>
                  <a:cubicBezTo>
                    <a:pt x="777" y="321"/>
                    <a:pt x="746" y="349"/>
                    <a:pt x="746" y="437"/>
                  </a:cubicBezTo>
                  <a:cubicBezTo>
                    <a:pt x="777" y="581"/>
                    <a:pt x="746" y="728"/>
                    <a:pt x="746" y="902"/>
                  </a:cubicBezTo>
                  <a:cubicBezTo>
                    <a:pt x="746" y="1018"/>
                    <a:pt x="746" y="1162"/>
                    <a:pt x="805" y="1279"/>
                  </a:cubicBezTo>
                  <a:cubicBezTo>
                    <a:pt x="805" y="1337"/>
                    <a:pt x="835" y="1511"/>
                    <a:pt x="921" y="1511"/>
                  </a:cubicBezTo>
                  <a:cubicBezTo>
                    <a:pt x="1037" y="1483"/>
                    <a:pt x="1037" y="1367"/>
                    <a:pt x="1067" y="1279"/>
                  </a:cubicBezTo>
                  <a:cubicBezTo>
                    <a:pt x="1095" y="1134"/>
                    <a:pt x="1095" y="960"/>
                    <a:pt x="1095" y="814"/>
                  </a:cubicBezTo>
                  <a:cubicBezTo>
                    <a:pt x="1095" y="611"/>
                    <a:pt x="1009" y="291"/>
                    <a:pt x="1269" y="263"/>
                  </a:cubicBezTo>
                  <a:cubicBezTo>
                    <a:pt x="1328" y="233"/>
                    <a:pt x="1358" y="233"/>
                    <a:pt x="1386" y="205"/>
                  </a:cubicBezTo>
                  <a:cubicBezTo>
                    <a:pt x="1474" y="116"/>
                    <a:pt x="1502" y="30"/>
                    <a:pt x="1618" y="30"/>
                  </a:cubicBezTo>
                  <a:cubicBezTo>
                    <a:pt x="1648" y="30"/>
                    <a:pt x="1648" y="0"/>
                    <a:pt x="161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6"/>
            <p:cNvSpPr/>
            <p:nvPr/>
          </p:nvSpPr>
          <p:spPr>
            <a:xfrm>
              <a:off x="6440100" y="3468775"/>
              <a:ext cx="14550" cy="16000"/>
            </a:xfrm>
            <a:custGeom>
              <a:avLst/>
              <a:gdLst/>
              <a:ahLst/>
              <a:cxnLst/>
              <a:rect l="l" t="t" r="r" b="b"/>
              <a:pathLst>
                <a:path w="582" h="640" extrusionOk="0">
                  <a:moveTo>
                    <a:pt x="524" y="1"/>
                  </a:moveTo>
                  <a:cubicBezTo>
                    <a:pt x="321" y="59"/>
                    <a:pt x="379" y="319"/>
                    <a:pt x="321" y="465"/>
                  </a:cubicBezTo>
                  <a:lnTo>
                    <a:pt x="321" y="524"/>
                  </a:lnTo>
                  <a:cubicBezTo>
                    <a:pt x="321" y="557"/>
                    <a:pt x="302" y="571"/>
                    <a:pt x="274" y="571"/>
                  </a:cubicBezTo>
                  <a:cubicBezTo>
                    <a:pt x="254" y="571"/>
                    <a:pt x="229" y="564"/>
                    <a:pt x="205" y="551"/>
                  </a:cubicBezTo>
                  <a:lnTo>
                    <a:pt x="205" y="493"/>
                  </a:lnTo>
                  <a:cubicBezTo>
                    <a:pt x="205" y="435"/>
                    <a:pt x="205" y="377"/>
                    <a:pt x="175" y="349"/>
                  </a:cubicBezTo>
                  <a:cubicBezTo>
                    <a:pt x="147" y="233"/>
                    <a:pt x="89" y="145"/>
                    <a:pt x="31" y="87"/>
                  </a:cubicBezTo>
                  <a:lnTo>
                    <a:pt x="1" y="87"/>
                  </a:lnTo>
                  <a:cubicBezTo>
                    <a:pt x="147" y="203"/>
                    <a:pt x="175" y="349"/>
                    <a:pt x="175" y="524"/>
                  </a:cubicBezTo>
                  <a:cubicBezTo>
                    <a:pt x="175" y="582"/>
                    <a:pt x="175" y="640"/>
                    <a:pt x="233" y="640"/>
                  </a:cubicBezTo>
                  <a:cubicBezTo>
                    <a:pt x="349" y="640"/>
                    <a:pt x="379" y="524"/>
                    <a:pt x="379" y="435"/>
                  </a:cubicBezTo>
                  <a:cubicBezTo>
                    <a:pt x="407" y="319"/>
                    <a:pt x="379" y="87"/>
                    <a:pt x="554" y="28"/>
                  </a:cubicBezTo>
                  <a:cubicBezTo>
                    <a:pt x="582" y="28"/>
                    <a:pt x="554" y="1"/>
                    <a:pt x="524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6"/>
            <p:cNvSpPr/>
            <p:nvPr/>
          </p:nvSpPr>
          <p:spPr>
            <a:xfrm>
              <a:off x="6629725" y="3350350"/>
              <a:ext cx="15225" cy="6050"/>
            </a:xfrm>
            <a:custGeom>
              <a:avLst/>
              <a:gdLst/>
              <a:ahLst/>
              <a:cxnLst/>
              <a:rect l="l" t="t" r="r" b="b"/>
              <a:pathLst>
                <a:path w="609" h="242" extrusionOk="0">
                  <a:moveTo>
                    <a:pt x="28" y="0"/>
                  </a:moveTo>
                  <a:cubicBezTo>
                    <a:pt x="0" y="0"/>
                    <a:pt x="0" y="31"/>
                    <a:pt x="28" y="31"/>
                  </a:cubicBezTo>
                  <a:cubicBezTo>
                    <a:pt x="203" y="89"/>
                    <a:pt x="407" y="147"/>
                    <a:pt x="581" y="233"/>
                  </a:cubicBezTo>
                  <a:cubicBezTo>
                    <a:pt x="587" y="239"/>
                    <a:pt x="592" y="241"/>
                    <a:pt x="595" y="241"/>
                  </a:cubicBezTo>
                  <a:cubicBezTo>
                    <a:pt x="608" y="241"/>
                    <a:pt x="604" y="205"/>
                    <a:pt x="581" y="205"/>
                  </a:cubicBezTo>
                  <a:cubicBezTo>
                    <a:pt x="407" y="117"/>
                    <a:pt x="233" y="31"/>
                    <a:pt x="28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6"/>
            <p:cNvSpPr/>
            <p:nvPr/>
          </p:nvSpPr>
          <p:spPr>
            <a:xfrm>
              <a:off x="6585375" y="3443750"/>
              <a:ext cx="7800" cy="11550"/>
            </a:xfrm>
            <a:custGeom>
              <a:avLst/>
              <a:gdLst/>
              <a:ahLst/>
              <a:cxnLst/>
              <a:rect l="l" t="t" r="r" b="b"/>
              <a:pathLst>
                <a:path w="312" h="462" extrusionOk="0">
                  <a:moveTo>
                    <a:pt x="298" y="0"/>
                  </a:moveTo>
                  <a:cubicBezTo>
                    <a:pt x="295" y="0"/>
                    <a:pt x="291" y="4"/>
                    <a:pt x="291" y="14"/>
                  </a:cubicBezTo>
                  <a:cubicBezTo>
                    <a:pt x="311" y="14"/>
                    <a:pt x="305" y="0"/>
                    <a:pt x="298" y="0"/>
                  </a:cubicBezTo>
                  <a:close/>
                  <a:moveTo>
                    <a:pt x="291" y="14"/>
                  </a:moveTo>
                  <a:cubicBezTo>
                    <a:pt x="117" y="72"/>
                    <a:pt x="1" y="274"/>
                    <a:pt x="59" y="448"/>
                  </a:cubicBezTo>
                  <a:cubicBezTo>
                    <a:pt x="59" y="458"/>
                    <a:pt x="62" y="462"/>
                    <a:pt x="67" y="462"/>
                  </a:cubicBezTo>
                  <a:cubicBezTo>
                    <a:pt x="76" y="462"/>
                    <a:pt x="89" y="448"/>
                    <a:pt x="89" y="448"/>
                  </a:cubicBezTo>
                  <a:cubicBezTo>
                    <a:pt x="59" y="274"/>
                    <a:pt x="147" y="100"/>
                    <a:pt x="291" y="14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6"/>
            <p:cNvSpPr/>
            <p:nvPr/>
          </p:nvSpPr>
          <p:spPr>
            <a:xfrm>
              <a:off x="6504775" y="3458600"/>
              <a:ext cx="11650" cy="10000"/>
            </a:xfrm>
            <a:custGeom>
              <a:avLst/>
              <a:gdLst/>
              <a:ahLst/>
              <a:cxnLst/>
              <a:rect l="l" t="t" r="r" b="b"/>
              <a:pathLst>
                <a:path w="466" h="400" extrusionOk="0">
                  <a:moveTo>
                    <a:pt x="407" y="1"/>
                  </a:moveTo>
                  <a:cubicBezTo>
                    <a:pt x="291" y="59"/>
                    <a:pt x="203" y="145"/>
                    <a:pt x="117" y="203"/>
                  </a:cubicBezTo>
                  <a:cubicBezTo>
                    <a:pt x="87" y="203"/>
                    <a:pt x="29" y="233"/>
                    <a:pt x="29" y="261"/>
                  </a:cubicBezTo>
                  <a:cubicBezTo>
                    <a:pt x="1" y="291"/>
                    <a:pt x="29" y="349"/>
                    <a:pt x="29" y="377"/>
                  </a:cubicBezTo>
                  <a:cubicBezTo>
                    <a:pt x="29" y="392"/>
                    <a:pt x="36" y="400"/>
                    <a:pt x="44" y="400"/>
                  </a:cubicBezTo>
                  <a:cubicBezTo>
                    <a:pt x="51" y="400"/>
                    <a:pt x="59" y="392"/>
                    <a:pt x="59" y="377"/>
                  </a:cubicBezTo>
                  <a:cubicBezTo>
                    <a:pt x="59" y="349"/>
                    <a:pt x="59" y="291"/>
                    <a:pt x="87" y="261"/>
                  </a:cubicBezTo>
                  <a:cubicBezTo>
                    <a:pt x="117" y="233"/>
                    <a:pt x="175" y="233"/>
                    <a:pt x="203" y="203"/>
                  </a:cubicBezTo>
                  <a:cubicBezTo>
                    <a:pt x="261" y="145"/>
                    <a:pt x="349" y="87"/>
                    <a:pt x="435" y="59"/>
                  </a:cubicBezTo>
                  <a:cubicBezTo>
                    <a:pt x="466" y="29"/>
                    <a:pt x="435" y="1"/>
                    <a:pt x="40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6"/>
            <p:cNvSpPr/>
            <p:nvPr/>
          </p:nvSpPr>
          <p:spPr>
            <a:xfrm>
              <a:off x="6461200" y="3414700"/>
              <a:ext cx="42850" cy="21275"/>
            </a:xfrm>
            <a:custGeom>
              <a:avLst/>
              <a:gdLst/>
              <a:ahLst/>
              <a:cxnLst/>
              <a:rect l="l" t="t" r="r" b="b"/>
              <a:pathLst>
                <a:path w="1714" h="851" extrusionOk="0">
                  <a:moveTo>
                    <a:pt x="1681" y="1"/>
                  </a:moveTo>
                  <a:cubicBezTo>
                    <a:pt x="1673" y="1"/>
                    <a:pt x="1664" y="4"/>
                    <a:pt x="1655" y="13"/>
                  </a:cubicBezTo>
                  <a:cubicBezTo>
                    <a:pt x="1597" y="158"/>
                    <a:pt x="1453" y="216"/>
                    <a:pt x="1307" y="274"/>
                  </a:cubicBezTo>
                  <a:cubicBezTo>
                    <a:pt x="1163" y="362"/>
                    <a:pt x="1074" y="448"/>
                    <a:pt x="958" y="564"/>
                  </a:cubicBezTo>
                  <a:cubicBezTo>
                    <a:pt x="801" y="741"/>
                    <a:pt x="565" y="838"/>
                    <a:pt x="330" y="838"/>
                  </a:cubicBezTo>
                  <a:cubicBezTo>
                    <a:pt x="217" y="838"/>
                    <a:pt x="104" y="816"/>
                    <a:pt x="0" y="769"/>
                  </a:cubicBezTo>
                  <a:lnTo>
                    <a:pt x="0" y="769"/>
                  </a:lnTo>
                  <a:cubicBezTo>
                    <a:pt x="113" y="825"/>
                    <a:pt x="235" y="850"/>
                    <a:pt x="357" y="850"/>
                  </a:cubicBezTo>
                  <a:cubicBezTo>
                    <a:pt x="548" y="850"/>
                    <a:pt x="741" y="787"/>
                    <a:pt x="900" y="681"/>
                  </a:cubicBezTo>
                  <a:cubicBezTo>
                    <a:pt x="988" y="622"/>
                    <a:pt x="1046" y="536"/>
                    <a:pt x="1104" y="478"/>
                  </a:cubicBezTo>
                  <a:cubicBezTo>
                    <a:pt x="1163" y="390"/>
                    <a:pt x="1249" y="332"/>
                    <a:pt x="1337" y="304"/>
                  </a:cubicBezTo>
                  <a:cubicBezTo>
                    <a:pt x="1481" y="246"/>
                    <a:pt x="1627" y="188"/>
                    <a:pt x="1713" y="41"/>
                  </a:cubicBezTo>
                  <a:cubicBezTo>
                    <a:pt x="1713" y="22"/>
                    <a:pt x="1700" y="1"/>
                    <a:pt x="1681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6539650" y="3498250"/>
              <a:ext cx="11425" cy="9025"/>
            </a:xfrm>
            <a:custGeom>
              <a:avLst/>
              <a:gdLst/>
              <a:ahLst/>
              <a:cxnLst/>
              <a:rect l="l" t="t" r="r" b="b"/>
              <a:pathLst>
                <a:path w="457" h="361" extrusionOk="0">
                  <a:moveTo>
                    <a:pt x="431" y="0"/>
                  </a:moveTo>
                  <a:cubicBezTo>
                    <a:pt x="424" y="0"/>
                    <a:pt x="415" y="4"/>
                    <a:pt x="407" y="12"/>
                  </a:cubicBezTo>
                  <a:cubicBezTo>
                    <a:pt x="325" y="94"/>
                    <a:pt x="269" y="200"/>
                    <a:pt x="239" y="330"/>
                  </a:cubicBezTo>
                  <a:lnTo>
                    <a:pt x="239" y="330"/>
                  </a:lnTo>
                  <a:cubicBezTo>
                    <a:pt x="137" y="307"/>
                    <a:pt x="85" y="122"/>
                    <a:pt x="59" y="42"/>
                  </a:cubicBezTo>
                  <a:cubicBezTo>
                    <a:pt x="59" y="42"/>
                    <a:pt x="0" y="42"/>
                    <a:pt x="28" y="70"/>
                  </a:cubicBezTo>
                  <a:cubicBezTo>
                    <a:pt x="57" y="152"/>
                    <a:pt x="109" y="334"/>
                    <a:pt x="233" y="358"/>
                  </a:cubicBezTo>
                  <a:lnTo>
                    <a:pt x="233" y="358"/>
                  </a:lnTo>
                  <a:cubicBezTo>
                    <a:pt x="233" y="359"/>
                    <a:pt x="233" y="359"/>
                    <a:pt x="233" y="360"/>
                  </a:cubicBezTo>
                  <a:lnTo>
                    <a:pt x="235" y="358"/>
                  </a:lnTo>
                  <a:lnTo>
                    <a:pt x="235" y="358"/>
                  </a:lnTo>
                  <a:cubicBezTo>
                    <a:pt x="243" y="360"/>
                    <a:pt x="252" y="360"/>
                    <a:pt x="261" y="360"/>
                  </a:cubicBezTo>
                  <a:lnTo>
                    <a:pt x="291" y="360"/>
                  </a:lnTo>
                  <a:cubicBezTo>
                    <a:pt x="319" y="244"/>
                    <a:pt x="349" y="128"/>
                    <a:pt x="435" y="42"/>
                  </a:cubicBezTo>
                  <a:cubicBezTo>
                    <a:pt x="457" y="20"/>
                    <a:pt x="448" y="0"/>
                    <a:pt x="4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6615400" y="3440425"/>
              <a:ext cx="18700" cy="19850"/>
            </a:xfrm>
            <a:custGeom>
              <a:avLst/>
              <a:gdLst/>
              <a:ahLst/>
              <a:cxnLst/>
              <a:rect l="l" t="t" r="r" b="b"/>
              <a:pathLst>
                <a:path w="748" h="794" extrusionOk="0">
                  <a:moveTo>
                    <a:pt x="717" y="0"/>
                  </a:moveTo>
                  <a:cubicBezTo>
                    <a:pt x="543" y="30"/>
                    <a:pt x="399" y="175"/>
                    <a:pt x="341" y="321"/>
                  </a:cubicBezTo>
                  <a:cubicBezTo>
                    <a:pt x="311" y="407"/>
                    <a:pt x="341" y="495"/>
                    <a:pt x="341" y="612"/>
                  </a:cubicBezTo>
                  <a:cubicBezTo>
                    <a:pt x="341" y="672"/>
                    <a:pt x="312" y="734"/>
                    <a:pt x="264" y="734"/>
                  </a:cubicBezTo>
                  <a:cubicBezTo>
                    <a:pt x="244" y="734"/>
                    <a:pt x="220" y="723"/>
                    <a:pt x="194" y="698"/>
                  </a:cubicBezTo>
                  <a:cubicBezTo>
                    <a:pt x="167" y="670"/>
                    <a:pt x="167" y="639"/>
                    <a:pt x="136" y="612"/>
                  </a:cubicBezTo>
                  <a:lnTo>
                    <a:pt x="50" y="437"/>
                  </a:lnTo>
                  <a:cubicBezTo>
                    <a:pt x="41" y="428"/>
                    <a:pt x="33" y="425"/>
                    <a:pt x="26" y="425"/>
                  </a:cubicBezTo>
                  <a:cubicBezTo>
                    <a:pt x="9" y="425"/>
                    <a:pt x="0" y="445"/>
                    <a:pt x="20" y="465"/>
                  </a:cubicBezTo>
                  <a:cubicBezTo>
                    <a:pt x="50" y="523"/>
                    <a:pt x="78" y="612"/>
                    <a:pt x="136" y="670"/>
                  </a:cubicBezTo>
                  <a:cubicBezTo>
                    <a:pt x="136" y="728"/>
                    <a:pt x="167" y="756"/>
                    <a:pt x="225" y="786"/>
                  </a:cubicBezTo>
                  <a:cubicBezTo>
                    <a:pt x="235" y="791"/>
                    <a:pt x="245" y="793"/>
                    <a:pt x="256" y="793"/>
                  </a:cubicBezTo>
                  <a:cubicBezTo>
                    <a:pt x="303" y="793"/>
                    <a:pt x="346" y="745"/>
                    <a:pt x="369" y="698"/>
                  </a:cubicBezTo>
                  <a:cubicBezTo>
                    <a:pt x="399" y="639"/>
                    <a:pt x="369" y="581"/>
                    <a:pt x="369" y="523"/>
                  </a:cubicBezTo>
                  <a:cubicBezTo>
                    <a:pt x="369" y="465"/>
                    <a:pt x="369" y="407"/>
                    <a:pt x="399" y="349"/>
                  </a:cubicBezTo>
                  <a:cubicBezTo>
                    <a:pt x="427" y="175"/>
                    <a:pt x="573" y="89"/>
                    <a:pt x="717" y="58"/>
                  </a:cubicBezTo>
                  <a:cubicBezTo>
                    <a:pt x="748" y="30"/>
                    <a:pt x="748" y="0"/>
                    <a:pt x="717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6637675" y="3373600"/>
              <a:ext cx="11650" cy="8325"/>
            </a:xfrm>
            <a:custGeom>
              <a:avLst/>
              <a:gdLst/>
              <a:ahLst/>
              <a:cxnLst/>
              <a:rect l="l" t="t" r="r" b="b"/>
              <a:pathLst>
                <a:path w="466" h="333" extrusionOk="0">
                  <a:moveTo>
                    <a:pt x="31" y="0"/>
                  </a:moveTo>
                  <a:cubicBezTo>
                    <a:pt x="1" y="30"/>
                    <a:pt x="1" y="58"/>
                    <a:pt x="31" y="58"/>
                  </a:cubicBezTo>
                  <a:cubicBezTo>
                    <a:pt x="147" y="58"/>
                    <a:pt x="147" y="291"/>
                    <a:pt x="233" y="321"/>
                  </a:cubicBezTo>
                  <a:cubicBezTo>
                    <a:pt x="250" y="329"/>
                    <a:pt x="267" y="332"/>
                    <a:pt x="284" y="332"/>
                  </a:cubicBezTo>
                  <a:cubicBezTo>
                    <a:pt x="325" y="332"/>
                    <a:pt x="366" y="312"/>
                    <a:pt x="408" y="291"/>
                  </a:cubicBezTo>
                  <a:cubicBezTo>
                    <a:pt x="466" y="233"/>
                    <a:pt x="438" y="147"/>
                    <a:pt x="438" y="58"/>
                  </a:cubicBezTo>
                  <a:cubicBezTo>
                    <a:pt x="438" y="44"/>
                    <a:pt x="430" y="37"/>
                    <a:pt x="423" y="37"/>
                  </a:cubicBezTo>
                  <a:cubicBezTo>
                    <a:pt x="415" y="37"/>
                    <a:pt x="408" y="44"/>
                    <a:pt x="408" y="58"/>
                  </a:cubicBezTo>
                  <a:lnTo>
                    <a:pt x="408" y="205"/>
                  </a:lnTo>
                  <a:cubicBezTo>
                    <a:pt x="388" y="246"/>
                    <a:pt x="353" y="287"/>
                    <a:pt x="303" y="287"/>
                  </a:cubicBezTo>
                  <a:cubicBezTo>
                    <a:pt x="282" y="287"/>
                    <a:pt x="259" y="280"/>
                    <a:pt x="233" y="263"/>
                  </a:cubicBezTo>
                  <a:cubicBezTo>
                    <a:pt x="205" y="233"/>
                    <a:pt x="175" y="174"/>
                    <a:pt x="175" y="147"/>
                  </a:cubicBezTo>
                  <a:cubicBezTo>
                    <a:pt x="147" y="88"/>
                    <a:pt x="117" y="0"/>
                    <a:pt x="31" y="0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6544700" y="3312400"/>
              <a:ext cx="17450" cy="2400"/>
            </a:xfrm>
            <a:custGeom>
              <a:avLst/>
              <a:gdLst/>
              <a:ahLst/>
              <a:cxnLst/>
              <a:rect l="l" t="t" r="r" b="b"/>
              <a:pathLst>
                <a:path w="698" h="96" extrusionOk="0">
                  <a:moveTo>
                    <a:pt x="138" y="1"/>
                  </a:moveTo>
                  <a:cubicBezTo>
                    <a:pt x="90" y="1"/>
                    <a:pt x="46" y="8"/>
                    <a:pt x="1" y="38"/>
                  </a:cubicBezTo>
                  <a:cubicBezTo>
                    <a:pt x="35" y="29"/>
                    <a:pt x="69" y="25"/>
                    <a:pt x="104" y="25"/>
                  </a:cubicBezTo>
                  <a:cubicBezTo>
                    <a:pt x="185" y="25"/>
                    <a:pt x="267" y="46"/>
                    <a:pt x="349" y="66"/>
                  </a:cubicBezTo>
                  <a:cubicBezTo>
                    <a:pt x="438" y="66"/>
                    <a:pt x="554" y="66"/>
                    <a:pt x="670" y="96"/>
                  </a:cubicBezTo>
                  <a:cubicBezTo>
                    <a:pt x="698" y="96"/>
                    <a:pt x="698" y="38"/>
                    <a:pt x="670" y="38"/>
                  </a:cubicBezTo>
                  <a:cubicBezTo>
                    <a:pt x="554" y="38"/>
                    <a:pt x="407" y="7"/>
                    <a:pt x="291" y="7"/>
                  </a:cubicBezTo>
                  <a:cubicBezTo>
                    <a:pt x="234" y="7"/>
                    <a:pt x="185" y="1"/>
                    <a:pt x="138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6613200" y="3324625"/>
              <a:ext cx="14925" cy="7075"/>
            </a:xfrm>
            <a:custGeom>
              <a:avLst/>
              <a:gdLst/>
              <a:ahLst/>
              <a:cxnLst/>
              <a:rect l="l" t="t" r="r" b="b"/>
              <a:pathLst>
                <a:path w="597" h="283" extrusionOk="0">
                  <a:moveTo>
                    <a:pt x="17" y="1"/>
                  </a:moveTo>
                  <a:cubicBezTo>
                    <a:pt x="10" y="1"/>
                    <a:pt x="1" y="22"/>
                    <a:pt x="22" y="41"/>
                  </a:cubicBezTo>
                  <a:cubicBezTo>
                    <a:pt x="166" y="130"/>
                    <a:pt x="371" y="216"/>
                    <a:pt x="545" y="274"/>
                  </a:cubicBezTo>
                  <a:cubicBezTo>
                    <a:pt x="551" y="280"/>
                    <a:pt x="557" y="283"/>
                    <a:pt x="562" y="283"/>
                  </a:cubicBezTo>
                  <a:cubicBezTo>
                    <a:pt x="583" y="283"/>
                    <a:pt x="597" y="246"/>
                    <a:pt x="573" y="246"/>
                  </a:cubicBezTo>
                  <a:cubicBezTo>
                    <a:pt x="399" y="158"/>
                    <a:pt x="196" y="72"/>
                    <a:pt x="22" y="14"/>
                  </a:cubicBezTo>
                  <a:cubicBezTo>
                    <a:pt x="22" y="5"/>
                    <a:pt x="19" y="1"/>
                    <a:pt x="17" y="1"/>
                  </a:cubicBezTo>
                  <a:close/>
                </a:path>
              </a:pathLst>
            </a:custGeom>
            <a:solidFill>
              <a:srgbClr val="B80D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8" name="Google Shape;2568;p26"/>
          <p:cNvSpPr txBox="1"/>
          <p:nvPr/>
        </p:nvSpPr>
        <p:spPr>
          <a:xfrm>
            <a:off x="874479" y="3726313"/>
            <a:ext cx="15924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FFFFFF"/>
              </a:solidFill>
              <a:highlight>
                <a:srgbClr val="B80D57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71" name="Google Shape;2571;p26"/>
          <p:cNvSpPr txBox="1"/>
          <p:nvPr/>
        </p:nvSpPr>
        <p:spPr>
          <a:xfrm>
            <a:off x="874479" y="4128300"/>
            <a:ext cx="15924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4" name="Google Shape;2574;p26"/>
          <p:cNvSpPr/>
          <p:nvPr/>
        </p:nvSpPr>
        <p:spPr>
          <a:xfrm>
            <a:off x="648024" y="2827225"/>
            <a:ext cx="390900" cy="1090000"/>
          </a:xfrm>
          <a:custGeom>
            <a:avLst/>
            <a:gdLst/>
            <a:ahLst/>
            <a:cxnLst/>
            <a:rect l="l" t="t" r="r" b="b"/>
            <a:pathLst>
              <a:path w="15636" h="43600" extrusionOk="0">
                <a:moveTo>
                  <a:pt x="3032" y="0"/>
                </a:moveTo>
                <a:cubicBezTo>
                  <a:pt x="-3734" y="13531"/>
                  <a:pt x="1281" y="38824"/>
                  <a:pt x="15636" y="43600"/>
                </a:cubicBezTo>
              </a:path>
            </a:pathLst>
          </a:custGeom>
          <a:noFill/>
          <a:ln w="19050" cap="flat" cmpd="sng">
            <a:solidFill>
              <a:srgbClr val="B80D57"/>
            </a:solidFill>
            <a:prstDash val="dash"/>
            <a:round/>
            <a:headEnd type="oval" w="med" len="med"/>
            <a:tailEnd type="stealth" w="med" len="med"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0F945-87B8-61D9-60C4-9D28E2C3A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511" y="1057383"/>
            <a:ext cx="4642820" cy="30120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al Planne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600</Words>
  <Application>Microsoft Macintosh PowerPoint</Application>
  <PresentationFormat>On-screen Show (16:9)</PresentationFormat>
  <Paragraphs>133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Fira Sans Extra Condensed Medium</vt:lpstr>
      <vt:lpstr>Fira Sans SemiBold</vt:lpstr>
      <vt:lpstr>Roboto</vt:lpstr>
      <vt:lpstr>Fira Sans</vt:lpstr>
      <vt:lpstr>Meal Planner Infographics by Slidesgo</vt:lpstr>
      <vt:lpstr>ToastBusters</vt:lpstr>
      <vt:lpstr>Introduction</vt:lpstr>
      <vt:lpstr>Problem Statement</vt:lpstr>
      <vt:lpstr>How Does ToastBusters Solve this Problem??</vt:lpstr>
      <vt:lpstr>Our Tech Stack</vt:lpstr>
      <vt:lpstr>Features (Pantry)</vt:lpstr>
      <vt:lpstr>Features  Cont.. (Recipe Suggestions)</vt:lpstr>
      <vt:lpstr>Features  Cont.. (Favorites)</vt:lpstr>
      <vt:lpstr>Databases (MySql Workbench)</vt:lpstr>
      <vt:lpstr>Project Collaboration (Trello)</vt:lpstr>
      <vt:lpstr>Versioning Tools (Github)</vt:lpstr>
      <vt:lpstr>UML Diagram</vt:lpstr>
      <vt:lpstr>Difficulties Encountered</vt:lpstr>
      <vt:lpstr>Learnings</vt:lpstr>
      <vt:lpstr>Future Scope</vt:lpstr>
      <vt:lpstr>Team Contributions</vt:lpstr>
      <vt:lpstr>          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ToastBusters</dc:title>
  <cp:lastModifiedBy>Shobhit Srivastava</cp:lastModifiedBy>
  <cp:revision>15</cp:revision>
  <dcterms:modified xsi:type="dcterms:W3CDTF">2023-04-20T03:08:50Z</dcterms:modified>
</cp:coreProperties>
</file>